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9" r:id="rId2"/>
    <p:sldId id="360" r:id="rId3"/>
    <p:sldId id="361" r:id="rId4"/>
    <p:sldId id="362" r:id="rId5"/>
    <p:sldId id="367" r:id="rId6"/>
    <p:sldId id="368" r:id="rId7"/>
    <p:sldId id="369" r:id="rId8"/>
    <p:sldId id="366" r:id="rId9"/>
    <p:sldId id="370" r:id="rId10"/>
    <p:sldId id="371" r:id="rId11"/>
    <p:sldId id="372" r:id="rId12"/>
    <p:sldId id="365" r:id="rId13"/>
    <p:sldId id="373" r:id="rId14"/>
    <p:sldId id="374" r:id="rId15"/>
    <p:sldId id="375" r:id="rId16"/>
    <p:sldId id="364" r:id="rId17"/>
    <p:sldId id="376" r:id="rId18"/>
    <p:sldId id="377" r:id="rId19"/>
    <p:sldId id="378" r:id="rId20"/>
    <p:sldId id="363" r:id="rId21"/>
    <p:sldId id="305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6697"/>
    <a:srgbClr val="E0655D"/>
    <a:srgbClr val="F7CA6D"/>
    <a:srgbClr val="A6B8BC"/>
    <a:srgbClr val="6C9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5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1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7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3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5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5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33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0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98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49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63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63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6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0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9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1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60C72A-4EF3-9645-9944-2C04E2DA2177}"/>
              </a:ext>
            </a:extLst>
          </p:cNvPr>
          <p:cNvSpPr txBox="1"/>
          <p:nvPr userDrawn="1"/>
        </p:nvSpPr>
        <p:spPr>
          <a:xfrm>
            <a:off x="213371" y="215900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48D43E8-C560-EE4D-B67E-7D8E5978A103}" type="slidenum">
              <a:rPr kumimoji="1"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pPr algn="ctr"/>
              <a:t>‹#›</a:t>
            </a:fld>
            <a:endParaRPr kumimoji="1"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15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8.jpeg"/><Relationship Id="rId4" Type="http://schemas.openxmlformats.org/officeDocument/2006/relationships/tags" Target="../tags/tag20.xml"/><Relationship Id="rId9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1E60CC-807E-7A4D-BC3F-F8D0D70EA133}"/>
              </a:ext>
            </a:extLst>
          </p:cNvPr>
          <p:cNvSpPr txBox="1"/>
          <p:nvPr/>
        </p:nvSpPr>
        <p:spPr>
          <a:xfrm>
            <a:off x="5195734" y="3254318"/>
            <a:ext cx="6609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BUSINESS</a:t>
            </a:r>
          </a:p>
        </p:txBody>
      </p:sp>
      <p:sp>
        <p:nvSpPr>
          <p:cNvPr id="5" name="同心圆 4">
            <a:extLst>
              <a:ext uri="{FF2B5EF4-FFF2-40B4-BE49-F238E27FC236}">
                <a16:creationId xmlns:a16="http://schemas.microsoft.com/office/drawing/2014/main" id="{0A9BF51D-B3D3-6D44-A766-3FB90FBD0FFF}"/>
              </a:ext>
            </a:extLst>
          </p:cNvPr>
          <p:cNvSpPr/>
          <p:nvPr/>
        </p:nvSpPr>
        <p:spPr>
          <a:xfrm>
            <a:off x="2310456" y="4408279"/>
            <a:ext cx="1070605" cy="1070605"/>
          </a:xfrm>
          <a:prstGeom prst="donut">
            <a:avLst>
              <a:gd name="adj" fmla="val 23207"/>
            </a:avLst>
          </a:prstGeom>
          <a:solidFill>
            <a:srgbClr val="6C9C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>
            <a:extLst>
              <a:ext uri="{FF2B5EF4-FFF2-40B4-BE49-F238E27FC236}">
                <a16:creationId xmlns:a16="http://schemas.microsoft.com/office/drawing/2014/main" id="{0D7EE7C0-3D60-F94D-A44A-D0F14052C91A}"/>
              </a:ext>
            </a:extLst>
          </p:cNvPr>
          <p:cNvSpPr/>
          <p:nvPr/>
        </p:nvSpPr>
        <p:spPr>
          <a:xfrm>
            <a:off x="941227" y="-637207"/>
            <a:ext cx="4241255" cy="4266622"/>
          </a:xfrm>
          <a:prstGeom prst="donut">
            <a:avLst>
              <a:gd name="adj" fmla="val 19862"/>
            </a:avLst>
          </a:prstGeom>
          <a:solidFill>
            <a:srgbClr val="E0655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82DAD2-AF31-DE44-BD1B-2FE7E9728DDD}"/>
              </a:ext>
            </a:extLst>
          </p:cNvPr>
          <p:cNvSpPr txBox="1"/>
          <p:nvPr/>
        </p:nvSpPr>
        <p:spPr>
          <a:xfrm>
            <a:off x="8587155" y="3160274"/>
            <a:ext cx="2928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HTTP://WWW.588KU.COM/PPT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同心圆 8">
            <a:extLst>
              <a:ext uri="{FF2B5EF4-FFF2-40B4-BE49-F238E27FC236}">
                <a16:creationId xmlns:a16="http://schemas.microsoft.com/office/drawing/2014/main" id="{55497225-71BC-9743-A701-CEFE01D04031}"/>
              </a:ext>
            </a:extLst>
          </p:cNvPr>
          <p:cNvSpPr/>
          <p:nvPr/>
        </p:nvSpPr>
        <p:spPr>
          <a:xfrm>
            <a:off x="10920590" y="6282218"/>
            <a:ext cx="989209" cy="989209"/>
          </a:xfrm>
          <a:prstGeom prst="donut">
            <a:avLst>
              <a:gd name="adj" fmla="val 23207"/>
            </a:avLst>
          </a:prstGeom>
          <a:solidFill>
            <a:srgbClr val="C866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BC5608-20F2-2D4C-BDE4-B8FD8CE4C0FA}"/>
              </a:ext>
            </a:extLst>
          </p:cNvPr>
          <p:cNvSpPr txBox="1"/>
          <p:nvPr/>
        </p:nvSpPr>
        <p:spPr>
          <a:xfrm>
            <a:off x="5245822" y="3068313"/>
            <a:ext cx="300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</a:t>
            </a:r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</a:t>
            </a:r>
            <a:endParaRPr kumimoji="1"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0C1432-4F54-8E48-9724-FE109B8C0041}"/>
              </a:ext>
            </a:extLst>
          </p:cNvPr>
          <p:cNvSpPr txBox="1"/>
          <p:nvPr/>
        </p:nvSpPr>
        <p:spPr>
          <a:xfrm>
            <a:off x="5182482" y="4213041"/>
            <a:ext cx="53139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REPORT</a:t>
            </a:r>
            <a:endParaRPr kumimoji="1" lang="zh-CN" altLang="en-US" sz="88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同心圆 3">
            <a:extLst>
              <a:ext uri="{FF2B5EF4-FFF2-40B4-BE49-F238E27FC236}">
                <a16:creationId xmlns:a16="http://schemas.microsoft.com/office/drawing/2014/main" id="{A6C4BFC6-38F1-6046-9494-608EDE503FF0}"/>
              </a:ext>
            </a:extLst>
          </p:cNvPr>
          <p:cNvSpPr/>
          <p:nvPr/>
        </p:nvSpPr>
        <p:spPr>
          <a:xfrm>
            <a:off x="731182" y="2849897"/>
            <a:ext cx="1795333" cy="1795333"/>
          </a:xfrm>
          <a:prstGeom prst="donut">
            <a:avLst>
              <a:gd name="adj" fmla="val 14164"/>
            </a:avLst>
          </a:prstGeom>
          <a:solidFill>
            <a:srgbClr val="F7CA6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同心圆 10">
            <a:extLst>
              <a:ext uri="{FF2B5EF4-FFF2-40B4-BE49-F238E27FC236}">
                <a16:creationId xmlns:a16="http://schemas.microsoft.com/office/drawing/2014/main" id="{4052CF02-DF87-D748-BD7B-E18ACA93A891}"/>
              </a:ext>
            </a:extLst>
          </p:cNvPr>
          <p:cNvSpPr/>
          <p:nvPr/>
        </p:nvSpPr>
        <p:spPr>
          <a:xfrm>
            <a:off x="11909799" y="5438916"/>
            <a:ext cx="564401" cy="564401"/>
          </a:xfrm>
          <a:prstGeom prst="donut">
            <a:avLst>
              <a:gd name="adj" fmla="val 34298"/>
            </a:avLst>
          </a:prstGeom>
          <a:solidFill>
            <a:schemeClr val="bg2">
              <a:alpha val="4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44CABA-EEA6-004B-8FC9-AC3CFC30331C}"/>
              </a:ext>
            </a:extLst>
          </p:cNvPr>
          <p:cNvSpPr txBox="1"/>
          <p:nvPr/>
        </p:nvSpPr>
        <p:spPr>
          <a:xfrm rot="16200000">
            <a:off x="3886304" y="4041075"/>
            <a:ext cx="23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2020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TEMPLATE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同心圆 12">
            <a:extLst>
              <a:ext uri="{FF2B5EF4-FFF2-40B4-BE49-F238E27FC236}">
                <a16:creationId xmlns:a16="http://schemas.microsoft.com/office/drawing/2014/main" id="{FEBD0249-6F83-4B4B-8142-CEF3FD6A092E}"/>
              </a:ext>
            </a:extLst>
          </p:cNvPr>
          <p:cNvSpPr/>
          <p:nvPr/>
        </p:nvSpPr>
        <p:spPr>
          <a:xfrm>
            <a:off x="11212656" y="-366771"/>
            <a:ext cx="2256575" cy="2256575"/>
          </a:xfrm>
          <a:prstGeom prst="donut">
            <a:avLst>
              <a:gd name="adj" fmla="val 13756"/>
            </a:avLst>
          </a:prstGeom>
          <a:solidFill>
            <a:schemeClr val="tx1">
              <a:lumMod val="75000"/>
              <a:lumOff val="25000"/>
              <a:alpha val="2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/>
      <p:bldP spid="9" grpId="0" animBg="1"/>
      <p:bldP spid="10" grpId="0"/>
      <p:bldP spid="4" grpId="0" animBg="1"/>
      <p:bldP spid="11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矩形: 圆角 27">
            <a:extLst>
              <a:ext uri="{FF2B5EF4-FFF2-40B4-BE49-F238E27FC236}">
                <a16:creationId xmlns:a16="http://schemas.microsoft.com/office/drawing/2014/main" id="{5A73599C-4B6B-A147-A5F3-DAD69DFDAD62}"/>
              </a:ext>
            </a:extLst>
          </p:cNvPr>
          <p:cNvSpPr/>
          <p:nvPr/>
        </p:nvSpPr>
        <p:spPr>
          <a:xfrm>
            <a:off x="5071675" y="4265440"/>
            <a:ext cx="5529649" cy="111797"/>
          </a:xfrm>
          <a:prstGeom prst="roundRect">
            <a:avLst>
              <a:gd name="adj" fmla="val 50000"/>
            </a:avLst>
          </a:prstGeom>
          <a:solidFill>
            <a:schemeClr val="bg2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矩形: 圆角 28">
            <a:extLst>
              <a:ext uri="{FF2B5EF4-FFF2-40B4-BE49-F238E27FC236}">
                <a16:creationId xmlns:a16="http://schemas.microsoft.com/office/drawing/2014/main" id="{F7C232E4-DCA4-034E-A133-9851DC3E5DD9}"/>
              </a:ext>
            </a:extLst>
          </p:cNvPr>
          <p:cNvSpPr/>
          <p:nvPr/>
        </p:nvSpPr>
        <p:spPr>
          <a:xfrm>
            <a:off x="5071675" y="4265440"/>
            <a:ext cx="4023023" cy="111797"/>
          </a:xfrm>
          <a:prstGeom prst="roundRect">
            <a:avLst>
              <a:gd name="adj" fmla="val 50000"/>
            </a:avLst>
          </a:prstGeom>
          <a:solidFill>
            <a:srgbClr val="F7CA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文本框 64">
            <a:extLst>
              <a:ext uri="{FF2B5EF4-FFF2-40B4-BE49-F238E27FC236}">
                <a16:creationId xmlns:a16="http://schemas.microsoft.com/office/drawing/2014/main" id="{1D4342DF-7C27-4940-9530-0B37076FE220}"/>
              </a:ext>
            </a:extLst>
          </p:cNvPr>
          <p:cNvSpPr txBox="1"/>
          <p:nvPr/>
        </p:nvSpPr>
        <p:spPr>
          <a:xfrm>
            <a:off x="5071675" y="4013588"/>
            <a:ext cx="707827" cy="316088"/>
          </a:xfrm>
          <a:prstGeom prst="rect">
            <a:avLst/>
          </a:prstGeom>
          <a:noFill/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关键词</a:t>
            </a:r>
          </a:p>
        </p:txBody>
      </p:sp>
      <p:sp>
        <p:nvSpPr>
          <p:cNvPr id="6" name="矩形: 圆角 30">
            <a:extLst>
              <a:ext uri="{FF2B5EF4-FFF2-40B4-BE49-F238E27FC236}">
                <a16:creationId xmlns:a16="http://schemas.microsoft.com/office/drawing/2014/main" id="{0AD6B608-AED4-7F46-939C-B7D3271292FA}"/>
              </a:ext>
            </a:extLst>
          </p:cNvPr>
          <p:cNvSpPr/>
          <p:nvPr/>
        </p:nvSpPr>
        <p:spPr>
          <a:xfrm>
            <a:off x="5071675" y="4754374"/>
            <a:ext cx="5529649" cy="111797"/>
          </a:xfrm>
          <a:prstGeom prst="roundRect">
            <a:avLst>
              <a:gd name="adj" fmla="val 50000"/>
            </a:avLst>
          </a:prstGeom>
          <a:solidFill>
            <a:schemeClr val="bg2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矩形: 圆角 31">
            <a:extLst>
              <a:ext uri="{FF2B5EF4-FFF2-40B4-BE49-F238E27FC236}">
                <a16:creationId xmlns:a16="http://schemas.microsoft.com/office/drawing/2014/main" id="{1268DF72-F5E6-FA4A-96D0-2F802AE6FEA8}"/>
              </a:ext>
            </a:extLst>
          </p:cNvPr>
          <p:cNvSpPr/>
          <p:nvPr/>
        </p:nvSpPr>
        <p:spPr>
          <a:xfrm>
            <a:off x="5071675" y="4754374"/>
            <a:ext cx="1828647" cy="111797"/>
          </a:xfrm>
          <a:prstGeom prst="roundRect">
            <a:avLst>
              <a:gd name="adj" fmla="val 50000"/>
            </a:avLst>
          </a:prstGeom>
          <a:solidFill>
            <a:srgbClr val="A6B8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文本框 67">
            <a:extLst>
              <a:ext uri="{FF2B5EF4-FFF2-40B4-BE49-F238E27FC236}">
                <a16:creationId xmlns:a16="http://schemas.microsoft.com/office/drawing/2014/main" id="{3E24EBD2-3839-8044-B191-8FBD2A584D31}"/>
              </a:ext>
            </a:extLst>
          </p:cNvPr>
          <p:cNvSpPr txBox="1"/>
          <p:nvPr/>
        </p:nvSpPr>
        <p:spPr>
          <a:xfrm>
            <a:off x="5071675" y="4502522"/>
            <a:ext cx="707827" cy="316088"/>
          </a:xfrm>
          <a:prstGeom prst="rect">
            <a:avLst/>
          </a:prstGeom>
          <a:noFill/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关键词</a:t>
            </a:r>
          </a:p>
        </p:txBody>
      </p:sp>
      <p:sp>
        <p:nvSpPr>
          <p:cNvPr id="9" name="矩形: 圆角 33">
            <a:extLst>
              <a:ext uri="{FF2B5EF4-FFF2-40B4-BE49-F238E27FC236}">
                <a16:creationId xmlns:a16="http://schemas.microsoft.com/office/drawing/2014/main" id="{4A98B298-5F91-904B-97FB-A07D91F6F972}"/>
              </a:ext>
            </a:extLst>
          </p:cNvPr>
          <p:cNvSpPr/>
          <p:nvPr/>
        </p:nvSpPr>
        <p:spPr>
          <a:xfrm>
            <a:off x="5071675" y="5243308"/>
            <a:ext cx="5529649" cy="111797"/>
          </a:xfrm>
          <a:prstGeom prst="roundRect">
            <a:avLst>
              <a:gd name="adj" fmla="val 50000"/>
            </a:avLst>
          </a:prstGeom>
          <a:solidFill>
            <a:schemeClr val="bg2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矩形: 圆角 34">
            <a:extLst>
              <a:ext uri="{FF2B5EF4-FFF2-40B4-BE49-F238E27FC236}">
                <a16:creationId xmlns:a16="http://schemas.microsoft.com/office/drawing/2014/main" id="{8F4862C2-F5FC-4E47-B1C8-1458DD96CF72}"/>
              </a:ext>
            </a:extLst>
          </p:cNvPr>
          <p:cNvSpPr/>
          <p:nvPr/>
        </p:nvSpPr>
        <p:spPr>
          <a:xfrm>
            <a:off x="5071675" y="5243308"/>
            <a:ext cx="5120211" cy="111797"/>
          </a:xfrm>
          <a:prstGeom prst="roundRect">
            <a:avLst>
              <a:gd name="adj" fmla="val 50000"/>
            </a:avLst>
          </a:prstGeom>
          <a:solidFill>
            <a:srgbClr val="C8669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70">
            <a:extLst>
              <a:ext uri="{FF2B5EF4-FFF2-40B4-BE49-F238E27FC236}">
                <a16:creationId xmlns:a16="http://schemas.microsoft.com/office/drawing/2014/main" id="{27C05779-7130-444B-B45E-0A245BEFD818}"/>
              </a:ext>
            </a:extLst>
          </p:cNvPr>
          <p:cNvSpPr txBox="1"/>
          <p:nvPr/>
        </p:nvSpPr>
        <p:spPr>
          <a:xfrm>
            <a:off x="5071675" y="4991455"/>
            <a:ext cx="707827" cy="316088"/>
          </a:xfrm>
          <a:prstGeom prst="rect">
            <a:avLst/>
          </a:prstGeom>
          <a:noFill/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关键词</a:t>
            </a:r>
          </a:p>
        </p:txBody>
      </p:sp>
      <p:sp>
        <p:nvSpPr>
          <p:cNvPr id="12" name="矩形: 圆角 36">
            <a:extLst>
              <a:ext uri="{FF2B5EF4-FFF2-40B4-BE49-F238E27FC236}">
                <a16:creationId xmlns:a16="http://schemas.microsoft.com/office/drawing/2014/main" id="{AF979636-3003-3F41-BF6A-6FEC06CFC367}"/>
              </a:ext>
            </a:extLst>
          </p:cNvPr>
          <p:cNvSpPr/>
          <p:nvPr/>
        </p:nvSpPr>
        <p:spPr>
          <a:xfrm>
            <a:off x="5071675" y="5732241"/>
            <a:ext cx="5529649" cy="111797"/>
          </a:xfrm>
          <a:prstGeom prst="roundRect">
            <a:avLst>
              <a:gd name="adj" fmla="val 50000"/>
            </a:avLst>
          </a:prstGeom>
          <a:solidFill>
            <a:schemeClr val="bg2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: 圆角 37">
            <a:extLst>
              <a:ext uri="{FF2B5EF4-FFF2-40B4-BE49-F238E27FC236}">
                <a16:creationId xmlns:a16="http://schemas.microsoft.com/office/drawing/2014/main" id="{C21D88AD-ABF9-5145-8E64-58B778AD8963}"/>
              </a:ext>
            </a:extLst>
          </p:cNvPr>
          <p:cNvSpPr/>
          <p:nvPr/>
        </p:nvSpPr>
        <p:spPr>
          <a:xfrm>
            <a:off x="5071675" y="5732241"/>
            <a:ext cx="3291564" cy="111797"/>
          </a:xfrm>
          <a:prstGeom prst="roundRect">
            <a:avLst>
              <a:gd name="adj" fmla="val 50000"/>
            </a:avLst>
          </a:prstGeom>
          <a:solidFill>
            <a:srgbClr val="E065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73">
            <a:extLst>
              <a:ext uri="{FF2B5EF4-FFF2-40B4-BE49-F238E27FC236}">
                <a16:creationId xmlns:a16="http://schemas.microsoft.com/office/drawing/2014/main" id="{EB1C4864-4CC7-5949-B907-A6B474C5F1A3}"/>
              </a:ext>
            </a:extLst>
          </p:cNvPr>
          <p:cNvSpPr txBox="1"/>
          <p:nvPr/>
        </p:nvSpPr>
        <p:spPr>
          <a:xfrm>
            <a:off x="5071675" y="5480389"/>
            <a:ext cx="707827" cy="316088"/>
          </a:xfrm>
          <a:prstGeom prst="rect">
            <a:avLst/>
          </a:prstGeom>
          <a:noFill/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关键词</a:t>
            </a:r>
          </a:p>
        </p:txBody>
      </p:sp>
      <p:sp>
        <p:nvSpPr>
          <p:cNvPr id="15" name="文本框 74">
            <a:extLst>
              <a:ext uri="{FF2B5EF4-FFF2-40B4-BE49-F238E27FC236}">
                <a16:creationId xmlns:a16="http://schemas.microsoft.com/office/drawing/2014/main" id="{A283F0CE-5D0A-E044-BB64-9C0E33A67622}"/>
              </a:ext>
            </a:extLst>
          </p:cNvPr>
          <p:cNvSpPr txBox="1"/>
          <p:nvPr/>
        </p:nvSpPr>
        <p:spPr>
          <a:xfrm>
            <a:off x="10135057" y="4027876"/>
            <a:ext cx="361180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70%</a:t>
            </a:r>
          </a:p>
        </p:txBody>
      </p:sp>
      <p:sp>
        <p:nvSpPr>
          <p:cNvPr id="17" name="文本框 75">
            <a:extLst>
              <a:ext uri="{FF2B5EF4-FFF2-40B4-BE49-F238E27FC236}">
                <a16:creationId xmlns:a16="http://schemas.microsoft.com/office/drawing/2014/main" id="{BBFB4121-3D55-3644-83A4-F4C272BA10B4}"/>
              </a:ext>
            </a:extLst>
          </p:cNvPr>
          <p:cNvSpPr txBox="1"/>
          <p:nvPr/>
        </p:nvSpPr>
        <p:spPr>
          <a:xfrm>
            <a:off x="10132776" y="4516810"/>
            <a:ext cx="384689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45%</a:t>
            </a:r>
          </a:p>
        </p:txBody>
      </p:sp>
      <p:sp>
        <p:nvSpPr>
          <p:cNvPr id="18" name="文本框 76">
            <a:extLst>
              <a:ext uri="{FF2B5EF4-FFF2-40B4-BE49-F238E27FC236}">
                <a16:creationId xmlns:a16="http://schemas.microsoft.com/office/drawing/2014/main" id="{285F3461-56D2-FF4C-86E2-99B724DE83E0}"/>
              </a:ext>
            </a:extLst>
          </p:cNvPr>
          <p:cNvSpPr txBox="1"/>
          <p:nvPr/>
        </p:nvSpPr>
        <p:spPr>
          <a:xfrm>
            <a:off x="10128500" y="5005743"/>
            <a:ext cx="393238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95%</a:t>
            </a:r>
          </a:p>
        </p:txBody>
      </p:sp>
      <p:sp>
        <p:nvSpPr>
          <p:cNvPr id="19" name="文本框 77">
            <a:extLst>
              <a:ext uri="{FF2B5EF4-FFF2-40B4-BE49-F238E27FC236}">
                <a16:creationId xmlns:a16="http://schemas.microsoft.com/office/drawing/2014/main" id="{ABA51A97-DE59-954B-9AFD-6F0E1F450A40}"/>
              </a:ext>
            </a:extLst>
          </p:cNvPr>
          <p:cNvSpPr txBox="1"/>
          <p:nvPr/>
        </p:nvSpPr>
        <p:spPr>
          <a:xfrm>
            <a:off x="10128503" y="5494677"/>
            <a:ext cx="393238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E27F6D-3502-B647-9F03-AC4DA820FD5C}"/>
              </a:ext>
            </a:extLst>
          </p:cNvPr>
          <p:cNvSpPr/>
          <p:nvPr/>
        </p:nvSpPr>
        <p:spPr>
          <a:xfrm>
            <a:off x="4961346" y="1918144"/>
            <a:ext cx="2501951" cy="3748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标题文字添加</a:t>
            </a:r>
          </a:p>
        </p:txBody>
      </p:sp>
      <p:sp>
        <p:nvSpPr>
          <p:cNvPr id="21" name="TextBox 39">
            <a:extLst>
              <a:ext uri="{FF2B5EF4-FFF2-40B4-BE49-F238E27FC236}">
                <a16:creationId xmlns:a16="http://schemas.microsoft.com/office/drawing/2014/main" id="{87CADE92-3B5B-D148-A862-B9E1C9A31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922" y="2334939"/>
            <a:ext cx="5999812" cy="132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230" tIns="39115" rIns="78230" bIns="391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单击此处添加文本单击此处添加文本 单击此处添加文本单击此处添加文本单击此处添加文本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单击此处添加文本单击此处添加文本 单击此处添加文本单击此处添加文本单击此处添加文本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00D159-9519-3E46-906F-E55ED5D0EA58}"/>
              </a:ext>
            </a:extLst>
          </p:cNvPr>
          <p:cNvSpPr/>
          <p:nvPr/>
        </p:nvSpPr>
        <p:spPr>
          <a:xfrm>
            <a:off x="828675" y="1785938"/>
            <a:ext cx="3143250" cy="4171950"/>
          </a:xfrm>
          <a:prstGeom prst="rect">
            <a:avLst/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3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2520AF2-3CDA-A747-888D-FC4E0C6833F7}"/>
              </a:ext>
            </a:extLst>
          </p:cNvPr>
          <p:cNvSpPr/>
          <p:nvPr/>
        </p:nvSpPr>
        <p:spPr>
          <a:xfrm>
            <a:off x="8661525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rgbClr val="6C9C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C63F39-E8D4-2D40-92AC-F513B533A1D4}"/>
              </a:ext>
            </a:extLst>
          </p:cNvPr>
          <p:cNvSpPr/>
          <p:nvPr/>
        </p:nvSpPr>
        <p:spPr>
          <a:xfrm>
            <a:off x="8799868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9C3B7544-B873-CB4C-8ED7-0B99BA6E8272}"/>
              </a:ext>
            </a:extLst>
          </p:cNvPr>
          <p:cNvSpPr/>
          <p:nvPr/>
        </p:nvSpPr>
        <p:spPr>
          <a:xfrm>
            <a:off x="710532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rgbClr val="6C9C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9C5A3E2-A3C5-6C4E-B283-77710D12D197}"/>
              </a:ext>
            </a:extLst>
          </p:cNvPr>
          <p:cNvSpPr/>
          <p:nvPr/>
        </p:nvSpPr>
        <p:spPr>
          <a:xfrm>
            <a:off x="848874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072E21-8613-CF45-BDDC-4FD29EC96461}"/>
              </a:ext>
            </a:extLst>
          </p:cNvPr>
          <p:cNvSpPr txBox="1"/>
          <p:nvPr/>
        </p:nvSpPr>
        <p:spPr>
          <a:xfrm>
            <a:off x="1626097" y="3655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输入标题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BFA7FE-9CBC-C645-8FBB-472F06B4A498}"/>
              </a:ext>
            </a:extLst>
          </p:cNvPr>
          <p:cNvSpPr txBox="1"/>
          <p:nvPr/>
        </p:nvSpPr>
        <p:spPr>
          <a:xfrm>
            <a:off x="9608086" y="3655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rPr>
              <a:t>输入标题</a:t>
            </a:r>
          </a:p>
        </p:txBody>
      </p:sp>
      <p:cxnSp>
        <p:nvCxnSpPr>
          <p:cNvPr id="9" name="直接连接符 13">
            <a:extLst>
              <a:ext uri="{FF2B5EF4-FFF2-40B4-BE49-F238E27FC236}">
                <a16:creationId xmlns:a16="http://schemas.microsoft.com/office/drawing/2014/main" id="{F63B924C-CF76-8546-81BB-A8AD73408468}"/>
              </a:ext>
            </a:extLst>
          </p:cNvPr>
          <p:cNvCxnSpPr>
            <a:cxnSpLocks/>
          </p:cNvCxnSpPr>
          <p:nvPr/>
        </p:nvCxnSpPr>
        <p:spPr>
          <a:xfrm flipH="1">
            <a:off x="3866283" y="5170346"/>
            <a:ext cx="457806" cy="0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">
            <a:extLst>
              <a:ext uri="{FF2B5EF4-FFF2-40B4-BE49-F238E27FC236}">
                <a16:creationId xmlns:a16="http://schemas.microsoft.com/office/drawing/2014/main" id="{9228F31D-DA2F-E745-AC9D-C225DC3A6BC9}"/>
              </a:ext>
            </a:extLst>
          </p:cNvPr>
          <p:cNvSpPr/>
          <p:nvPr/>
        </p:nvSpPr>
        <p:spPr>
          <a:xfrm>
            <a:off x="4672315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rgbClr val="6C9C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3D189F8-EF02-BB43-836D-5B5CF9AB5A03}"/>
              </a:ext>
            </a:extLst>
          </p:cNvPr>
          <p:cNvSpPr/>
          <p:nvPr/>
        </p:nvSpPr>
        <p:spPr>
          <a:xfrm>
            <a:off x="4810657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A3756-6229-E047-82EB-A0249CC39918}"/>
              </a:ext>
            </a:extLst>
          </p:cNvPr>
          <p:cNvSpPr txBox="1"/>
          <p:nvPr/>
        </p:nvSpPr>
        <p:spPr>
          <a:xfrm>
            <a:off x="5639176" y="3655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632D0D-DAAE-2D4F-8B02-882CE85687B1}"/>
              </a:ext>
            </a:extLst>
          </p:cNvPr>
          <p:cNvGrpSpPr/>
          <p:nvPr/>
        </p:nvGrpSpPr>
        <p:grpSpPr>
          <a:xfrm>
            <a:off x="2139068" y="2596840"/>
            <a:ext cx="7917744" cy="740767"/>
            <a:chOff x="2139068" y="2596840"/>
            <a:chExt cx="7917744" cy="740767"/>
          </a:xfrm>
        </p:grpSpPr>
        <p:cxnSp>
          <p:nvCxnSpPr>
            <p:cNvPr id="14" name="连接符: 肘形 11">
              <a:extLst>
                <a:ext uri="{FF2B5EF4-FFF2-40B4-BE49-F238E27FC236}">
                  <a16:creationId xmlns:a16="http://schemas.microsoft.com/office/drawing/2014/main" id="{B8C14EAD-3A75-9B43-88F4-025CE9DBBA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06068" y="1129840"/>
              <a:ext cx="720000" cy="3654000"/>
            </a:xfrm>
            <a:prstGeom prst="bentConnector3">
              <a:avLst>
                <a:gd name="adj1" fmla="val 51622"/>
              </a:avLst>
            </a:prstGeom>
            <a:ln w="6350"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2">
              <a:extLst>
                <a:ext uri="{FF2B5EF4-FFF2-40B4-BE49-F238E27FC236}">
                  <a16:creationId xmlns:a16="http://schemas.microsoft.com/office/drawing/2014/main" id="{D17123C0-623B-5249-B2A3-36B19B7C704B}"/>
                </a:ext>
              </a:extLst>
            </p:cNvPr>
            <p:cNvCxnSpPr>
              <a:cxnSpLocks/>
            </p:cNvCxnSpPr>
            <p:nvPr/>
          </p:nvCxnSpPr>
          <p:spPr>
            <a:xfrm>
              <a:off x="6105063" y="2596840"/>
              <a:ext cx="0" cy="740767"/>
            </a:xfrm>
            <a:prstGeom prst="line">
              <a:avLst/>
            </a:prstGeom>
            <a:ln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7">
              <a:extLst>
                <a:ext uri="{FF2B5EF4-FFF2-40B4-BE49-F238E27FC236}">
                  <a16:creationId xmlns:a16="http://schemas.microsoft.com/office/drawing/2014/main" id="{FA94CBFE-3446-0446-B848-532F3076DAB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69812" y="1129841"/>
              <a:ext cx="720000" cy="3654000"/>
            </a:xfrm>
            <a:prstGeom prst="bentConnector3">
              <a:avLst>
                <a:gd name="adj1" fmla="val 51622"/>
              </a:avLst>
            </a:prstGeom>
            <a:ln w="6350"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: 圆角 18">
            <a:extLst>
              <a:ext uri="{FF2B5EF4-FFF2-40B4-BE49-F238E27FC236}">
                <a16:creationId xmlns:a16="http://schemas.microsoft.com/office/drawing/2014/main" id="{0D307D0E-F229-0D4B-B38D-2532E44EBB2F}"/>
              </a:ext>
            </a:extLst>
          </p:cNvPr>
          <p:cNvSpPr/>
          <p:nvPr/>
        </p:nvSpPr>
        <p:spPr>
          <a:xfrm>
            <a:off x="711503" y="4808012"/>
            <a:ext cx="2847368" cy="724668"/>
          </a:xfrm>
          <a:prstGeom prst="roundRect">
            <a:avLst>
              <a:gd name="adj" fmla="val 50000"/>
            </a:avLst>
          </a:prstGeom>
          <a:solidFill>
            <a:srgbClr val="F7CA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: 圆角 19">
            <a:extLst>
              <a:ext uri="{FF2B5EF4-FFF2-40B4-BE49-F238E27FC236}">
                <a16:creationId xmlns:a16="http://schemas.microsoft.com/office/drawing/2014/main" id="{C850FCB6-0464-6C48-B97B-5363021ED93A}"/>
              </a:ext>
            </a:extLst>
          </p:cNvPr>
          <p:cNvSpPr/>
          <p:nvPr/>
        </p:nvSpPr>
        <p:spPr>
          <a:xfrm>
            <a:off x="4681379" y="4808450"/>
            <a:ext cx="2847368" cy="724668"/>
          </a:xfrm>
          <a:prstGeom prst="roundRect">
            <a:avLst>
              <a:gd name="adj" fmla="val 50000"/>
            </a:avLst>
          </a:prstGeom>
          <a:solidFill>
            <a:srgbClr val="F7CA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矩形: 圆角 20">
            <a:extLst>
              <a:ext uri="{FF2B5EF4-FFF2-40B4-BE49-F238E27FC236}">
                <a16:creationId xmlns:a16="http://schemas.microsoft.com/office/drawing/2014/main" id="{202C8272-07D0-EC44-91BA-DDDDEFA4DC2A}"/>
              </a:ext>
            </a:extLst>
          </p:cNvPr>
          <p:cNvSpPr/>
          <p:nvPr/>
        </p:nvSpPr>
        <p:spPr>
          <a:xfrm>
            <a:off x="8651254" y="4808888"/>
            <a:ext cx="2847368" cy="724668"/>
          </a:xfrm>
          <a:prstGeom prst="roundRect">
            <a:avLst>
              <a:gd name="adj" fmla="val 50000"/>
            </a:avLst>
          </a:prstGeom>
          <a:solidFill>
            <a:srgbClr val="F7CA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1" name="直接连接符 21">
            <a:extLst>
              <a:ext uri="{FF2B5EF4-FFF2-40B4-BE49-F238E27FC236}">
                <a16:creationId xmlns:a16="http://schemas.microsoft.com/office/drawing/2014/main" id="{7DBA2FB6-2B55-A74E-B29F-CEC3EA995B44}"/>
              </a:ext>
            </a:extLst>
          </p:cNvPr>
          <p:cNvCxnSpPr>
            <a:cxnSpLocks/>
          </p:cNvCxnSpPr>
          <p:nvPr/>
        </p:nvCxnSpPr>
        <p:spPr>
          <a:xfrm>
            <a:off x="2134216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2144F36F-9A85-3D4F-86E2-91AFBDF4E857}"/>
              </a:ext>
            </a:extLst>
          </p:cNvPr>
          <p:cNvCxnSpPr>
            <a:cxnSpLocks/>
          </p:cNvCxnSpPr>
          <p:nvPr/>
        </p:nvCxnSpPr>
        <p:spPr>
          <a:xfrm>
            <a:off x="6095999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3">
            <a:extLst>
              <a:ext uri="{FF2B5EF4-FFF2-40B4-BE49-F238E27FC236}">
                <a16:creationId xmlns:a16="http://schemas.microsoft.com/office/drawing/2014/main" id="{8893C607-F9BF-FB4C-98A1-7495E4D25967}"/>
              </a:ext>
            </a:extLst>
          </p:cNvPr>
          <p:cNvCxnSpPr>
            <a:cxnSpLocks/>
          </p:cNvCxnSpPr>
          <p:nvPr/>
        </p:nvCxnSpPr>
        <p:spPr>
          <a:xfrm>
            <a:off x="10057782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A04ECC-F94F-F248-9BCB-158132428121}"/>
              </a:ext>
            </a:extLst>
          </p:cNvPr>
          <p:cNvSpPr txBox="1"/>
          <p:nvPr/>
        </p:nvSpPr>
        <p:spPr>
          <a:xfrm>
            <a:off x="1035775" y="4932015"/>
            <a:ext cx="217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40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10055A-0013-5B49-B664-186AFADAA285}"/>
              </a:ext>
            </a:extLst>
          </p:cNvPr>
          <p:cNvSpPr txBox="1"/>
          <p:nvPr/>
        </p:nvSpPr>
        <p:spPr>
          <a:xfrm>
            <a:off x="4911587" y="4859193"/>
            <a:ext cx="240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40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8A9F13-344A-7D48-B59A-8AC031B9A48C}"/>
              </a:ext>
            </a:extLst>
          </p:cNvPr>
          <p:cNvSpPr txBox="1"/>
          <p:nvPr/>
        </p:nvSpPr>
        <p:spPr>
          <a:xfrm>
            <a:off x="8833159" y="4936733"/>
            <a:ext cx="237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标题数字等都可以通过点击和重新输入进行更改</a:t>
            </a:r>
          </a:p>
        </p:txBody>
      </p:sp>
      <p:cxnSp>
        <p:nvCxnSpPr>
          <p:cNvPr id="27" name="直接连接符 27">
            <a:extLst>
              <a:ext uri="{FF2B5EF4-FFF2-40B4-BE49-F238E27FC236}">
                <a16:creationId xmlns:a16="http://schemas.microsoft.com/office/drawing/2014/main" id="{7264359B-8D79-4846-9100-2B098B1BC2F4}"/>
              </a:ext>
            </a:extLst>
          </p:cNvPr>
          <p:cNvCxnSpPr>
            <a:cxnSpLocks/>
          </p:cNvCxnSpPr>
          <p:nvPr/>
        </p:nvCxnSpPr>
        <p:spPr>
          <a:xfrm flipH="1">
            <a:off x="7836159" y="5170784"/>
            <a:ext cx="457806" cy="0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1">
            <a:extLst>
              <a:ext uri="{FF2B5EF4-FFF2-40B4-BE49-F238E27FC236}">
                <a16:creationId xmlns:a16="http://schemas.microsoft.com/office/drawing/2014/main" id="{F61FE295-9A02-5E4B-9AC1-24C70BA41741}"/>
              </a:ext>
            </a:extLst>
          </p:cNvPr>
          <p:cNvSpPr/>
          <p:nvPr/>
        </p:nvSpPr>
        <p:spPr>
          <a:xfrm>
            <a:off x="3340293" y="1701215"/>
            <a:ext cx="5511413" cy="724668"/>
          </a:xfrm>
          <a:prstGeom prst="roundRect">
            <a:avLst>
              <a:gd name="adj" fmla="val 50000"/>
            </a:avLst>
          </a:prstGeom>
          <a:solidFill>
            <a:srgbClr val="C8669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9FF03E-337B-7D48-964F-4511D195EA9C}"/>
              </a:ext>
            </a:extLst>
          </p:cNvPr>
          <p:cNvSpPr txBox="1"/>
          <p:nvPr/>
        </p:nvSpPr>
        <p:spPr>
          <a:xfrm>
            <a:off x="5157655" y="1832717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rPr>
              <a:t>请输入您的标题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978F868-23A4-F548-8D72-ADAB22CADEF6}"/>
              </a:ext>
            </a:extLst>
          </p:cNvPr>
          <p:cNvGrpSpPr/>
          <p:nvPr/>
        </p:nvGrpSpPr>
        <p:grpSpPr>
          <a:xfrm>
            <a:off x="3458207" y="1809619"/>
            <a:ext cx="507861" cy="507861"/>
            <a:chOff x="3458208" y="2477276"/>
            <a:chExt cx="507861" cy="507861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6BCE724-58B7-A342-86DE-B3B15D0CB3E2}"/>
                </a:ext>
              </a:extLst>
            </p:cNvPr>
            <p:cNvSpPr/>
            <p:nvPr/>
          </p:nvSpPr>
          <p:spPr>
            <a:xfrm>
              <a:off x="3458208" y="2477276"/>
              <a:ext cx="507861" cy="507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649636D-868D-2845-B99D-0D250C8C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5763" y="2594831"/>
              <a:ext cx="306000" cy="306000"/>
            </a:xfrm>
            <a:prstGeom prst="rect">
              <a:avLst/>
            </a:prstGeom>
          </p:spPr>
        </p:pic>
      </p:grpSp>
      <p:sp>
        <p:nvSpPr>
          <p:cNvPr id="33" name="cogwheel_45188">
            <a:extLst>
              <a:ext uri="{FF2B5EF4-FFF2-40B4-BE49-F238E27FC236}">
                <a16:creationId xmlns:a16="http://schemas.microsoft.com/office/drawing/2014/main" id="{E20A7FB6-EBA9-BF47-8C4E-0EC52214C005}"/>
              </a:ext>
            </a:extLst>
          </p:cNvPr>
          <p:cNvSpPr>
            <a:spLocks noChangeAspect="1"/>
          </p:cNvSpPr>
          <p:nvPr/>
        </p:nvSpPr>
        <p:spPr bwMode="auto">
          <a:xfrm>
            <a:off x="948507" y="3734967"/>
            <a:ext cx="308594" cy="308128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rgbClr val="6C9C90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businessman_126340">
            <a:extLst>
              <a:ext uri="{FF2B5EF4-FFF2-40B4-BE49-F238E27FC236}">
                <a16:creationId xmlns:a16="http://schemas.microsoft.com/office/drawing/2014/main" id="{1CC71BA6-EDE9-714E-82CC-FD3DF2C6CC42}"/>
              </a:ext>
            </a:extLst>
          </p:cNvPr>
          <p:cNvSpPr>
            <a:spLocks noChangeAspect="1"/>
          </p:cNvSpPr>
          <p:nvPr/>
        </p:nvSpPr>
        <p:spPr bwMode="auto">
          <a:xfrm>
            <a:off x="8886481" y="3732577"/>
            <a:ext cx="334634" cy="351373"/>
          </a:xfrm>
          <a:custGeom>
            <a:avLst/>
            <a:gdLst>
              <a:gd name="connsiteX0" fmla="*/ 510101 w 577807"/>
              <a:gd name="connsiteY0" fmla="*/ 468052 h 606710"/>
              <a:gd name="connsiteX1" fmla="*/ 466708 w 577807"/>
              <a:gd name="connsiteY1" fmla="*/ 511097 h 606710"/>
              <a:gd name="connsiteX2" fmla="*/ 448566 w 577807"/>
              <a:gd name="connsiteY2" fmla="*/ 492889 h 606710"/>
              <a:gd name="connsiteX3" fmla="*/ 429582 w 577807"/>
              <a:gd name="connsiteY3" fmla="*/ 511750 h 606710"/>
              <a:gd name="connsiteX4" fmla="*/ 447818 w 577807"/>
              <a:gd name="connsiteY4" fmla="*/ 529865 h 606710"/>
              <a:gd name="connsiteX5" fmla="*/ 466615 w 577807"/>
              <a:gd name="connsiteY5" fmla="*/ 548819 h 606710"/>
              <a:gd name="connsiteX6" fmla="*/ 485599 w 577807"/>
              <a:gd name="connsiteY6" fmla="*/ 530051 h 606710"/>
              <a:gd name="connsiteX7" fmla="*/ 528991 w 577807"/>
              <a:gd name="connsiteY7" fmla="*/ 486913 h 606710"/>
              <a:gd name="connsiteX8" fmla="*/ 479333 w 577807"/>
              <a:gd name="connsiteY8" fmla="*/ 409974 h 606710"/>
              <a:gd name="connsiteX9" fmla="*/ 577807 w 577807"/>
              <a:gd name="connsiteY9" fmla="*/ 508389 h 606710"/>
              <a:gd name="connsiteX10" fmla="*/ 479333 w 577807"/>
              <a:gd name="connsiteY10" fmla="*/ 606710 h 606710"/>
              <a:gd name="connsiteX11" fmla="*/ 380859 w 577807"/>
              <a:gd name="connsiteY11" fmla="*/ 508389 h 606710"/>
              <a:gd name="connsiteX12" fmla="*/ 479333 w 577807"/>
              <a:gd name="connsiteY12" fmla="*/ 409974 h 606710"/>
              <a:gd name="connsiteX13" fmla="*/ 156092 w 577807"/>
              <a:gd name="connsiteY13" fmla="*/ 299045 h 606710"/>
              <a:gd name="connsiteX14" fmla="*/ 201451 w 577807"/>
              <a:gd name="connsiteY14" fmla="*/ 442283 h 606710"/>
              <a:gd name="connsiteX15" fmla="*/ 207717 w 577807"/>
              <a:gd name="connsiteY15" fmla="*/ 461705 h 606710"/>
              <a:gd name="connsiteX16" fmla="*/ 228012 w 577807"/>
              <a:gd name="connsiteY16" fmla="*/ 404186 h 606710"/>
              <a:gd name="connsiteX17" fmla="*/ 240263 w 577807"/>
              <a:gd name="connsiteY17" fmla="*/ 335928 h 606710"/>
              <a:gd name="connsiteX18" fmla="*/ 240357 w 577807"/>
              <a:gd name="connsiteY18" fmla="*/ 335928 h 606710"/>
              <a:gd name="connsiteX19" fmla="*/ 240544 w 577807"/>
              <a:gd name="connsiteY19" fmla="*/ 335928 h 606710"/>
              <a:gd name="connsiteX20" fmla="*/ 240638 w 577807"/>
              <a:gd name="connsiteY20" fmla="*/ 335928 h 606710"/>
              <a:gd name="connsiteX21" fmla="*/ 240731 w 577807"/>
              <a:gd name="connsiteY21" fmla="*/ 335928 h 606710"/>
              <a:gd name="connsiteX22" fmla="*/ 252983 w 577807"/>
              <a:gd name="connsiteY22" fmla="*/ 404186 h 606710"/>
              <a:gd name="connsiteX23" fmla="*/ 273277 w 577807"/>
              <a:gd name="connsiteY23" fmla="*/ 461705 h 606710"/>
              <a:gd name="connsiteX24" fmla="*/ 279544 w 577807"/>
              <a:gd name="connsiteY24" fmla="*/ 442283 h 606710"/>
              <a:gd name="connsiteX25" fmla="*/ 324903 w 577807"/>
              <a:gd name="connsiteY25" fmla="*/ 299045 h 606710"/>
              <a:gd name="connsiteX26" fmla="*/ 419082 w 577807"/>
              <a:gd name="connsiteY26" fmla="*/ 344519 h 606710"/>
              <a:gd name="connsiteX27" fmla="*/ 462009 w 577807"/>
              <a:gd name="connsiteY27" fmla="*/ 375799 h 606710"/>
              <a:gd name="connsiteX28" fmla="*/ 343140 w 577807"/>
              <a:gd name="connsiteY28" fmla="*/ 508393 h 606710"/>
              <a:gd name="connsiteX29" fmla="*/ 343795 w 577807"/>
              <a:gd name="connsiteY29" fmla="*/ 521185 h 606710"/>
              <a:gd name="connsiteX30" fmla="*/ 240918 w 577807"/>
              <a:gd name="connsiteY30" fmla="*/ 521185 h 606710"/>
              <a:gd name="connsiteX31" fmla="*/ 240263 w 577807"/>
              <a:gd name="connsiteY31" fmla="*/ 521185 h 606710"/>
              <a:gd name="connsiteX32" fmla="*/ 0 w 577807"/>
              <a:gd name="connsiteY32" fmla="*/ 521185 h 606710"/>
              <a:gd name="connsiteX33" fmla="*/ 61913 w 577807"/>
              <a:gd name="connsiteY33" fmla="*/ 344519 h 606710"/>
              <a:gd name="connsiteX34" fmla="*/ 156092 w 577807"/>
              <a:gd name="connsiteY34" fmla="*/ 299045 h 606710"/>
              <a:gd name="connsiteX35" fmla="*/ 240564 w 577807"/>
              <a:gd name="connsiteY35" fmla="*/ 48 h 606710"/>
              <a:gd name="connsiteX36" fmla="*/ 352492 w 577807"/>
              <a:gd name="connsiteY36" fmla="*/ 114519 h 606710"/>
              <a:gd name="connsiteX37" fmla="*/ 241312 w 577807"/>
              <a:gd name="connsiteY37" fmla="*/ 289307 h 606710"/>
              <a:gd name="connsiteX38" fmla="*/ 240564 w 577807"/>
              <a:gd name="connsiteY38" fmla="*/ 289307 h 606710"/>
              <a:gd name="connsiteX39" fmla="*/ 239815 w 577807"/>
              <a:gd name="connsiteY39" fmla="*/ 289307 h 606710"/>
              <a:gd name="connsiteX40" fmla="*/ 128542 w 577807"/>
              <a:gd name="connsiteY40" fmla="*/ 114519 h 606710"/>
              <a:gd name="connsiteX41" fmla="*/ 240564 w 577807"/>
              <a:gd name="connsiteY41" fmla="*/ 48 h 6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7807" h="606710">
                <a:moveTo>
                  <a:pt x="510101" y="468052"/>
                </a:moveTo>
                <a:lnTo>
                  <a:pt x="466708" y="511097"/>
                </a:lnTo>
                <a:lnTo>
                  <a:pt x="448566" y="492889"/>
                </a:lnTo>
                <a:lnTo>
                  <a:pt x="429582" y="511750"/>
                </a:lnTo>
                <a:lnTo>
                  <a:pt x="447818" y="529865"/>
                </a:lnTo>
                <a:lnTo>
                  <a:pt x="466615" y="548819"/>
                </a:lnTo>
                <a:lnTo>
                  <a:pt x="485599" y="530051"/>
                </a:lnTo>
                <a:lnTo>
                  <a:pt x="528991" y="486913"/>
                </a:lnTo>
                <a:close/>
                <a:moveTo>
                  <a:pt x="479333" y="409974"/>
                </a:moveTo>
                <a:cubicBezTo>
                  <a:pt x="533667" y="409974"/>
                  <a:pt x="577807" y="454046"/>
                  <a:pt x="577807" y="508389"/>
                </a:cubicBezTo>
                <a:cubicBezTo>
                  <a:pt x="577807" y="562638"/>
                  <a:pt x="533667" y="606710"/>
                  <a:pt x="479333" y="606710"/>
                </a:cubicBezTo>
                <a:cubicBezTo>
                  <a:pt x="425000" y="606710"/>
                  <a:pt x="380859" y="562638"/>
                  <a:pt x="380859" y="508389"/>
                </a:cubicBezTo>
                <a:cubicBezTo>
                  <a:pt x="380859" y="454046"/>
                  <a:pt x="425000" y="409974"/>
                  <a:pt x="479333" y="409974"/>
                </a:cubicBezTo>
                <a:close/>
                <a:moveTo>
                  <a:pt x="156092" y="299045"/>
                </a:moveTo>
                <a:lnTo>
                  <a:pt x="201451" y="442283"/>
                </a:lnTo>
                <a:lnTo>
                  <a:pt x="207717" y="461705"/>
                </a:lnTo>
                <a:lnTo>
                  <a:pt x="228012" y="404186"/>
                </a:lnTo>
                <a:cubicBezTo>
                  <a:pt x="181437" y="339010"/>
                  <a:pt x="231566" y="336022"/>
                  <a:pt x="240263" y="335928"/>
                </a:cubicBezTo>
                <a:lnTo>
                  <a:pt x="240357" y="335928"/>
                </a:lnTo>
                <a:lnTo>
                  <a:pt x="240544" y="335928"/>
                </a:lnTo>
                <a:lnTo>
                  <a:pt x="240638" y="335928"/>
                </a:lnTo>
                <a:lnTo>
                  <a:pt x="240731" y="335928"/>
                </a:lnTo>
                <a:cubicBezTo>
                  <a:pt x="249522" y="336022"/>
                  <a:pt x="299651" y="339196"/>
                  <a:pt x="252983" y="404186"/>
                </a:cubicBezTo>
                <a:lnTo>
                  <a:pt x="273277" y="461705"/>
                </a:lnTo>
                <a:lnTo>
                  <a:pt x="279544" y="442283"/>
                </a:lnTo>
                <a:lnTo>
                  <a:pt x="324903" y="299045"/>
                </a:lnTo>
                <a:cubicBezTo>
                  <a:pt x="324903" y="299045"/>
                  <a:pt x="360255" y="322109"/>
                  <a:pt x="419082" y="344519"/>
                </a:cubicBezTo>
                <a:cubicBezTo>
                  <a:pt x="439376" y="351895"/>
                  <a:pt x="452844" y="362073"/>
                  <a:pt x="462009" y="375799"/>
                </a:cubicBezTo>
                <a:cubicBezTo>
                  <a:pt x="395233" y="383083"/>
                  <a:pt x="343140" y="439762"/>
                  <a:pt x="343140" y="508393"/>
                </a:cubicBezTo>
                <a:cubicBezTo>
                  <a:pt x="343140" y="512688"/>
                  <a:pt x="343420" y="516983"/>
                  <a:pt x="343795" y="521185"/>
                </a:cubicBezTo>
                <a:lnTo>
                  <a:pt x="240918" y="521185"/>
                </a:lnTo>
                <a:lnTo>
                  <a:pt x="240263" y="521185"/>
                </a:lnTo>
                <a:lnTo>
                  <a:pt x="0" y="521185"/>
                </a:lnTo>
                <a:cubicBezTo>
                  <a:pt x="1216" y="421367"/>
                  <a:pt x="-2805" y="368049"/>
                  <a:pt x="61913" y="344519"/>
                </a:cubicBezTo>
                <a:cubicBezTo>
                  <a:pt x="120833" y="322109"/>
                  <a:pt x="156092" y="299045"/>
                  <a:pt x="156092" y="299045"/>
                </a:cubicBezTo>
                <a:close/>
                <a:moveTo>
                  <a:pt x="240564" y="48"/>
                </a:moveTo>
                <a:cubicBezTo>
                  <a:pt x="250008" y="-325"/>
                  <a:pt x="347162" y="-1352"/>
                  <a:pt x="352492" y="114519"/>
                </a:cubicBezTo>
                <a:cubicBezTo>
                  <a:pt x="352492" y="114519"/>
                  <a:pt x="371474" y="288000"/>
                  <a:pt x="241312" y="289307"/>
                </a:cubicBezTo>
                <a:lnTo>
                  <a:pt x="240564" y="289307"/>
                </a:lnTo>
                <a:lnTo>
                  <a:pt x="239815" y="289307"/>
                </a:lnTo>
                <a:cubicBezTo>
                  <a:pt x="109747" y="288000"/>
                  <a:pt x="128542" y="114519"/>
                  <a:pt x="128542" y="114519"/>
                </a:cubicBezTo>
                <a:cubicBezTo>
                  <a:pt x="133778" y="-1352"/>
                  <a:pt x="230932" y="-325"/>
                  <a:pt x="240564" y="48"/>
                </a:cubicBezTo>
                <a:close/>
              </a:path>
            </a:pathLst>
          </a:custGeom>
          <a:solidFill>
            <a:srgbClr val="6C9C90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hand-graving-smartphone_21520">
            <a:extLst>
              <a:ext uri="{FF2B5EF4-FFF2-40B4-BE49-F238E27FC236}">
                <a16:creationId xmlns:a16="http://schemas.microsoft.com/office/drawing/2014/main" id="{7E65C8D1-3DAB-5A43-AD84-228312AB69F6}"/>
              </a:ext>
            </a:extLst>
          </p:cNvPr>
          <p:cNvSpPr>
            <a:spLocks noChangeAspect="1"/>
          </p:cNvSpPr>
          <p:nvPr/>
        </p:nvSpPr>
        <p:spPr bwMode="auto">
          <a:xfrm>
            <a:off x="4898220" y="3691677"/>
            <a:ext cx="294066" cy="304066"/>
          </a:xfrm>
          <a:custGeom>
            <a:avLst/>
            <a:gdLst>
              <a:gd name="connsiteX0" fmla="*/ 360819 w 582217"/>
              <a:gd name="connsiteY0" fmla="*/ 541427 h 602015"/>
              <a:gd name="connsiteX1" fmla="*/ 340164 w 582217"/>
              <a:gd name="connsiteY1" fmla="*/ 561408 h 602015"/>
              <a:gd name="connsiteX2" fmla="*/ 360819 w 582217"/>
              <a:gd name="connsiteY2" fmla="*/ 582034 h 602015"/>
              <a:gd name="connsiteX3" fmla="*/ 380829 w 582217"/>
              <a:gd name="connsiteY3" fmla="*/ 561408 h 602015"/>
              <a:gd name="connsiteX4" fmla="*/ 360819 w 582217"/>
              <a:gd name="connsiteY4" fmla="*/ 541427 h 602015"/>
              <a:gd name="connsiteX5" fmla="*/ 481509 w 582217"/>
              <a:gd name="connsiteY5" fmla="*/ 357084 h 602015"/>
              <a:gd name="connsiteX6" fmla="*/ 542192 w 582217"/>
              <a:gd name="connsiteY6" fmla="*/ 357084 h 602015"/>
              <a:gd name="connsiteX7" fmla="*/ 549939 w 582217"/>
              <a:gd name="connsiteY7" fmla="*/ 357084 h 602015"/>
              <a:gd name="connsiteX8" fmla="*/ 582217 w 582217"/>
              <a:gd name="connsiteY8" fmla="*/ 389315 h 602015"/>
              <a:gd name="connsiteX9" fmla="*/ 582217 w 582217"/>
              <a:gd name="connsiteY9" fmla="*/ 392538 h 602015"/>
              <a:gd name="connsiteX10" fmla="*/ 549939 w 582217"/>
              <a:gd name="connsiteY10" fmla="*/ 424769 h 602015"/>
              <a:gd name="connsiteX11" fmla="*/ 542192 w 582217"/>
              <a:gd name="connsiteY11" fmla="*/ 424769 h 602015"/>
              <a:gd name="connsiteX12" fmla="*/ 489902 w 582217"/>
              <a:gd name="connsiteY12" fmla="*/ 424769 h 602015"/>
              <a:gd name="connsiteX13" fmla="*/ 481509 w 582217"/>
              <a:gd name="connsiteY13" fmla="*/ 424769 h 602015"/>
              <a:gd name="connsiteX14" fmla="*/ 449231 w 582217"/>
              <a:gd name="connsiteY14" fmla="*/ 392538 h 602015"/>
              <a:gd name="connsiteX15" fmla="*/ 449231 w 582217"/>
              <a:gd name="connsiteY15" fmla="*/ 389315 h 602015"/>
              <a:gd name="connsiteX16" fmla="*/ 481509 w 582217"/>
              <a:gd name="connsiteY16" fmla="*/ 357084 h 602015"/>
              <a:gd name="connsiteX17" fmla="*/ 481570 w 582217"/>
              <a:gd name="connsiteY17" fmla="*/ 276545 h 602015"/>
              <a:gd name="connsiteX18" fmla="*/ 489957 w 582217"/>
              <a:gd name="connsiteY18" fmla="*/ 276545 h 602015"/>
              <a:gd name="connsiteX19" fmla="*/ 549958 w 582217"/>
              <a:gd name="connsiteY19" fmla="*/ 276545 h 602015"/>
              <a:gd name="connsiteX20" fmla="*/ 582217 w 582217"/>
              <a:gd name="connsiteY20" fmla="*/ 308765 h 602015"/>
              <a:gd name="connsiteX21" fmla="*/ 582217 w 582217"/>
              <a:gd name="connsiteY21" fmla="*/ 312632 h 602015"/>
              <a:gd name="connsiteX22" fmla="*/ 549958 w 582217"/>
              <a:gd name="connsiteY22" fmla="*/ 344852 h 602015"/>
              <a:gd name="connsiteX23" fmla="*/ 542216 w 582217"/>
              <a:gd name="connsiteY23" fmla="*/ 344852 h 602015"/>
              <a:gd name="connsiteX24" fmla="*/ 481570 w 582217"/>
              <a:gd name="connsiteY24" fmla="*/ 344852 h 602015"/>
              <a:gd name="connsiteX25" fmla="*/ 449956 w 582217"/>
              <a:gd name="connsiteY25" fmla="*/ 312632 h 602015"/>
              <a:gd name="connsiteX26" fmla="*/ 449956 w 582217"/>
              <a:gd name="connsiteY26" fmla="*/ 308765 h 602015"/>
              <a:gd name="connsiteX27" fmla="*/ 481570 w 582217"/>
              <a:gd name="connsiteY27" fmla="*/ 276545 h 602015"/>
              <a:gd name="connsiteX28" fmla="*/ 317573 w 582217"/>
              <a:gd name="connsiteY28" fmla="*/ 29650 h 602015"/>
              <a:gd name="connsiteX29" fmla="*/ 312409 w 582217"/>
              <a:gd name="connsiteY29" fmla="*/ 34161 h 602015"/>
              <a:gd name="connsiteX30" fmla="*/ 317573 w 582217"/>
              <a:gd name="connsiteY30" fmla="*/ 39318 h 602015"/>
              <a:gd name="connsiteX31" fmla="*/ 403421 w 582217"/>
              <a:gd name="connsiteY31" fmla="*/ 39318 h 602015"/>
              <a:gd name="connsiteX32" fmla="*/ 408585 w 582217"/>
              <a:gd name="connsiteY32" fmla="*/ 34161 h 602015"/>
              <a:gd name="connsiteX33" fmla="*/ 403421 w 582217"/>
              <a:gd name="connsiteY33" fmla="*/ 29650 h 602015"/>
              <a:gd name="connsiteX34" fmla="*/ 225916 w 582217"/>
              <a:gd name="connsiteY34" fmla="*/ 0 h 602015"/>
              <a:gd name="connsiteX35" fmla="*/ 495078 w 582217"/>
              <a:gd name="connsiteY35" fmla="*/ 0 h 602015"/>
              <a:gd name="connsiteX36" fmla="*/ 535743 w 582217"/>
              <a:gd name="connsiteY36" fmla="*/ 40607 h 602015"/>
              <a:gd name="connsiteX37" fmla="*/ 535743 w 582217"/>
              <a:gd name="connsiteY37" fmla="*/ 196589 h 602015"/>
              <a:gd name="connsiteX38" fmla="*/ 549943 w 582217"/>
              <a:gd name="connsiteY38" fmla="*/ 196589 h 602015"/>
              <a:gd name="connsiteX39" fmla="*/ 582217 w 582217"/>
              <a:gd name="connsiteY39" fmla="*/ 228817 h 602015"/>
              <a:gd name="connsiteX40" fmla="*/ 582217 w 582217"/>
              <a:gd name="connsiteY40" fmla="*/ 232040 h 602015"/>
              <a:gd name="connsiteX41" fmla="*/ 549943 w 582217"/>
              <a:gd name="connsiteY41" fmla="*/ 264268 h 602015"/>
              <a:gd name="connsiteX42" fmla="*/ 542198 w 582217"/>
              <a:gd name="connsiteY42" fmla="*/ 264268 h 602015"/>
              <a:gd name="connsiteX43" fmla="*/ 489914 w 582217"/>
              <a:gd name="connsiteY43" fmla="*/ 264268 h 602015"/>
              <a:gd name="connsiteX44" fmla="*/ 481523 w 582217"/>
              <a:gd name="connsiteY44" fmla="*/ 264268 h 602015"/>
              <a:gd name="connsiteX45" fmla="*/ 449250 w 582217"/>
              <a:gd name="connsiteY45" fmla="*/ 232040 h 602015"/>
              <a:gd name="connsiteX46" fmla="*/ 449250 w 582217"/>
              <a:gd name="connsiteY46" fmla="*/ 228817 h 602015"/>
              <a:gd name="connsiteX47" fmla="*/ 481523 w 582217"/>
              <a:gd name="connsiteY47" fmla="*/ 196589 h 602015"/>
              <a:gd name="connsiteX48" fmla="*/ 489914 w 582217"/>
              <a:gd name="connsiteY48" fmla="*/ 196589 h 602015"/>
              <a:gd name="connsiteX49" fmla="*/ 507342 w 582217"/>
              <a:gd name="connsiteY49" fmla="*/ 196589 h 602015"/>
              <a:gd name="connsiteX50" fmla="*/ 507342 w 582217"/>
              <a:gd name="connsiteY50" fmla="*/ 64456 h 602015"/>
              <a:gd name="connsiteX51" fmla="*/ 213652 w 582217"/>
              <a:gd name="connsiteY51" fmla="*/ 64456 h 602015"/>
              <a:gd name="connsiteX52" fmla="*/ 213652 w 582217"/>
              <a:gd name="connsiteY52" fmla="*/ 136646 h 602015"/>
              <a:gd name="connsiteX53" fmla="*/ 278199 w 582217"/>
              <a:gd name="connsiteY53" fmla="*/ 100551 h 602015"/>
              <a:gd name="connsiteX54" fmla="*/ 331773 w 582217"/>
              <a:gd name="connsiteY54" fmla="*/ 133423 h 602015"/>
              <a:gd name="connsiteX55" fmla="*/ 249798 w 582217"/>
              <a:gd name="connsiteY55" fmla="*/ 210770 h 602015"/>
              <a:gd name="connsiteX56" fmla="*/ 213652 w 582217"/>
              <a:gd name="connsiteY56" fmla="*/ 234618 h 602015"/>
              <a:gd name="connsiteX57" fmla="*/ 213652 w 582217"/>
              <a:gd name="connsiteY57" fmla="*/ 527247 h 602015"/>
              <a:gd name="connsiteX58" fmla="*/ 507342 w 582217"/>
              <a:gd name="connsiteY58" fmla="*/ 527247 h 602015"/>
              <a:gd name="connsiteX59" fmla="*/ 507342 w 582217"/>
              <a:gd name="connsiteY59" fmla="*/ 505332 h 602015"/>
              <a:gd name="connsiteX60" fmla="*/ 481523 w 582217"/>
              <a:gd name="connsiteY60" fmla="*/ 505332 h 602015"/>
              <a:gd name="connsiteX61" fmla="*/ 449895 w 582217"/>
              <a:gd name="connsiteY61" fmla="*/ 473104 h 602015"/>
              <a:gd name="connsiteX62" fmla="*/ 449895 w 582217"/>
              <a:gd name="connsiteY62" fmla="*/ 469237 h 602015"/>
              <a:gd name="connsiteX63" fmla="*/ 481523 w 582217"/>
              <a:gd name="connsiteY63" fmla="*/ 437009 h 602015"/>
              <a:gd name="connsiteX64" fmla="*/ 489914 w 582217"/>
              <a:gd name="connsiteY64" fmla="*/ 437009 h 602015"/>
              <a:gd name="connsiteX65" fmla="*/ 542198 w 582217"/>
              <a:gd name="connsiteY65" fmla="*/ 437009 h 602015"/>
              <a:gd name="connsiteX66" fmla="*/ 549943 w 582217"/>
              <a:gd name="connsiteY66" fmla="*/ 437009 h 602015"/>
              <a:gd name="connsiteX67" fmla="*/ 582217 w 582217"/>
              <a:gd name="connsiteY67" fmla="*/ 469237 h 602015"/>
              <a:gd name="connsiteX68" fmla="*/ 582217 w 582217"/>
              <a:gd name="connsiteY68" fmla="*/ 473104 h 602015"/>
              <a:gd name="connsiteX69" fmla="*/ 549943 w 582217"/>
              <a:gd name="connsiteY69" fmla="*/ 505332 h 602015"/>
              <a:gd name="connsiteX70" fmla="*/ 542198 w 582217"/>
              <a:gd name="connsiteY70" fmla="*/ 505332 h 602015"/>
              <a:gd name="connsiteX71" fmla="*/ 535743 w 582217"/>
              <a:gd name="connsiteY71" fmla="*/ 505332 h 602015"/>
              <a:gd name="connsiteX72" fmla="*/ 535743 w 582217"/>
              <a:gd name="connsiteY72" fmla="*/ 561408 h 602015"/>
              <a:gd name="connsiteX73" fmla="*/ 495078 w 582217"/>
              <a:gd name="connsiteY73" fmla="*/ 602015 h 602015"/>
              <a:gd name="connsiteX74" fmla="*/ 225916 w 582217"/>
              <a:gd name="connsiteY74" fmla="*/ 602015 h 602015"/>
              <a:gd name="connsiteX75" fmla="*/ 185251 w 582217"/>
              <a:gd name="connsiteY75" fmla="*/ 561408 h 602015"/>
              <a:gd name="connsiteX76" fmla="*/ 185251 w 582217"/>
              <a:gd name="connsiteY76" fmla="*/ 515000 h 602015"/>
              <a:gd name="connsiteX77" fmla="*/ 136195 w 582217"/>
              <a:gd name="connsiteY77" fmla="*/ 515000 h 602015"/>
              <a:gd name="connsiteX78" fmla="*/ 25173 w 582217"/>
              <a:gd name="connsiteY78" fmla="*/ 455701 h 602015"/>
              <a:gd name="connsiteX79" fmla="*/ 23882 w 582217"/>
              <a:gd name="connsiteY79" fmla="*/ 453767 h 602015"/>
              <a:gd name="connsiteX80" fmla="*/ 18719 w 582217"/>
              <a:gd name="connsiteY80" fmla="*/ 446033 h 602015"/>
              <a:gd name="connsiteX81" fmla="*/ 15491 w 582217"/>
              <a:gd name="connsiteY81" fmla="*/ 438298 h 602015"/>
              <a:gd name="connsiteX82" fmla="*/ 12264 w 582217"/>
              <a:gd name="connsiteY82" fmla="*/ 431208 h 602015"/>
              <a:gd name="connsiteX83" fmla="*/ 6455 w 582217"/>
              <a:gd name="connsiteY83" fmla="*/ 414449 h 602015"/>
              <a:gd name="connsiteX84" fmla="*/ 5164 w 582217"/>
              <a:gd name="connsiteY84" fmla="*/ 409293 h 602015"/>
              <a:gd name="connsiteX85" fmla="*/ 2582 w 582217"/>
              <a:gd name="connsiteY85" fmla="*/ 393179 h 602015"/>
              <a:gd name="connsiteX86" fmla="*/ 1291 w 582217"/>
              <a:gd name="connsiteY86" fmla="*/ 386733 h 602015"/>
              <a:gd name="connsiteX87" fmla="*/ 0 w 582217"/>
              <a:gd name="connsiteY87" fmla="*/ 362885 h 602015"/>
              <a:gd name="connsiteX88" fmla="*/ 74875 w 582217"/>
              <a:gd name="connsiteY88" fmla="*/ 215282 h 602015"/>
              <a:gd name="connsiteX89" fmla="*/ 185251 w 582217"/>
              <a:gd name="connsiteY89" fmla="*/ 152115 h 602015"/>
              <a:gd name="connsiteX90" fmla="*/ 185251 w 582217"/>
              <a:gd name="connsiteY90" fmla="*/ 40607 h 602015"/>
              <a:gd name="connsiteX91" fmla="*/ 225916 w 582217"/>
              <a:gd name="connsiteY91" fmla="*/ 0 h 6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2217" h="602015">
                <a:moveTo>
                  <a:pt x="360819" y="541427"/>
                </a:moveTo>
                <a:cubicBezTo>
                  <a:pt x="349201" y="541427"/>
                  <a:pt x="340164" y="550451"/>
                  <a:pt x="340164" y="561408"/>
                </a:cubicBezTo>
                <a:cubicBezTo>
                  <a:pt x="340164" y="573010"/>
                  <a:pt x="349201" y="582034"/>
                  <a:pt x="360819" y="582034"/>
                </a:cubicBezTo>
                <a:cubicBezTo>
                  <a:pt x="371793" y="582034"/>
                  <a:pt x="380829" y="573010"/>
                  <a:pt x="380829" y="561408"/>
                </a:cubicBezTo>
                <a:cubicBezTo>
                  <a:pt x="380829" y="550451"/>
                  <a:pt x="371793" y="541427"/>
                  <a:pt x="360819" y="541427"/>
                </a:cubicBezTo>
                <a:close/>
                <a:moveTo>
                  <a:pt x="481509" y="357084"/>
                </a:moveTo>
                <a:lnTo>
                  <a:pt x="542192" y="357084"/>
                </a:lnTo>
                <a:lnTo>
                  <a:pt x="549939" y="357084"/>
                </a:lnTo>
                <a:cubicBezTo>
                  <a:pt x="568015" y="357084"/>
                  <a:pt x="582217" y="371266"/>
                  <a:pt x="582217" y="389315"/>
                </a:cubicBezTo>
                <a:lnTo>
                  <a:pt x="582217" y="392538"/>
                </a:lnTo>
                <a:cubicBezTo>
                  <a:pt x="582217" y="410587"/>
                  <a:pt x="568015" y="424769"/>
                  <a:pt x="549939" y="424769"/>
                </a:cubicBezTo>
                <a:lnTo>
                  <a:pt x="542192" y="424769"/>
                </a:lnTo>
                <a:lnTo>
                  <a:pt x="489902" y="424769"/>
                </a:lnTo>
                <a:lnTo>
                  <a:pt x="481509" y="424769"/>
                </a:lnTo>
                <a:cubicBezTo>
                  <a:pt x="464079" y="424769"/>
                  <a:pt x="449231" y="410587"/>
                  <a:pt x="449231" y="392538"/>
                </a:cubicBezTo>
                <a:lnTo>
                  <a:pt x="449231" y="389315"/>
                </a:lnTo>
                <a:cubicBezTo>
                  <a:pt x="449231" y="371266"/>
                  <a:pt x="464079" y="357084"/>
                  <a:pt x="481509" y="357084"/>
                </a:cubicBezTo>
                <a:close/>
                <a:moveTo>
                  <a:pt x="481570" y="276545"/>
                </a:moveTo>
                <a:lnTo>
                  <a:pt x="489957" y="276545"/>
                </a:lnTo>
                <a:lnTo>
                  <a:pt x="549958" y="276545"/>
                </a:lnTo>
                <a:cubicBezTo>
                  <a:pt x="567378" y="276545"/>
                  <a:pt x="582217" y="291366"/>
                  <a:pt x="582217" y="308765"/>
                </a:cubicBezTo>
                <a:lnTo>
                  <a:pt x="582217" y="312632"/>
                </a:lnTo>
                <a:cubicBezTo>
                  <a:pt x="582217" y="330031"/>
                  <a:pt x="567378" y="344852"/>
                  <a:pt x="549958" y="344852"/>
                </a:cubicBezTo>
                <a:lnTo>
                  <a:pt x="542216" y="344852"/>
                </a:lnTo>
                <a:lnTo>
                  <a:pt x="481570" y="344852"/>
                </a:lnTo>
                <a:cubicBezTo>
                  <a:pt x="464150" y="344852"/>
                  <a:pt x="449956" y="330031"/>
                  <a:pt x="449956" y="312632"/>
                </a:cubicBezTo>
                <a:lnTo>
                  <a:pt x="449956" y="308765"/>
                </a:lnTo>
                <a:cubicBezTo>
                  <a:pt x="449956" y="291366"/>
                  <a:pt x="464150" y="276545"/>
                  <a:pt x="481570" y="276545"/>
                </a:cubicBezTo>
                <a:close/>
                <a:moveTo>
                  <a:pt x="317573" y="29650"/>
                </a:moveTo>
                <a:cubicBezTo>
                  <a:pt x="314991" y="29650"/>
                  <a:pt x="312409" y="31583"/>
                  <a:pt x="312409" y="34161"/>
                </a:cubicBezTo>
                <a:cubicBezTo>
                  <a:pt x="312409" y="36740"/>
                  <a:pt x="314991" y="39318"/>
                  <a:pt x="317573" y="39318"/>
                </a:cubicBezTo>
                <a:lnTo>
                  <a:pt x="403421" y="39318"/>
                </a:lnTo>
                <a:cubicBezTo>
                  <a:pt x="406003" y="39318"/>
                  <a:pt x="408585" y="36740"/>
                  <a:pt x="408585" y="34161"/>
                </a:cubicBezTo>
                <a:cubicBezTo>
                  <a:pt x="408585" y="31583"/>
                  <a:pt x="406003" y="29650"/>
                  <a:pt x="403421" y="29650"/>
                </a:cubicBezTo>
                <a:close/>
                <a:moveTo>
                  <a:pt x="225916" y="0"/>
                </a:moveTo>
                <a:lnTo>
                  <a:pt x="495078" y="0"/>
                </a:lnTo>
                <a:cubicBezTo>
                  <a:pt x="517670" y="0"/>
                  <a:pt x="535743" y="18048"/>
                  <a:pt x="535743" y="40607"/>
                </a:cubicBezTo>
                <a:lnTo>
                  <a:pt x="535743" y="196589"/>
                </a:lnTo>
                <a:lnTo>
                  <a:pt x="549943" y="196589"/>
                </a:lnTo>
                <a:cubicBezTo>
                  <a:pt x="568017" y="196589"/>
                  <a:pt x="582217" y="210770"/>
                  <a:pt x="582217" y="228817"/>
                </a:cubicBezTo>
                <a:lnTo>
                  <a:pt x="582217" y="232040"/>
                </a:lnTo>
                <a:cubicBezTo>
                  <a:pt x="582217" y="250088"/>
                  <a:pt x="567371" y="264268"/>
                  <a:pt x="549943" y="264268"/>
                </a:cubicBezTo>
                <a:lnTo>
                  <a:pt x="542198" y="264268"/>
                </a:lnTo>
                <a:lnTo>
                  <a:pt x="489914" y="264268"/>
                </a:lnTo>
                <a:lnTo>
                  <a:pt x="481523" y="264268"/>
                </a:lnTo>
                <a:cubicBezTo>
                  <a:pt x="464096" y="264268"/>
                  <a:pt x="449250" y="250088"/>
                  <a:pt x="449250" y="232040"/>
                </a:cubicBezTo>
                <a:lnTo>
                  <a:pt x="449250" y="228817"/>
                </a:lnTo>
                <a:cubicBezTo>
                  <a:pt x="449250" y="210770"/>
                  <a:pt x="464096" y="196589"/>
                  <a:pt x="481523" y="196589"/>
                </a:cubicBezTo>
                <a:lnTo>
                  <a:pt x="489914" y="196589"/>
                </a:lnTo>
                <a:lnTo>
                  <a:pt x="507342" y="196589"/>
                </a:lnTo>
                <a:lnTo>
                  <a:pt x="507342" y="64456"/>
                </a:lnTo>
                <a:lnTo>
                  <a:pt x="213652" y="64456"/>
                </a:lnTo>
                <a:lnTo>
                  <a:pt x="213652" y="136646"/>
                </a:lnTo>
                <a:cubicBezTo>
                  <a:pt x="242052" y="120532"/>
                  <a:pt x="266580" y="106996"/>
                  <a:pt x="278199" y="100551"/>
                </a:cubicBezTo>
                <a:cubicBezTo>
                  <a:pt x="316282" y="81214"/>
                  <a:pt x="338228" y="105063"/>
                  <a:pt x="331773" y="133423"/>
                </a:cubicBezTo>
                <a:cubicBezTo>
                  <a:pt x="326609" y="155982"/>
                  <a:pt x="289172" y="179831"/>
                  <a:pt x="249798" y="210770"/>
                </a:cubicBezTo>
                <a:cubicBezTo>
                  <a:pt x="242052" y="216571"/>
                  <a:pt x="228497" y="225594"/>
                  <a:pt x="213652" y="234618"/>
                </a:cubicBezTo>
                <a:lnTo>
                  <a:pt x="213652" y="527247"/>
                </a:lnTo>
                <a:lnTo>
                  <a:pt x="507342" y="527247"/>
                </a:lnTo>
                <a:lnTo>
                  <a:pt x="507342" y="505332"/>
                </a:lnTo>
                <a:lnTo>
                  <a:pt x="481523" y="505332"/>
                </a:lnTo>
                <a:cubicBezTo>
                  <a:pt x="464096" y="505332"/>
                  <a:pt x="449895" y="490507"/>
                  <a:pt x="449895" y="473104"/>
                </a:cubicBezTo>
                <a:lnTo>
                  <a:pt x="449895" y="469237"/>
                </a:lnTo>
                <a:cubicBezTo>
                  <a:pt x="449895" y="451834"/>
                  <a:pt x="464096" y="437009"/>
                  <a:pt x="481523" y="437009"/>
                </a:cubicBezTo>
                <a:lnTo>
                  <a:pt x="489914" y="437009"/>
                </a:lnTo>
                <a:lnTo>
                  <a:pt x="542198" y="437009"/>
                </a:lnTo>
                <a:lnTo>
                  <a:pt x="549943" y="437009"/>
                </a:lnTo>
                <a:cubicBezTo>
                  <a:pt x="567371" y="437009"/>
                  <a:pt x="582217" y="451834"/>
                  <a:pt x="582217" y="469237"/>
                </a:cubicBezTo>
                <a:lnTo>
                  <a:pt x="582217" y="473104"/>
                </a:lnTo>
                <a:cubicBezTo>
                  <a:pt x="582217" y="490507"/>
                  <a:pt x="567371" y="505332"/>
                  <a:pt x="549943" y="505332"/>
                </a:cubicBezTo>
                <a:lnTo>
                  <a:pt x="542198" y="505332"/>
                </a:lnTo>
                <a:lnTo>
                  <a:pt x="535743" y="505332"/>
                </a:lnTo>
                <a:lnTo>
                  <a:pt x="535743" y="561408"/>
                </a:lnTo>
                <a:cubicBezTo>
                  <a:pt x="535743" y="583967"/>
                  <a:pt x="517670" y="602015"/>
                  <a:pt x="495078" y="602015"/>
                </a:cubicBezTo>
                <a:lnTo>
                  <a:pt x="225916" y="602015"/>
                </a:lnTo>
                <a:cubicBezTo>
                  <a:pt x="203969" y="602015"/>
                  <a:pt x="185251" y="583967"/>
                  <a:pt x="185251" y="561408"/>
                </a:cubicBezTo>
                <a:lnTo>
                  <a:pt x="185251" y="515000"/>
                </a:lnTo>
                <a:lnTo>
                  <a:pt x="136195" y="515000"/>
                </a:lnTo>
                <a:cubicBezTo>
                  <a:pt x="136195" y="515000"/>
                  <a:pt x="63902" y="515000"/>
                  <a:pt x="25173" y="455701"/>
                </a:cubicBezTo>
                <a:cubicBezTo>
                  <a:pt x="24528" y="455056"/>
                  <a:pt x="23882" y="454412"/>
                  <a:pt x="23882" y="453767"/>
                </a:cubicBezTo>
                <a:cubicBezTo>
                  <a:pt x="21946" y="451189"/>
                  <a:pt x="20655" y="448611"/>
                  <a:pt x="18719" y="446033"/>
                </a:cubicBezTo>
                <a:cubicBezTo>
                  <a:pt x="17428" y="443454"/>
                  <a:pt x="16782" y="440876"/>
                  <a:pt x="15491" y="438298"/>
                </a:cubicBezTo>
                <a:cubicBezTo>
                  <a:pt x="14200" y="436364"/>
                  <a:pt x="12909" y="433786"/>
                  <a:pt x="12264" y="431208"/>
                </a:cubicBezTo>
                <a:cubicBezTo>
                  <a:pt x="9682" y="426051"/>
                  <a:pt x="8391" y="420250"/>
                  <a:pt x="6455" y="414449"/>
                </a:cubicBezTo>
                <a:cubicBezTo>
                  <a:pt x="5809" y="413160"/>
                  <a:pt x="5809" y="411227"/>
                  <a:pt x="5164" y="409293"/>
                </a:cubicBezTo>
                <a:cubicBezTo>
                  <a:pt x="3873" y="404136"/>
                  <a:pt x="3227" y="398980"/>
                  <a:pt x="2582" y="393179"/>
                </a:cubicBezTo>
                <a:cubicBezTo>
                  <a:pt x="1936" y="391245"/>
                  <a:pt x="1936" y="389312"/>
                  <a:pt x="1291" y="386733"/>
                </a:cubicBezTo>
                <a:cubicBezTo>
                  <a:pt x="645" y="378999"/>
                  <a:pt x="0" y="371264"/>
                  <a:pt x="0" y="362885"/>
                </a:cubicBezTo>
                <a:cubicBezTo>
                  <a:pt x="0" y="267491"/>
                  <a:pt x="44538" y="227528"/>
                  <a:pt x="74875" y="215282"/>
                </a:cubicBezTo>
                <a:cubicBezTo>
                  <a:pt x="75520" y="215282"/>
                  <a:pt x="131031" y="183054"/>
                  <a:pt x="185251" y="152115"/>
                </a:cubicBezTo>
                <a:lnTo>
                  <a:pt x="185251" y="40607"/>
                </a:lnTo>
                <a:cubicBezTo>
                  <a:pt x="185251" y="18048"/>
                  <a:pt x="203969" y="0"/>
                  <a:pt x="225916" y="0"/>
                </a:cubicBezTo>
                <a:close/>
              </a:path>
            </a:pathLst>
          </a:custGeom>
          <a:solidFill>
            <a:srgbClr val="6C9C90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73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B80DD31-4320-8D46-9121-EEB1A279DE28}"/>
              </a:ext>
            </a:extLst>
          </p:cNvPr>
          <p:cNvSpPr/>
          <p:nvPr/>
        </p:nvSpPr>
        <p:spPr>
          <a:xfrm>
            <a:off x="480777" y="4149343"/>
            <a:ext cx="1201973" cy="1021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48454D-1218-5E46-B811-C589A1849B75}"/>
              </a:ext>
            </a:extLst>
          </p:cNvPr>
          <p:cNvSpPr/>
          <p:nvPr/>
        </p:nvSpPr>
        <p:spPr>
          <a:xfrm>
            <a:off x="3365500" y="1066800"/>
            <a:ext cx="3670300" cy="31206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1FDE96-174C-0045-BB6B-3A82EBFF6B3D}"/>
              </a:ext>
            </a:extLst>
          </p:cNvPr>
          <p:cNvSpPr/>
          <p:nvPr/>
        </p:nvSpPr>
        <p:spPr>
          <a:xfrm>
            <a:off x="0" y="0"/>
            <a:ext cx="2362200" cy="139700"/>
          </a:xfrm>
          <a:prstGeom prst="rect">
            <a:avLst/>
          </a:pr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F6B4D-8460-8C44-8B73-8F49576CA1CE}"/>
              </a:ext>
            </a:extLst>
          </p:cNvPr>
          <p:cNvSpPr/>
          <p:nvPr/>
        </p:nvSpPr>
        <p:spPr>
          <a:xfrm>
            <a:off x="2362200" y="0"/>
            <a:ext cx="2362200" cy="139700"/>
          </a:xfrm>
          <a:prstGeom prst="rect">
            <a:avLst/>
          </a:pr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6749B5-BDF9-BF41-9FAA-13B5B73B40DC}"/>
              </a:ext>
            </a:extLst>
          </p:cNvPr>
          <p:cNvSpPr/>
          <p:nvPr/>
        </p:nvSpPr>
        <p:spPr>
          <a:xfrm>
            <a:off x="4724400" y="0"/>
            <a:ext cx="2362200" cy="139700"/>
          </a:xfrm>
          <a:prstGeom prst="rect">
            <a:avLst/>
          </a:pr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A029AB-9748-BB4D-B46F-712EB480F184}"/>
              </a:ext>
            </a:extLst>
          </p:cNvPr>
          <p:cNvSpPr/>
          <p:nvPr/>
        </p:nvSpPr>
        <p:spPr>
          <a:xfrm>
            <a:off x="9448800" y="0"/>
            <a:ext cx="2743200" cy="139700"/>
          </a:xfrm>
          <a:prstGeom prst="rect">
            <a:avLst/>
          </a:prstGeom>
          <a:solidFill>
            <a:srgbClr val="A6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7E91C8-399A-F34C-A4CC-B163FC98ABCC}"/>
              </a:ext>
            </a:extLst>
          </p:cNvPr>
          <p:cNvSpPr/>
          <p:nvPr/>
        </p:nvSpPr>
        <p:spPr>
          <a:xfrm>
            <a:off x="7086600" y="0"/>
            <a:ext cx="2362200" cy="139700"/>
          </a:xfrm>
          <a:prstGeom prst="rect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0E4304-C50B-6D45-8849-01B7D568377B}"/>
              </a:ext>
            </a:extLst>
          </p:cNvPr>
          <p:cNvSpPr/>
          <p:nvPr/>
        </p:nvSpPr>
        <p:spPr>
          <a:xfrm>
            <a:off x="9829800" y="6705600"/>
            <a:ext cx="2362200" cy="139700"/>
          </a:xfrm>
          <a:prstGeom prst="rect">
            <a:avLst/>
          </a:pr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1677D7-0154-C845-9095-C206FA1B12FD}"/>
              </a:ext>
            </a:extLst>
          </p:cNvPr>
          <p:cNvSpPr/>
          <p:nvPr/>
        </p:nvSpPr>
        <p:spPr>
          <a:xfrm>
            <a:off x="7467600" y="6705600"/>
            <a:ext cx="2362200" cy="139700"/>
          </a:xfrm>
          <a:prstGeom prst="rect">
            <a:avLst/>
          </a:pr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049E8-6D12-6547-82A0-BA01B495CA80}"/>
              </a:ext>
            </a:extLst>
          </p:cNvPr>
          <p:cNvSpPr/>
          <p:nvPr/>
        </p:nvSpPr>
        <p:spPr>
          <a:xfrm>
            <a:off x="5105400" y="6718300"/>
            <a:ext cx="2362200" cy="139700"/>
          </a:xfrm>
          <a:prstGeom prst="rect">
            <a:avLst/>
          </a:pr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CA46BE-5F0D-1346-BEA9-BDBEBED75895}"/>
              </a:ext>
            </a:extLst>
          </p:cNvPr>
          <p:cNvSpPr/>
          <p:nvPr/>
        </p:nvSpPr>
        <p:spPr>
          <a:xfrm>
            <a:off x="0" y="6718300"/>
            <a:ext cx="2743200" cy="139700"/>
          </a:xfrm>
          <a:prstGeom prst="rect">
            <a:avLst/>
          </a:prstGeom>
          <a:solidFill>
            <a:srgbClr val="A6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1645FA-6C9E-E642-BF5B-662F3BBD6A99}"/>
              </a:ext>
            </a:extLst>
          </p:cNvPr>
          <p:cNvSpPr/>
          <p:nvPr/>
        </p:nvSpPr>
        <p:spPr>
          <a:xfrm>
            <a:off x="2743200" y="6718300"/>
            <a:ext cx="2362200" cy="139700"/>
          </a:xfrm>
          <a:prstGeom prst="rect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7B5AB8-DCE5-5245-8D6D-21E6C08B50CF}"/>
              </a:ext>
            </a:extLst>
          </p:cNvPr>
          <p:cNvSpPr/>
          <p:nvPr/>
        </p:nvSpPr>
        <p:spPr>
          <a:xfrm>
            <a:off x="0" y="1291600"/>
            <a:ext cx="6832600" cy="350520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A9D47B-D525-5B42-8679-1AF5DB53263B}"/>
              </a:ext>
            </a:extLst>
          </p:cNvPr>
          <p:cNvSpPr/>
          <p:nvPr/>
        </p:nvSpPr>
        <p:spPr>
          <a:xfrm>
            <a:off x="0" y="1304300"/>
            <a:ext cx="6832600" cy="3505200"/>
          </a:xfrm>
          <a:prstGeom prst="rect">
            <a:avLst/>
          </a:prstGeom>
          <a:solidFill>
            <a:schemeClr val="tx1">
              <a:lumMod val="85000"/>
              <a:lumOff val="1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AC709A-3555-234E-8108-F14CBBF2A39F}"/>
              </a:ext>
            </a:extLst>
          </p:cNvPr>
          <p:cNvSpPr txBox="1"/>
          <p:nvPr/>
        </p:nvSpPr>
        <p:spPr>
          <a:xfrm>
            <a:off x="3099409" y="2646025"/>
            <a:ext cx="31870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chemeClr val="bg1">
                    <a:alpha val="90000"/>
                  </a:schemeClr>
                </a:solidFill>
                <a:latin typeface="+mj-lt"/>
              </a:rPr>
              <a:t>PART</a:t>
            </a:r>
            <a:r>
              <a:rPr kumimoji="1" lang="zh-CN" altLang="en-US" sz="3600">
                <a:solidFill>
                  <a:schemeClr val="bg1">
                    <a:alpha val="90000"/>
                  </a:schemeClr>
                </a:solidFill>
                <a:latin typeface="+mj-lt"/>
              </a:rPr>
              <a:t> </a:t>
            </a:r>
            <a:r>
              <a:rPr kumimoji="1" lang="en-US" altLang="zh-CN" sz="8800">
                <a:solidFill>
                  <a:schemeClr val="bg1">
                    <a:alpha val="90000"/>
                  </a:schemeClr>
                </a:solidFill>
                <a:latin typeface="+mj-lt"/>
              </a:rPr>
              <a:t>03</a:t>
            </a:r>
            <a:endParaRPr kumimoji="1" lang="zh-CN" altLang="en-US" sz="3600">
              <a:solidFill>
                <a:schemeClr val="bg1">
                  <a:alpha val="90000"/>
                </a:schemeClr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7D24EA-E064-214D-876F-9D26059F43A9}"/>
              </a:ext>
            </a:extLst>
          </p:cNvPr>
          <p:cNvSpPr txBox="1"/>
          <p:nvPr/>
        </p:nvSpPr>
        <p:spPr>
          <a:xfrm>
            <a:off x="7277100" y="2556257"/>
            <a:ext cx="4572000" cy="172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</a:t>
            </a:r>
          </a:p>
          <a:p>
            <a:r>
              <a:rPr lang="e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bg1">
                    <a:lumMod val="50000"/>
                  </a:schemeClr>
                </a:solidFill>
              </a:rPr>
              <a:t>click here to enter text descriptions such as content introduction, data statistics, event analysis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2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任意多边形 3">
            <a:extLst>
              <a:ext uri="{FF2B5EF4-FFF2-40B4-BE49-F238E27FC236}">
                <a16:creationId xmlns:a16="http://schemas.microsoft.com/office/drawing/2014/main" id="{8CCAB1E9-AA27-234C-B99C-D72062D12DDE}"/>
              </a:ext>
            </a:extLst>
          </p:cNvPr>
          <p:cNvSpPr/>
          <p:nvPr/>
        </p:nvSpPr>
        <p:spPr bwMode="auto">
          <a:xfrm>
            <a:off x="3620990" y="1908179"/>
            <a:ext cx="2725792" cy="967216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E065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900" b="1" noProof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1606344F-CF29-BE46-8C96-AC378D6DB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312" y="2222512"/>
            <a:ext cx="23058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+mj-ea"/>
                <a:ea typeface="+mj-ea"/>
              </a:rPr>
              <a:t>第二季度</a:t>
            </a:r>
            <a:endParaRPr lang="zh-CN" altLang="en-US" sz="1600" b="1" baseline="-3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任意多边形 6">
            <a:extLst>
              <a:ext uri="{FF2B5EF4-FFF2-40B4-BE49-F238E27FC236}">
                <a16:creationId xmlns:a16="http://schemas.microsoft.com/office/drawing/2014/main" id="{46EB5C52-17D4-7746-AFA9-1C7B349A17C3}"/>
              </a:ext>
            </a:extLst>
          </p:cNvPr>
          <p:cNvSpPr/>
          <p:nvPr/>
        </p:nvSpPr>
        <p:spPr bwMode="auto">
          <a:xfrm>
            <a:off x="1346116" y="1908179"/>
            <a:ext cx="2723537" cy="967216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7CA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900" b="1" noProof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43">
            <a:extLst>
              <a:ext uri="{FF2B5EF4-FFF2-40B4-BE49-F238E27FC236}">
                <a16:creationId xmlns:a16="http://schemas.microsoft.com/office/drawing/2014/main" id="{D37BCA00-BA88-8B44-A3E0-6299A266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959" y="2220040"/>
            <a:ext cx="2369670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j-ea"/>
                <a:ea typeface="+mj-ea"/>
              </a:rPr>
              <a:t>第一季度</a:t>
            </a:r>
            <a:endParaRPr lang="zh-CN" altLang="en-US" sz="1600" b="1" baseline="-3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任意多边形 10">
            <a:extLst>
              <a:ext uri="{FF2B5EF4-FFF2-40B4-BE49-F238E27FC236}">
                <a16:creationId xmlns:a16="http://schemas.microsoft.com/office/drawing/2014/main" id="{6C3484B2-AAD1-F344-988E-EAD9673748C2}"/>
              </a:ext>
            </a:extLst>
          </p:cNvPr>
          <p:cNvSpPr/>
          <p:nvPr/>
        </p:nvSpPr>
        <p:spPr bwMode="auto">
          <a:xfrm>
            <a:off x="8175249" y="1908179"/>
            <a:ext cx="2723537" cy="967216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6C9C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900" b="1" noProof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46">
            <a:extLst>
              <a:ext uri="{FF2B5EF4-FFF2-40B4-BE49-F238E27FC236}">
                <a16:creationId xmlns:a16="http://schemas.microsoft.com/office/drawing/2014/main" id="{CF022490-6956-B444-BB88-2348C6D6D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095" y="2220040"/>
            <a:ext cx="2303971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j-ea"/>
                <a:ea typeface="+mj-ea"/>
              </a:rPr>
              <a:t>第四季度</a:t>
            </a:r>
            <a:endParaRPr lang="zh-CN" altLang="en-US" sz="1600" b="1" baseline="-3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任意多边形 13">
            <a:extLst>
              <a:ext uri="{FF2B5EF4-FFF2-40B4-BE49-F238E27FC236}">
                <a16:creationId xmlns:a16="http://schemas.microsoft.com/office/drawing/2014/main" id="{6BD66942-231E-8B44-8346-C8535A4837F3}"/>
              </a:ext>
            </a:extLst>
          </p:cNvPr>
          <p:cNvSpPr/>
          <p:nvPr/>
        </p:nvSpPr>
        <p:spPr bwMode="auto">
          <a:xfrm>
            <a:off x="5898119" y="1908179"/>
            <a:ext cx="2723537" cy="967216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6B8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900" b="1" noProof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49">
            <a:extLst>
              <a:ext uri="{FF2B5EF4-FFF2-40B4-BE49-F238E27FC236}">
                <a16:creationId xmlns:a16="http://schemas.microsoft.com/office/drawing/2014/main" id="{85DB18DE-88C2-BB4C-8526-BD23A04DE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650" y="2220043"/>
            <a:ext cx="2278452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j-ea"/>
                <a:ea typeface="+mj-ea"/>
              </a:rPr>
              <a:t>第三季度</a:t>
            </a:r>
            <a:endParaRPr lang="zh-CN" altLang="en-US" sz="1600" b="1" baseline="-3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47">
            <a:extLst>
              <a:ext uri="{FF2B5EF4-FFF2-40B4-BE49-F238E27FC236}">
                <a16:creationId xmlns:a16="http://schemas.microsoft.com/office/drawing/2014/main" id="{A74EA984-3E73-6D4B-8A7F-CC4D8189F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238650"/>
            <a:ext cx="9996824" cy="66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，您的内容打在这里，或者通过复制您的文本后，在此框中选择粘贴，并选择只保留文字。</a:t>
            </a:r>
          </a:p>
        </p:txBody>
      </p:sp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79BA9553-4885-7D48-B25E-87BC5EDA030A}"/>
              </a:ext>
            </a:extLst>
          </p:cNvPr>
          <p:cNvCxnSpPr/>
          <p:nvPr/>
        </p:nvCxnSpPr>
        <p:spPr>
          <a:xfrm>
            <a:off x="1075566" y="5107884"/>
            <a:ext cx="996976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3">
            <a:extLst>
              <a:ext uri="{FF2B5EF4-FFF2-40B4-BE49-F238E27FC236}">
                <a16:creationId xmlns:a16="http://schemas.microsoft.com/office/drawing/2014/main" id="{C62B8970-BE34-F84E-8B15-E93D4576478B}"/>
              </a:ext>
            </a:extLst>
          </p:cNvPr>
          <p:cNvSpPr txBox="1"/>
          <p:nvPr/>
        </p:nvSpPr>
        <p:spPr>
          <a:xfrm>
            <a:off x="1769315" y="3386478"/>
            <a:ext cx="1865963" cy="1124595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请输入文字内容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sym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在此录入图表的描述说明，在此录入上述图表的描述说明。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6B1CE4-67D6-DC40-ABC4-3E94995E823D}"/>
              </a:ext>
            </a:extLst>
          </p:cNvPr>
          <p:cNvSpPr txBox="1"/>
          <p:nvPr/>
        </p:nvSpPr>
        <p:spPr>
          <a:xfrm>
            <a:off x="4032156" y="3386478"/>
            <a:ext cx="1865963" cy="1124595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请输入文字内容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sym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在此录入图表的描述说明，在此录入上述图表的描述说明。</a:t>
            </a:r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11FD622F-9871-0845-9F01-DABFD5FFAC5D}"/>
              </a:ext>
            </a:extLst>
          </p:cNvPr>
          <p:cNvSpPr txBox="1"/>
          <p:nvPr/>
        </p:nvSpPr>
        <p:spPr>
          <a:xfrm>
            <a:off x="6326905" y="3386478"/>
            <a:ext cx="1865963" cy="1124595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请输入文字内容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sym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在此录入图表的描述说明，在此录入上述图表的描述说明。</a:t>
            </a: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2FB0EFCD-5A35-D849-ADC5-37C356627D33}"/>
              </a:ext>
            </a:extLst>
          </p:cNvPr>
          <p:cNvSpPr txBox="1"/>
          <p:nvPr/>
        </p:nvSpPr>
        <p:spPr>
          <a:xfrm>
            <a:off x="8604035" y="3386477"/>
            <a:ext cx="1865963" cy="1124595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请输入文字内容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sym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在此录入图表的描述说明，在此录入上述图表的描述说明。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9751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cxnSp>
        <p:nvCxnSpPr>
          <p:cNvPr id="3" name="直接连接符 37">
            <a:extLst>
              <a:ext uri="{FF2B5EF4-FFF2-40B4-BE49-F238E27FC236}">
                <a16:creationId xmlns:a16="http://schemas.microsoft.com/office/drawing/2014/main" id="{BD1E4424-1B8F-A645-9067-98BB1BB027B7}"/>
              </a:ext>
            </a:extLst>
          </p:cNvPr>
          <p:cNvCxnSpPr/>
          <p:nvPr/>
        </p:nvCxnSpPr>
        <p:spPr bwMode="auto">
          <a:xfrm>
            <a:off x="584194" y="2055815"/>
            <a:ext cx="0" cy="28796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55B89E0-33EF-1E48-A008-900B7252BB7C}"/>
              </a:ext>
            </a:extLst>
          </p:cNvPr>
          <p:cNvSpPr/>
          <p:nvPr/>
        </p:nvSpPr>
        <p:spPr bwMode="auto">
          <a:xfrm>
            <a:off x="584194" y="4935491"/>
            <a:ext cx="2074970" cy="374846"/>
          </a:xfrm>
          <a:prstGeom prst="rect">
            <a:avLst/>
          </a:prstGeom>
          <a:solidFill>
            <a:srgbClr val="E065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>
                <a:latin typeface="+mn-ea"/>
                <a:sym typeface="Arial" panose="020B0604020202020204"/>
              </a:rPr>
              <a:t>请输入标题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3ABB44C2-C777-E44B-85FC-9D9F8E4CCCD6}"/>
              </a:ext>
            </a:extLst>
          </p:cNvPr>
          <p:cNvSpPr txBox="1"/>
          <p:nvPr/>
        </p:nvSpPr>
        <p:spPr bwMode="auto">
          <a:xfrm>
            <a:off x="661013" y="2910297"/>
            <a:ext cx="1992815" cy="33855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>
              <a:defRPr/>
            </a:pPr>
            <a:r>
              <a:rPr lang="zh-CN" altLang="en-US" sz="1600" b="1" dirty="0">
                <a:latin typeface="+mj-ea"/>
                <a:ea typeface="+mj-ea"/>
                <a:sym typeface="Arial" panose="020B0604020202020204"/>
              </a:rPr>
              <a:t>标题文字添加</a:t>
            </a:r>
            <a:endParaRPr lang="en-US" sz="1600" b="1" dirty="0">
              <a:latin typeface="+mj-ea"/>
              <a:ea typeface="+mj-ea"/>
              <a:sym typeface="Arial" panose="020B0604020202020204"/>
            </a:endParaRPr>
          </a:p>
        </p:txBody>
      </p:sp>
      <p:sp>
        <p:nvSpPr>
          <p:cNvPr id="6" name="椭圆 28">
            <a:extLst>
              <a:ext uri="{FF2B5EF4-FFF2-40B4-BE49-F238E27FC236}">
                <a16:creationId xmlns:a16="http://schemas.microsoft.com/office/drawing/2014/main" id="{E67EF15D-E1EF-F04F-B386-BC4AC4510066}"/>
              </a:ext>
            </a:extLst>
          </p:cNvPr>
          <p:cNvSpPr/>
          <p:nvPr/>
        </p:nvSpPr>
        <p:spPr bwMode="auto">
          <a:xfrm>
            <a:off x="761217" y="2102670"/>
            <a:ext cx="645347" cy="544697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7" name="直接连接符 63">
            <a:extLst>
              <a:ext uri="{FF2B5EF4-FFF2-40B4-BE49-F238E27FC236}">
                <a16:creationId xmlns:a16="http://schemas.microsoft.com/office/drawing/2014/main" id="{3C0E56DE-BA85-ED41-82E8-503ED7770255}"/>
              </a:ext>
            </a:extLst>
          </p:cNvPr>
          <p:cNvCxnSpPr/>
          <p:nvPr/>
        </p:nvCxnSpPr>
        <p:spPr bwMode="auto">
          <a:xfrm>
            <a:off x="3450163" y="2055815"/>
            <a:ext cx="0" cy="28796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98FA014-AC0A-E048-AB5D-12C8B6A89847}"/>
              </a:ext>
            </a:extLst>
          </p:cNvPr>
          <p:cNvSpPr/>
          <p:nvPr/>
        </p:nvSpPr>
        <p:spPr bwMode="auto">
          <a:xfrm>
            <a:off x="3450163" y="4935491"/>
            <a:ext cx="2074971" cy="374846"/>
          </a:xfrm>
          <a:prstGeom prst="rect">
            <a:avLst/>
          </a:prstGeom>
          <a:solidFill>
            <a:srgbClr val="6C9C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>
                <a:latin typeface="+mn-ea"/>
                <a:sym typeface="Arial" panose="020B0604020202020204"/>
              </a:rPr>
              <a:t>请输入标题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840FF0D-CFF0-D849-BF8C-1B71D4C43A93}"/>
              </a:ext>
            </a:extLst>
          </p:cNvPr>
          <p:cNvSpPr txBox="1"/>
          <p:nvPr/>
        </p:nvSpPr>
        <p:spPr bwMode="auto">
          <a:xfrm>
            <a:off x="3530084" y="2910297"/>
            <a:ext cx="1994166" cy="33855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>
              <a:defRPr/>
            </a:pPr>
            <a:r>
              <a:rPr lang="zh-CN" altLang="en-US" sz="1600" b="1" dirty="0">
                <a:latin typeface="+mj-ea"/>
                <a:ea typeface="+mj-ea"/>
                <a:sym typeface="Arial" panose="020B0604020202020204"/>
              </a:rPr>
              <a:t>标题文字添加</a:t>
            </a:r>
            <a:endParaRPr lang="en-US" sz="1600" b="1" dirty="0">
              <a:latin typeface="+mj-ea"/>
              <a:ea typeface="+mj-ea"/>
              <a:sym typeface="Arial" panose="020B0604020202020204"/>
            </a:endParaRPr>
          </a:p>
        </p:txBody>
      </p:sp>
      <p:sp>
        <p:nvSpPr>
          <p:cNvPr id="10" name="椭圆 29">
            <a:extLst>
              <a:ext uri="{FF2B5EF4-FFF2-40B4-BE49-F238E27FC236}">
                <a16:creationId xmlns:a16="http://schemas.microsoft.com/office/drawing/2014/main" id="{D34534B6-1A44-D94A-832B-52EC0D039EF1}"/>
              </a:ext>
            </a:extLst>
          </p:cNvPr>
          <p:cNvSpPr/>
          <p:nvPr/>
        </p:nvSpPr>
        <p:spPr bwMode="auto">
          <a:xfrm>
            <a:off x="3627185" y="2167097"/>
            <a:ext cx="645347" cy="417797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11" name="直接连接符 76">
            <a:extLst>
              <a:ext uri="{FF2B5EF4-FFF2-40B4-BE49-F238E27FC236}">
                <a16:creationId xmlns:a16="http://schemas.microsoft.com/office/drawing/2014/main" id="{B8CBFC82-2002-7B46-868D-A15BF9960715}"/>
              </a:ext>
            </a:extLst>
          </p:cNvPr>
          <p:cNvCxnSpPr/>
          <p:nvPr/>
        </p:nvCxnSpPr>
        <p:spPr bwMode="auto">
          <a:xfrm>
            <a:off x="6401281" y="2067529"/>
            <a:ext cx="0" cy="28796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ED54942-C924-0B48-A7C3-FF5010590981}"/>
              </a:ext>
            </a:extLst>
          </p:cNvPr>
          <p:cNvSpPr/>
          <p:nvPr/>
        </p:nvSpPr>
        <p:spPr bwMode="auto">
          <a:xfrm>
            <a:off x="6401281" y="4947205"/>
            <a:ext cx="2074970" cy="374846"/>
          </a:xfrm>
          <a:prstGeom prst="rect">
            <a:avLst/>
          </a:prstGeom>
          <a:solidFill>
            <a:srgbClr val="C8669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>
                <a:latin typeface="+mn-ea"/>
                <a:sym typeface="Arial" panose="020B0604020202020204"/>
              </a:rPr>
              <a:t>请输入标题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59A04139-E719-954F-A06E-3F512F9AFD81}"/>
              </a:ext>
            </a:extLst>
          </p:cNvPr>
          <p:cNvSpPr txBox="1"/>
          <p:nvPr/>
        </p:nvSpPr>
        <p:spPr bwMode="auto">
          <a:xfrm>
            <a:off x="6478100" y="2922011"/>
            <a:ext cx="1992815" cy="33855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>
              <a:defRPr/>
            </a:pPr>
            <a:r>
              <a:rPr lang="zh-CN" altLang="en-US" sz="1600" b="1" dirty="0">
                <a:latin typeface="+mj-ea"/>
                <a:ea typeface="+mj-ea"/>
                <a:sym typeface="Arial" panose="020B0604020202020204"/>
              </a:rPr>
              <a:t>标题文字添加</a:t>
            </a:r>
            <a:endParaRPr lang="en-US" sz="1600" b="1" dirty="0">
              <a:latin typeface="+mj-ea"/>
              <a:ea typeface="+mj-ea"/>
              <a:sym typeface="Arial" panose="020B0604020202020204"/>
            </a:endParaRPr>
          </a:p>
        </p:txBody>
      </p:sp>
      <p:sp>
        <p:nvSpPr>
          <p:cNvPr id="14" name="椭圆 30">
            <a:extLst>
              <a:ext uri="{FF2B5EF4-FFF2-40B4-BE49-F238E27FC236}">
                <a16:creationId xmlns:a16="http://schemas.microsoft.com/office/drawing/2014/main" id="{1488901D-709F-7243-98D4-C98F3F0C9FA2}"/>
              </a:ext>
            </a:extLst>
          </p:cNvPr>
          <p:cNvSpPr/>
          <p:nvPr/>
        </p:nvSpPr>
        <p:spPr bwMode="auto">
          <a:xfrm>
            <a:off x="6578304" y="2122194"/>
            <a:ext cx="645347" cy="531032"/>
          </a:xfrm>
          <a:custGeom>
            <a:avLst/>
            <a:gdLst>
              <a:gd name="connsiteX0" fmla="*/ 255815 w 338138"/>
              <a:gd name="connsiteY0" fmla="*/ 276225 h 319088"/>
              <a:gd name="connsiteX1" fmla="*/ 267653 w 338138"/>
              <a:gd name="connsiteY1" fmla="*/ 282720 h 319088"/>
              <a:gd name="connsiteX2" fmla="*/ 275546 w 338138"/>
              <a:gd name="connsiteY2" fmla="*/ 282720 h 319088"/>
              <a:gd name="connsiteX3" fmla="*/ 287384 w 338138"/>
              <a:gd name="connsiteY3" fmla="*/ 276225 h 319088"/>
              <a:gd name="connsiteX4" fmla="*/ 290015 w 338138"/>
              <a:gd name="connsiteY4" fmla="*/ 277524 h 319088"/>
              <a:gd name="connsiteX5" fmla="*/ 295276 w 338138"/>
              <a:gd name="connsiteY5" fmla="*/ 284018 h 319088"/>
              <a:gd name="connsiteX6" fmla="*/ 295276 w 338138"/>
              <a:gd name="connsiteY6" fmla="*/ 315191 h 319088"/>
              <a:gd name="connsiteX7" fmla="*/ 271600 w 338138"/>
              <a:gd name="connsiteY7" fmla="*/ 319088 h 319088"/>
              <a:gd name="connsiteX8" fmla="*/ 249238 w 338138"/>
              <a:gd name="connsiteY8" fmla="*/ 315191 h 319088"/>
              <a:gd name="connsiteX9" fmla="*/ 249238 w 338138"/>
              <a:gd name="connsiteY9" fmla="*/ 284018 h 319088"/>
              <a:gd name="connsiteX10" fmla="*/ 253184 w 338138"/>
              <a:gd name="connsiteY10" fmla="*/ 277524 h 319088"/>
              <a:gd name="connsiteX11" fmla="*/ 255815 w 338138"/>
              <a:gd name="connsiteY11" fmla="*/ 276225 h 319088"/>
              <a:gd name="connsiteX12" fmla="*/ 50755 w 338138"/>
              <a:gd name="connsiteY12" fmla="*/ 276225 h 319088"/>
              <a:gd name="connsiteX13" fmla="*/ 62593 w 338138"/>
              <a:gd name="connsiteY13" fmla="*/ 282720 h 319088"/>
              <a:gd name="connsiteX14" fmla="*/ 70486 w 338138"/>
              <a:gd name="connsiteY14" fmla="*/ 282720 h 319088"/>
              <a:gd name="connsiteX15" fmla="*/ 82324 w 338138"/>
              <a:gd name="connsiteY15" fmla="*/ 276225 h 319088"/>
              <a:gd name="connsiteX16" fmla="*/ 84955 w 338138"/>
              <a:gd name="connsiteY16" fmla="*/ 277524 h 319088"/>
              <a:gd name="connsiteX17" fmla="*/ 88901 w 338138"/>
              <a:gd name="connsiteY17" fmla="*/ 284018 h 319088"/>
              <a:gd name="connsiteX18" fmla="*/ 88901 w 338138"/>
              <a:gd name="connsiteY18" fmla="*/ 315191 h 319088"/>
              <a:gd name="connsiteX19" fmla="*/ 66539 w 338138"/>
              <a:gd name="connsiteY19" fmla="*/ 319088 h 319088"/>
              <a:gd name="connsiteX20" fmla="*/ 42863 w 338138"/>
              <a:gd name="connsiteY20" fmla="*/ 315191 h 319088"/>
              <a:gd name="connsiteX21" fmla="*/ 42863 w 338138"/>
              <a:gd name="connsiteY21" fmla="*/ 284018 h 319088"/>
              <a:gd name="connsiteX22" fmla="*/ 48124 w 338138"/>
              <a:gd name="connsiteY22" fmla="*/ 277524 h 319088"/>
              <a:gd name="connsiteX23" fmla="*/ 50755 w 338138"/>
              <a:gd name="connsiteY23" fmla="*/ 276225 h 319088"/>
              <a:gd name="connsiteX24" fmla="*/ 273050 w 338138"/>
              <a:gd name="connsiteY24" fmla="*/ 214313 h 319088"/>
              <a:gd name="connsiteX25" fmla="*/ 282575 w 338138"/>
              <a:gd name="connsiteY25" fmla="*/ 224632 h 319088"/>
              <a:gd name="connsiteX26" fmla="*/ 273050 w 338138"/>
              <a:gd name="connsiteY26" fmla="*/ 234951 h 319088"/>
              <a:gd name="connsiteX27" fmla="*/ 263525 w 338138"/>
              <a:gd name="connsiteY27" fmla="*/ 224632 h 319088"/>
              <a:gd name="connsiteX28" fmla="*/ 273050 w 338138"/>
              <a:gd name="connsiteY28" fmla="*/ 214313 h 319088"/>
              <a:gd name="connsiteX29" fmla="*/ 65882 w 338138"/>
              <a:gd name="connsiteY29" fmla="*/ 214313 h 319088"/>
              <a:gd name="connsiteX30" fmla="*/ 76201 w 338138"/>
              <a:gd name="connsiteY30" fmla="*/ 224632 h 319088"/>
              <a:gd name="connsiteX31" fmla="*/ 65882 w 338138"/>
              <a:gd name="connsiteY31" fmla="*/ 234951 h 319088"/>
              <a:gd name="connsiteX32" fmla="*/ 55563 w 338138"/>
              <a:gd name="connsiteY32" fmla="*/ 224632 h 319088"/>
              <a:gd name="connsiteX33" fmla="*/ 65882 w 338138"/>
              <a:gd name="connsiteY33" fmla="*/ 214313 h 319088"/>
              <a:gd name="connsiteX34" fmla="*/ 272257 w 338138"/>
              <a:gd name="connsiteY34" fmla="*/ 196850 h 319088"/>
              <a:gd name="connsiteX35" fmla="*/ 244475 w 338138"/>
              <a:gd name="connsiteY35" fmla="*/ 224632 h 319088"/>
              <a:gd name="connsiteX36" fmla="*/ 272257 w 338138"/>
              <a:gd name="connsiteY36" fmla="*/ 252414 h 319088"/>
              <a:gd name="connsiteX37" fmla="*/ 300039 w 338138"/>
              <a:gd name="connsiteY37" fmla="*/ 224632 h 319088"/>
              <a:gd name="connsiteX38" fmla="*/ 272257 w 338138"/>
              <a:gd name="connsiteY38" fmla="*/ 196850 h 319088"/>
              <a:gd name="connsiteX39" fmla="*/ 65882 w 338138"/>
              <a:gd name="connsiteY39" fmla="*/ 196850 h 319088"/>
              <a:gd name="connsiteX40" fmla="*/ 38100 w 338138"/>
              <a:gd name="connsiteY40" fmla="*/ 224632 h 319088"/>
              <a:gd name="connsiteX41" fmla="*/ 65882 w 338138"/>
              <a:gd name="connsiteY41" fmla="*/ 252414 h 319088"/>
              <a:gd name="connsiteX42" fmla="*/ 93664 w 338138"/>
              <a:gd name="connsiteY42" fmla="*/ 224632 h 319088"/>
              <a:gd name="connsiteX43" fmla="*/ 65882 w 338138"/>
              <a:gd name="connsiteY43" fmla="*/ 196850 h 319088"/>
              <a:gd name="connsiteX44" fmla="*/ 272257 w 338138"/>
              <a:gd name="connsiteY44" fmla="*/ 187325 h 319088"/>
              <a:gd name="connsiteX45" fmla="*/ 338138 w 338138"/>
              <a:gd name="connsiteY45" fmla="*/ 253322 h 319088"/>
              <a:gd name="connsiteX46" fmla="*/ 313103 w 338138"/>
              <a:gd name="connsiteY46" fmla="*/ 304800 h 319088"/>
              <a:gd name="connsiteX47" fmla="*/ 313103 w 338138"/>
              <a:gd name="connsiteY47" fmla="*/ 283681 h 319088"/>
              <a:gd name="connsiteX48" fmla="*/ 295974 w 338138"/>
              <a:gd name="connsiteY48" fmla="*/ 259922 h 319088"/>
              <a:gd name="connsiteX49" fmla="*/ 290704 w 338138"/>
              <a:gd name="connsiteY49" fmla="*/ 258602 h 319088"/>
              <a:gd name="connsiteX50" fmla="*/ 284115 w 338138"/>
              <a:gd name="connsiteY50" fmla="*/ 258602 h 319088"/>
              <a:gd name="connsiteX51" fmla="*/ 272257 w 338138"/>
              <a:gd name="connsiteY51" fmla="*/ 265202 h 319088"/>
              <a:gd name="connsiteX52" fmla="*/ 260398 w 338138"/>
              <a:gd name="connsiteY52" fmla="*/ 258602 h 319088"/>
              <a:gd name="connsiteX53" fmla="*/ 255128 w 338138"/>
              <a:gd name="connsiteY53" fmla="*/ 258602 h 319088"/>
              <a:gd name="connsiteX54" fmla="*/ 248539 w 338138"/>
              <a:gd name="connsiteY54" fmla="*/ 259922 h 319088"/>
              <a:gd name="connsiteX55" fmla="*/ 232728 w 338138"/>
              <a:gd name="connsiteY55" fmla="*/ 283681 h 319088"/>
              <a:gd name="connsiteX56" fmla="*/ 232728 w 338138"/>
              <a:gd name="connsiteY56" fmla="*/ 304800 h 319088"/>
              <a:gd name="connsiteX57" fmla="*/ 206375 w 338138"/>
              <a:gd name="connsiteY57" fmla="*/ 253322 h 319088"/>
              <a:gd name="connsiteX58" fmla="*/ 272257 w 338138"/>
              <a:gd name="connsiteY58" fmla="*/ 187325 h 319088"/>
              <a:gd name="connsiteX59" fmla="*/ 65881 w 338138"/>
              <a:gd name="connsiteY59" fmla="*/ 187325 h 319088"/>
              <a:gd name="connsiteX60" fmla="*/ 131763 w 338138"/>
              <a:gd name="connsiteY60" fmla="*/ 253322 h 319088"/>
              <a:gd name="connsiteX61" fmla="*/ 105410 w 338138"/>
              <a:gd name="connsiteY61" fmla="*/ 304800 h 319088"/>
              <a:gd name="connsiteX62" fmla="*/ 105410 w 338138"/>
              <a:gd name="connsiteY62" fmla="*/ 283681 h 319088"/>
              <a:gd name="connsiteX63" fmla="*/ 89599 w 338138"/>
              <a:gd name="connsiteY63" fmla="*/ 259922 h 319088"/>
              <a:gd name="connsiteX64" fmla="*/ 83010 w 338138"/>
              <a:gd name="connsiteY64" fmla="*/ 258602 h 319088"/>
              <a:gd name="connsiteX65" fmla="*/ 77740 w 338138"/>
              <a:gd name="connsiteY65" fmla="*/ 258602 h 319088"/>
              <a:gd name="connsiteX66" fmla="*/ 65881 w 338138"/>
              <a:gd name="connsiteY66" fmla="*/ 265202 h 319088"/>
              <a:gd name="connsiteX67" fmla="*/ 54023 w 338138"/>
              <a:gd name="connsiteY67" fmla="*/ 258602 h 319088"/>
              <a:gd name="connsiteX68" fmla="*/ 47434 w 338138"/>
              <a:gd name="connsiteY68" fmla="*/ 258602 h 319088"/>
              <a:gd name="connsiteX69" fmla="*/ 42164 w 338138"/>
              <a:gd name="connsiteY69" fmla="*/ 259922 h 319088"/>
              <a:gd name="connsiteX70" fmla="*/ 25035 w 338138"/>
              <a:gd name="connsiteY70" fmla="*/ 283681 h 319088"/>
              <a:gd name="connsiteX71" fmla="*/ 25035 w 338138"/>
              <a:gd name="connsiteY71" fmla="*/ 304800 h 319088"/>
              <a:gd name="connsiteX72" fmla="*/ 0 w 338138"/>
              <a:gd name="connsiteY72" fmla="*/ 253322 h 319088"/>
              <a:gd name="connsiteX73" fmla="*/ 65881 w 338138"/>
              <a:gd name="connsiteY73" fmla="*/ 187325 h 319088"/>
              <a:gd name="connsiteX74" fmla="*/ 159754 w 338138"/>
              <a:gd name="connsiteY74" fmla="*/ 149225 h 319088"/>
              <a:gd name="connsiteX75" fmla="*/ 169069 w 338138"/>
              <a:gd name="connsiteY75" fmla="*/ 149225 h 319088"/>
              <a:gd name="connsiteX76" fmla="*/ 178384 w 338138"/>
              <a:gd name="connsiteY76" fmla="*/ 149225 h 319088"/>
              <a:gd name="connsiteX77" fmla="*/ 178384 w 338138"/>
              <a:gd name="connsiteY77" fmla="*/ 175331 h 319088"/>
              <a:gd name="connsiteX78" fmla="*/ 214313 w 338138"/>
              <a:gd name="connsiteY78" fmla="*/ 193605 h 319088"/>
              <a:gd name="connsiteX79" fmla="*/ 202337 w 338138"/>
              <a:gd name="connsiteY79" fmla="*/ 207963 h 319088"/>
              <a:gd name="connsiteX80" fmla="*/ 169069 w 338138"/>
              <a:gd name="connsiteY80" fmla="*/ 190994 h 319088"/>
              <a:gd name="connsiteX81" fmla="*/ 135802 w 338138"/>
              <a:gd name="connsiteY81" fmla="*/ 207963 h 319088"/>
              <a:gd name="connsiteX82" fmla="*/ 123825 w 338138"/>
              <a:gd name="connsiteY82" fmla="*/ 193605 h 319088"/>
              <a:gd name="connsiteX83" fmla="*/ 159754 w 338138"/>
              <a:gd name="connsiteY83" fmla="*/ 175331 h 319088"/>
              <a:gd name="connsiteX84" fmla="*/ 159754 w 338138"/>
              <a:gd name="connsiteY84" fmla="*/ 149225 h 319088"/>
              <a:gd name="connsiteX85" fmla="*/ 154175 w 338138"/>
              <a:gd name="connsiteY85" fmla="*/ 88900 h 319088"/>
              <a:gd name="connsiteX86" fmla="*/ 165941 w 338138"/>
              <a:gd name="connsiteY86" fmla="*/ 95394 h 319088"/>
              <a:gd name="connsiteX87" fmla="*/ 173785 w 338138"/>
              <a:gd name="connsiteY87" fmla="*/ 95394 h 319088"/>
              <a:gd name="connsiteX88" fmla="*/ 185551 w 338138"/>
              <a:gd name="connsiteY88" fmla="*/ 88900 h 319088"/>
              <a:gd name="connsiteX89" fmla="*/ 188166 w 338138"/>
              <a:gd name="connsiteY89" fmla="*/ 90199 h 319088"/>
              <a:gd name="connsiteX90" fmla="*/ 192088 w 338138"/>
              <a:gd name="connsiteY90" fmla="*/ 96693 h 319088"/>
              <a:gd name="connsiteX91" fmla="*/ 192088 w 338138"/>
              <a:gd name="connsiteY91" fmla="*/ 126567 h 319088"/>
              <a:gd name="connsiteX92" fmla="*/ 169863 w 338138"/>
              <a:gd name="connsiteY92" fmla="*/ 131763 h 319088"/>
              <a:gd name="connsiteX93" fmla="*/ 147638 w 338138"/>
              <a:gd name="connsiteY93" fmla="*/ 126567 h 319088"/>
              <a:gd name="connsiteX94" fmla="*/ 147638 w 338138"/>
              <a:gd name="connsiteY94" fmla="*/ 96693 h 319088"/>
              <a:gd name="connsiteX95" fmla="*/ 151560 w 338138"/>
              <a:gd name="connsiteY95" fmla="*/ 90199 h 319088"/>
              <a:gd name="connsiteX96" fmla="*/ 154175 w 338138"/>
              <a:gd name="connsiteY96" fmla="*/ 88900 h 319088"/>
              <a:gd name="connsiteX97" fmla="*/ 169069 w 338138"/>
              <a:gd name="connsiteY97" fmla="*/ 26988 h 319088"/>
              <a:gd name="connsiteX98" fmla="*/ 179388 w 338138"/>
              <a:gd name="connsiteY98" fmla="*/ 36513 h 319088"/>
              <a:gd name="connsiteX99" fmla="*/ 169069 w 338138"/>
              <a:gd name="connsiteY99" fmla="*/ 46038 h 319088"/>
              <a:gd name="connsiteX100" fmla="*/ 158750 w 338138"/>
              <a:gd name="connsiteY100" fmla="*/ 36513 h 319088"/>
              <a:gd name="connsiteX101" fmla="*/ 169069 w 338138"/>
              <a:gd name="connsiteY101" fmla="*/ 26988 h 319088"/>
              <a:gd name="connsiteX102" fmla="*/ 169070 w 338138"/>
              <a:gd name="connsiteY102" fmla="*/ 9525 h 319088"/>
              <a:gd name="connsiteX103" fmla="*/ 141288 w 338138"/>
              <a:gd name="connsiteY103" fmla="*/ 37307 h 319088"/>
              <a:gd name="connsiteX104" fmla="*/ 169070 w 338138"/>
              <a:gd name="connsiteY104" fmla="*/ 65089 h 319088"/>
              <a:gd name="connsiteX105" fmla="*/ 196852 w 338138"/>
              <a:gd name="connsiteY105" fmla="*/ 37307 h 319088"/>
              <a:gd name="connsiteX106" fmla="*/ 169070 w 338138"/>
              <a:gd name="connsiteY106" fmla="*/ 9525 h 319088"/>
              <a:gd name="connsiteX107" fmla="*/ 169070 w 338138"/>
              <a:gd name="connsiteY107" fmla="*/ 0 h 319088"/>
              <a:gd name="connsiteX108" fmla="*/ 234951 w 338138"/>
              <a:gd name="connsiteY108" fmla="*/ 65997 h 319088"/>
              <a:gd name="connsiteX109" fmla="*/ 209916 w 338138"/>
              <a:gd name="connsiteY109" fmla="*/ 117475 h 319088"/>
              <a:gd name="connsiteX110" fmla="*/ 209916 w 338138"/>
              <a:gd name="connsiteY110" fmla="*/ 96356 h 319088"/>
              <a:gd name="connsiteX111" fmla="*/ 192787 w 338138"/>
              <a:gd name="connsiteY111" fmla="*/ 72597 h 319088"/>
              <a:gd name="connsiteX112" fmla="*/ 187517 w 338138"/>
              <a:gd name="connsiteY112" fmla="*/ 71277 h 319088"/>
              <a:gd name="connsiteX113" fmla="*/ 180928 w 338138"/>
              <a:gd name="connsiteY113" fmla="*/ 71277 h 319088"/>
              <a:gd name="connsiteX114" fmla="*/ 169070 w 338138"/>
              <a:gd name="connsiteY114" fmla="*/ 76557 h 319088"/>
              <a:gd name="connsiteX115" fmla="*/ 157211 w 338138"/>
              <a:gd name="connsiteY115" fmla="*/ 71277 h 319088"/>
              <a:gd name="connsiteX116" fmla="*/ 150623 w 338138"/>
              <a:gd name="connsiteY116" fmla="*/ 71277 h 319088"/>
              <a:gd name="connsiteX117" fmla="*/ 145352 w 338138"/>
              <a:gd name="connsiteY117" fmla="*/ 72597 h 319088"/>
              <a:gd name="connsiteX118" fmla="*/ 128223 w 338138"/>
              <a:gd name="connsiteY118" fmla="*/ 96356 h 319088"/>
              <a:gd name="connsiteX119" fmla="*/ 128223 w 338138"/>
              <a:gd name="connsiteY119" fmla="*/ 117475 h 319088"/>
              <a:gd name="connsiteX120" fmla="*/ 103188 w 338138"/>
              <a:gd name="connsiteY120" fmla="*/ 65997 h 319088"/>
              <a:gd name="connsiteX121" fmla="*/ 169070 w 338138"/>
              <a:gd name="connsiteY121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38138" h="319088">
                <a:moveTo>
                  <a:pt x="255815" y="276225"/>
                </a:moveTo>
                <a:cubicBezTo>
                  <a:pt x="255815" y="276225"/>
                  <a:pt x="255815" y="276225"/>
                  <a:pt x="267653" y="282720"/>
                </a:cubicBezTo>
                <a:cubicBezTo>
                  <a:pt x="270284" y="284018"/>
                  <a:pt x="272915" y="284018"/>
                  <a:pt x="275546" y="282720"/>
                </a:cubicBezTo>
                <a:cubicBezTo>
                  <a:pt x="275546" y="282720"/>
                  <a:pt x="275546" y="282720"/>
                  <a:pt x="287384" y="276225"/>
                </a:cubicBezTo>
                <a:cubicBezTo>
                  <a:pt x="287384" y="276225"/>
                  <a:pt x="287384" y="276225"/>
                  <a:pt x="290015" y="277524"/>
                </a:cubicBezTo>
                <a:cubicBezTo>
                  <a:pt x="292646" y="278823"/>
                  <a:pt x="295276" y="281421"/>
                  <a:pt x="295276" y="284018"/>
                </a:cubicBezTo>
                <a:cubicBezTo>
                  <a:pt x="295276" y="284018"/>
                  <a:pt x="295276" y="284018"/>
                  <a:pt x="295276" y="315191"/>
                </a:cubicBezTo>
                <a:cubicBezTo>
                  <a:pt x="287384" y="317789"/>
                  <a:pt x="279492" y="319088"/>
                  <a:pt x="271600" y="319088"/>
                </a:cubicBezTo>
                <a:cubicBezTo>
                  <a:pt x="263707" y="319088"/>
                  <a:pt x="255815" y="317789"/>
                  <a:pt x="249238" y="315191"/>
                </a:cubicBezTo>
                <a:cubicBezTo>
                  <a:pt x="249238" y="315191"/>
                  <a:pt x="249238" y="315191"/>
                  <a:pt x="249238" y="284018"/>
                </a:cubicBezTo>
                <a:cubicBezTo>
                  <a:pt x="249238" y="281421"/>
                  <a:pt x="250554" y="278823"/>
                  <a:pt x="253184" y="277524"/>
                </a:cubicBezTo>
                <a:cubicBezTo>
                  <a:pt x="253184" y="277524"/>
                  <a:pt x="253184" y="277524"/>
                  <a:pt x="255815" y="276225"/>
                </a:cubicBezTo>
                <a:close/>
                <a:moveTo>
                  <a:pt x="50755" y="276225"/>
                </a:moveTo>
                <a:cubicBezTo>
                  <a:pt x="50755" y="276225"/>
                  <a:pt x="50755" y="276225"/>
                  <a:pt x="62593" y="282720"/>
                </a:cubicBezTo>
                <a:cubicBezTo>
                  <a:pt x="65224" y="284018"/>
                  <a:pt x="67855" y="284018"/>
                  <a:pt x="70486" y="282720"/>
                </a:cubicBezTo>
                <a:cubicBezTo>
                  <a:pt x="70486" y="282720"/>
                  <a:pt x="70486" y="282720"/>
                  <a:pt x="82324" y="276225"/>
                </a:cubicBezTo>
                <a:cubicBezTo>
                  <a:pt x="82324" y="276225"/>
                  <a:pt x="82324" y="276225"/>
                  <a:pt x="84955" y="277524"/>
                </a:cubicBezTo>
                <a:cubicBezTo>
                  <a:pt x="87585" y="278823"/>
                  <a:pt x="88901" y="281421"/>
                  <a:pt x="88901" y="284018"/>
                </a:cubicBezTo>
                <a:cubicBezTo>
                  <a:pt x="88901" y="284018"/>
                  <a:pt x="88901" y="284018"/>
                  <a:pt x="88901" y="315191"/>
                </a:cubicBezTo>
                <a:cubicBezTo>
                  <a:pt x="82324" y="317789"/>
                  <a:pt x="74432" y="319088"/>
                  <a:pt x="66539" y="319088"/>
                </a:cubicBezTo>
                <a:cubicBezTo>
                  <a:pt x="58647" y="319088"/>
                  <a:pt x="50755" y="317789"/>
                  <a:pt x="42863" y="315191"/>
                </a:cubicBezTo>
                <a:cubicBezTo>
                  <a:pt x="42863" y="315191"/>
                  <a:pt x="42863" y="315191"/>
                  <a:pt x="42863" y="284018"/>
                </a:cubicBezTo>
                <a:cubicBezTo>
                  <a:pt x="42863" y="281421"/>
                  <a:pt x="45493" y="278823"/>
                  <a:pt x="48124" y="277524"/>
                </a:cubicBezTo>
                <a:cubicBezTo>
                  <a:pt x="48124" y="277524"/>
                  <a:pt x="48124" y="277524"/>
                  <a:pt x="50755" y="276225"/>
                </a:cubicBezTo>
                <a:close/>
                <a:moveTo>
                  <a:pt x="273050" y="214313"/>
                </a:moveTo>
                <a:cubicBezTo>
                  <a:pt x="278311" y="214313"/>
                  <a:pt x="282575" y="218933"/>
                  <a:pt x="282575" y="224632"/>
                </a:cubicBezTo>
                <a:cubicBezTo>
                  <a:pt x="282575" y="230331"/>
                  <a:pt x="278311" y="234951"/>
                  <a:pt x="273050" y="234951"/>
                </a:cubicBezTo>
                <a:cubicBezTo>
                  <a:pt x="267789" y="234951"/>
                  <a:pt x="263525" y="230331"/>
                  <a:pt x="263525" y="224632"/>
                </a:cubicBezTo>
                <a:cubicBezTo>
                  <a:pt x="263525" y="218933"/>
                  <a:pt x="267789" y="214313"/>
                  <a:pt x="273050" y="214313"/>
                </a:cubicBezTo>
                <a:close/>
                <a:moveTo>
                  <a:pt x="65882" y="214313"/>
                </a:moveTo>
                <a:cubicBezTo>
                  <a:pt x="71581" y="214313"/>
                  <a:pt x="76201" y="218933"/>
                  <a:pt x="76201" y="224632"/>
                </a:cubicBezTo>
                <a:cubicBezTo>
                  <a:pt x="76201" y="230331"/>
                  <a:pt x="71581" y="234951"/>
                  <a:pt x="65882" y="234951"/>
                </a:cubicBezTo>
                <a:cubicBezTo>
                  <a:pt x="60183" y="234951"/>
                  <a:pt x="55563" y="230331"/>
                  <a:pt x="55563" y="224632"/>
                </a:cubicBezTo>
                <a:cubicBezTo>
                  <a:pt x="55563" y="218933"/>
                  <a:pt x="60183" y="214313"/>
                  <a:pt x="65882" y="214313"/>
                </a:cubicBezTo>
                <a:close/>
                <a:moveTo>
                  <a:pt x="272257" y="196850"/>
                </a:moveTo>
                <a:cubicBezTo>
                  <a:pt x="256913" y="196850"/>
                  <a:pt x="244475" y="209288"/>
                  <a:pt x="244475" y="224632"/>
                </a:cubicBezTo>
                <a:cubicBezTo>
                  <a:pt x="244475" y="239976"/>
                  <a:pt x="256913" y="252414"/>
                  <a:pt x="272257" y="252414"/>
                </a:cubicBezTo>
                <a:cubicBezTo>
                  <a:pt x="287601" y="252414"/>
                  <a:pt x="300039" y="239976"/>
                  <a:pt x="300039" y="224632"/>
                </a:cubicBezTo>
                <a:cubicBezTo>
                  <a:pt x="300039" y="209288"/>
                  <a:pt x="287601" y="196850"/>
                  <a:pt x="272257" y="196850"/>
                </a:cubicBezTo>
                <a:close/>
                <a:moveTo>
                  <a:pt x="65882" y="196850"/>
                </a:moveTo>
                <a:cubicBezTo>
                  <a:pt x="50538" y="196850"/>
                  <a:pt x="38100" y="209288"/>
                  <a:pt x="38100" y="224632"/>
                </a:cubicBezTo>
                <a:cubicBezTo>
                  <a:pt x="38100" y="239976"/>
                  <a:pt x="50538" y="252414"/>
                  <a:pt x="65882" y="252414"/>
                </a:cubicBezTo>
                <a:cubicBezTo>
                  <a:pt x="81226" y="252414"/>
                  <a:pt x="93664" y="239976"/>
                  <a:pt x="93664" y="224632"/>
                </a:cubicBezTo>
                <a:cubicBezTo>
                  <a:pt x="93664" y="209288"/>
                  <a:pt x="81226" y="196850"/>
                  <a:pt x="65882" y="196850"/>
                </a:cubicBezTo>
                <a:close/>
                <a:moveTo>
                  <a:pt x="272257" y="187325"/>
                </a:moveTo>
                <a:cubicBezTo>
                  <a:pt x="309150" y="187325"/>
                  <a:pt x="338138" y="217684"/>
                  <a:pt x="338138" y="253322"/>
                </a:cubicBezTo>
                <a:cubicBezTo>
                  <a:pt x="338138" y="274441"/>
                  <a:pt x="328915" y="292921"/>
                  <a:pt x="313103" y="304800"/>
                </a:cubicBezTo>
                <a:cubicBezTo>
                  <a:pt x="313103" y="304800"/>
                  <a:pt x="313103" y="304800"/>
                  <a:pt x="313103" y="283681"/>
                </a:cubicBezTo>
                <a:cubicBezTo>
                  <a:pt x="313103" y="273121"/>
                  <a:pt x="306515" y="263882"/>
                  <a:pt x="295974" y="259922"/>
                </a:cubicBezTo>
                <a:cubicBezTo>
                  <a:pt x="295974" y="259922"/>
                  <a:pt x="290704" y="258602"/>
                  <a:pt x="290704" y="258602"/>
                </a:cubicBezTo>
                <a:cubicBezTo>
                  <a:pt x="288068" y="257282"/>
                  <a:pt x="286751" y="258602"/>
                  <a:pt x="284115" y="258602"/>
                </a:cubicBezTo>
                <a:cubicBezTo>
                  <a:pt x="284115" y="258602"/>
                  <a:pt x="284115" y="258602"/>
                  <a:pt x="272257" y="265202"/>
                </a:cubicBezTo>
                <a:cubicBezTo>
                  <a:pt x="272257" y="265202"/>
                  <a:pt x="272257" y="265202"/>
                  <a:pt x="260398" y="258602"/>
                </a:cubicBezTo>
                <a:cubicBezTo>
                  <a:pt x="259080" y="258602"/>
                  <a:pt x="256445" y="257282"/>
                  <a:pt x="255128" y="258602"/>
                </a:cubicBezTo>
                <a:cubicBezTo>
                  <a:pt x="255128" y="258602"/>
                  <a:pt x="248539" y="259922"/>
                  <a:pt x="248539" y="259922"/>
                </a:cubicBezTo>
                <a:cubicBezTo>
                  <a:pt x="239316" y="263882"/>
                  <a:pt x="232728" y="273121"/>
                  <a:pt x="232728" y="283681"/>
                </a:cubicBezTo>
                <a:cubicBezTo>
                  <a:pt x="232728" y="283681"/>
                  <a:pt x="232728" y="283681"/>
                  <a:pt x="232728" y="304800"/>
                </a:cubicBezTo>
                <a:cubicBezTo>
                  <a:pt x="216916" y="292921"/>
                  <a:pt x="206375" y="274441"/>
                  <a:pt x="206375" y="253322"/>
                </a:cubicBezTo>
                <a:cubicBezTo>
                  <a:pt x="206375" y="217684"/>
                  <a:pt x="236681" y="187325"/>
                  <a:pt x="272257" y="187325"/>
                </a:cubicBezTo>
                <a:close/>
                <a:moveTo>
                  <a:pt x="65881" y="187325"/>
                </a:moveTo>
                <a:cubicBezTo>
                  <a:pt x="101457" y="187325"/>
                  <a:pt x="131763" y="217684"/>
                  <a:pt x="131763" y="253322"/>
                </a:cubicBezTo>
                <a:cubicBezTo>
                  <a:pt x="131763" y="274441"/>
                  <a:pt x="121222" y="292921"/>
                  <a:pt x="105410" y="304800"/>
                </a:cubicBezTo>
                <a:cubicBezTo>
                  <a:pt x="105410" y="304800"/>
                  <a:pt x="105410" y="304800"/>
                  <a:pt x="105410" y="283681"/>
                </a:cubicBezTo>
                <a:cubicBezTo>
                  <a:pt x="105410" y="273121"/>
                  <a:pt x="98822" y="263882"/>
                  <a:pt x="89599" y="259922"/>
                </a:cubicBezTo>
                <a:cubicBezTo>
                  <a:pt x="89599" y="259922"/>
                  <a:pt x="83010" y="258602"/>
                  <a:pt x="83010" y="258602"/>
                </a:cubicBezTo>
                <a:cubicBezTo>
                  <a:pt x="81693" y="257282"/>
                  <a:pt x="79058" y="258602"/>
                  <a:pt x="77740" y="258602"/>
                </a:cubicBezTo>
                <a:cubicBezTo>
                  <a:pt x="77740" y="258602"/>
                  <a:pt x="77740" y="258602"/>
                  <a:pt x="65881" y="265202"/>
                </a:cubicBezTo>
                <a:cubicBezTo>
                  <a:pt x="65881" y="265202"/>
                  <a:pt x="65881" y="265202"/>
                  <a:pt x="54023" y="258602"/>
                </a:cubicBezTo>
                <a:cubicBezTo>
                  <a:pt x="51387" y="258602"/>
                  <a:pt x="50070" y="257282"/>
                  <a:pt x="47434" y="258602"/>
                </a:cubicBezTo>
                <a:cubicBezTo>
                  <a:pt x="47434" y="258602"/>
                  <a:pt x="42164" y="259922"/>
                  <a:pt x="42164" y="259922"/>
                </a:cubicBezTo>
                <a:cubicBezTo>
                  <a:pt x="31623" y="263882"/>
                  <a:pt x="25035" y="273121"/>
                  <a:pt x="25035" y="283681"/>
                </a:cubicBezTo>
                <a:cubicBezTo>
                  <a:pt x="25035" y="283681"/>
                  <a:pt x="25035" y="283681"/>
                  <a:pt x="25035" y="304800"/>
                </a:cubicBezTo>
                <a:cubicBezTo>
                  <a:pt x="9223" y="292921"/>
                  <a:pt x="0" y="274441"/>
                  <a:pt x="0" y="253322"/>
                </a:cubicBezTo>
                <a:cubicBezTo>
                  <a:pt x="0" y="217684"/>
                  <a:pt x="28988" y="187325"/>
                  <a:pt x="65881" y="187325"/>
                </a:cubicBezTo>
                <a:close/>
                <a:moveTo>
                  <a:pt x="159754" y="149225"/>
                </a:moveTo>
                <a:cubicBezTo>
                  <a:pt x="163746" y="149225"/>
                  <a:pt x="166408" y="149225"/>
                  <a:pt x="169069" y="149225"/>
                </a:cubicBezTo>
                <a:cubicBezTo>
                  <a:pt x="171731" y="149225"/>
                  <a:pt x="174392" y="149225"/>
                  <a:pt x="178384" y="149225"/>
                </a:cubicBezTo>
                <a:cubicBezTo>
                  <a:pt x="178384" y="149225"/>
                  <a:pt x="178384" y="149225"/>
                  <a:pt x="178384" y="175331"/>
                </a:cubicBezTo>
                <a:lnTo>
                  <a:pt x="214313" y="193605"/>
                </a:lnTo>
                <a:cubicBezTo>
                  <a:pt x="210321" y="197521"/>
                  <a:pt x="206329" y="202742"/>
                  <a:pt x="202337" y="207963"/>
                </a:cubicBezTo>
                <a:cubicBezTo>
                  <a:pt x="202337" y="207963"/>
                  <a:pt x="202337" y="207963"/>
                  <a:pt x="169069" y="190994"/>
                </a:cubicBezTo>
                <a:cubicBezTo>
                  <a:pt x="169069" y="190994"/>
                  <a:pt x="169069" y="190994"/>
                  <a:pt x="135802" y="207963"/>
                </a:cubicBezTo>
                <a:cubicBezTo>
                  <a:pt x="131809" y="202742"/>
                  <a:pt x="127817" y="197521"/>
                  <a:pt x="123825" y="193605"/>
                </a:cubicBezTo>
                <a:cubicBezTo>
                  <a:pt x="123825" y="193605"/>
                  <a:pt x="123825" y="193605"/>
                  <a:pt x="159754" y="175331"/>
                </a:cubicBezTo>
                <a:cubicBezTo>
                  <a:pt x="159754" y="175331"/>
                  <a:pt x="159754" y="175331"/>
                  <a:pt x="159754" y="149225"/>
                </a:cubicBezTo>
                <a:close/>
                <a:moveTo>
                  <a:pt x="154175" y="88900"/>
                </a:moveTo>
                <a:cubicBezTo>
                  <a:pt x="154175" y="88900"/>
                  <a:pt x="154175" y="88900"/>
                  <a:pt x="165941" y="95394"/>
                </a:cubicBezTo>
                <a:cubicBezTo>
                  <a:pt x="168556" y="95394"/>
                  <a:pt x="171171" y="95394"/>
                  <a:pt x="173785" y="95394"/>
                </a:cubicBezTo>
                <a:cubicBezTo>
                  <a:pt x="173785" y="95394"/>
                  <a:pt x="173785" y="95394"/>
                  <a:pt x="185551" y="88900"/>
                </a:cubicBezTo>
                <a:lnTo>
                  <a:pt x="188166" y="90199"/>
                </a:lnTo>
                <a:cubicBezTo>
                  <a:pt x="190781" y="90199"/>
                  <a:pt x="192088" y="92797"/>
                  <a:pt x="192088" y="96693"/>
                </a:cubicBezTo>
                <a:cubicBezTo>
                  <a:pt x="192088" y="96693"/>
                  <a:pt x="192088" y="96693"/>
                  <a:pt x="192088" y="126567"/>
                </a:cubicBezTo>
                <a:cubicBezTo>
                  <a:pt x="185551" y="129165"/>
                  <a:pt x="177707" y="131763"/>
                  <a:pt x="169863" y="131763"/>
                </a:cubicBezTo>
                <a:cubicBezTo>
                  <a:pt x="162019" y="131763"/>
                  <a:pt x="154175" y="129165"/>
                  <a:pt x="147638" y="126567"/>
                </a:cubicBezTo>
                <a:cubicBezTo>
                  <a:pt x="147638" y="126567"/>
                  <a:pt x="147638" y="126567"/>
                  <a:pt x="147638" y="96693"/>
                </a:cubicBezTo>
                <a:cubicBezTo>
                  <a:pt x="147638" y="92797"/>
                  <a:pt x="148946" y="90199"/>
                  <a:pt x="151560" y="90199"/>
                </a:cubicBezTo>
                <a:cubicBezTo>
                  <a:pt x="151560" y="90199"/>
                  <a:pt x="151560" y="90199"/>
                  <a:pt x="154175" y="88900"/>
                </a:cubicBezTo>
                <a:close/>
                <a:moveTo>
                  <a:pt x="169069" y="26988"/>
                </a:moveTo>
                <a:cubicBezTo>
                  <a:pt x="174768" y="26988"/>
                  <a:pt x="179388" y="31252"/>
                  <a:pt x="179388" y="36513"/>
                </a:cubicBezTo>
                <a:cubicBezTo>
                  <a:pt x="179388" y="41774"/>
                  <a:pt x="174768" y="46038"/>
                  <a:pt x="169069" y="46038"/>
                </a:cubicBezTo>
                <a:cubicBezTo>
                  <a:pt x="163370" y="46038"/>
                  <a:pt x="158750" y="41774"/>
                  <a:pt x="158750" y="36513"/>
                </a:cubicBezTo>
                <a:cubicBezTo>
                  <a:pt x="158750" y="31252"/>
                  <a:pt x="163370" y="26988"/>
                  <a:pt x="169069" y="26988"/>
                </a:cubicBezTo>
                <a:close/>
                <a:moveTo>
                  <a:pt x="169070" y="9525"/>
                </a:moveTo>
                <a:cubicBezTo>
                  <a:pt x="153726" y="9525"/>
                  <a:pt x="141288" y="21963"/>
                  <a:pt x="141288" y="37307"/>
                </a:cubicBezTo>
                <a:cubicBezTo>
                  <a:pt x="141288" y="52651"/>
                  <a:pt x="153726" y="65089"/>
                  <a:pt x="169070" y="65089"/>
                </a:cubicBezTo>
                <a:cubicBezTo>
                  <a:pt x="184414" y="65089"/>
                  <a:pt x="196852" y="52651"/>
                  <a:pt x="196852" y="37307"/>
                </a:cubicBezTo>
                <a:cubicBezTo>
                  <a:pt x="196852" y="21963"/>
                  <a:pt x="184414" y="9525"/>
                  <a:pt x="169070" y="9525"/>
                </a:cubicBezTo>
                <a:close/>
                <a:moveTo>
                  <a:pt x="169070" y="0"/>
                </a:moveTo>
                <a:cubicBezTo>
                  <a:pt x="204646" y="0"/>
                  <a:pt x="234951" y="29039"/>
                  <a:pt x="234951" y="65997"/>
                </a:cubicBezTo>
                <a:cubicBezTo>
                  <a:pt x="234951" y="87116"/>
                  <a:pt x="224410" y="105595"/>
                  <a:pt x="209916" y="117475"/>
                </a:cubicBezTo>
                <a:cubicBezTo>
                  <a:pt x="209916" y="117475"/>
                  <a:pt x="209916" y="117475"/>
                  <a:pt x="209916" y="96356"/>
                </a:cubicBezTo>
                <a:cubicBezTo>
                  <a:pt x="209916" y="85796"/>
                  <a:pt x="203328" y="75237"/>
                  <a:pt x="192787" y="72597"/>
                </a:cubicBezTo>
                <a:cubicBezTo>
                  <a:pt x="192787" y="72597"/>
                  <a:pt x="187517" y="71277"/>
                  <a:pt x="187517" y="71277"/>
                </a:cubicBezTo>
                <a:cubicBezTo>
                  <a:pt x="184881" y="69957"/>
                  <a:pt x="182246" y="69957"/>
                  <a:pt x="180928" y="71277"/>
                </a:cubicBezTo>
                <a:cubicBezTo>
                  <a:pt x="180928" y="71277"/>
                  <a:pt x="180928" y="71277"/>
                  <a:pt x="169070" y="76557"/>
                </a:cubicBezTo>
                <a:cubicBezTo>
                  <a:pt x="169070" y="76557"/>
                  <a:pt x="169070" y="76557"/>
                  <a:pt x="157211" y="71277"/>
                </a:cubicBezTo>
                <a:cubicBezTo>
                  <a:pt x="155893" y="69957"/>
                  <a:pt x="153258" y="69957"/>
                  <a:pt x="150623" y="71277"/>
                </a:cubicBezTo>
                <a:cubicBezTo>
                  <a:pt x="150623" y="71277"/>
                  <a:pt x="145352" y="72597"/>
                  <a:pt x="145352" y="72597"/>
                </a:cubicBezTo>
                <a:cubicBezTo>
                  <a:pt x="134811" y="75237"/>
                  <a:pt x="128223" y="85796"/>
                  <a:pt x="128223" y="96356"/>
                </a:cubicBezTo>
                <a:cubicBezTo>
                  <a:pt x="128223" y="96356"/>
                  <a:pt x="128223" y="96356"/>
                  <a:pt x="128223" y="117475"/>
                </a:cubicBezTo>
                <a:cubicBezTo>
                  <a:pt x="113729" y="105595"/>
                  <a:pt x="103188" y="87116"/>
                  <a:pt x="103188" y="65997"/>
                </a:cubicBezTo>
                <a:cubicBezTo>
                  <a:pt x="103188" y="29039"/>
                  <a:pt x="133494" y="0"/>
                  <a:pt x="169070" y="0"/>
                </a:cubicBezTo>
                <a:close/>
              </a:path>
            </a:pathLst>
          </a:cu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15" name="直接连接符 84">
            <a:extLst>
              <a:ext uri="{FF2B5EF4-FFF2-40B4-BE49-F238E27FC236}">
                <a16:creationId xmlns:a16="http://schemas.microsoft.com/office/drawing/2014/main" id="{2C76276A-8B84-D54E-8F63-E0D21174FD46}"/>
              </a:ext>
            </a:extLst>
          </p:cNvPr>
          <p:cNvCxnSpPr/>
          <p:nvPr/>
        </p:nvCxnSpPr>
        <p:spPr bwMode="auto">
          <a:xfrm>
            <a:off x="9242601" y="2067529"/>
            <a:ext cx="0" cy="28796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CEF8016-8CDD-A94C-AEEC-7D88C1723D78}"/>
              </a:ext>
            </a:extLst>
          </p:cNvPr>
          <p:cNvSpPr/>
          <p:nvPr/>
        </p:nvSpPr>
        <p:spPr bwMode="auto">
          <a:xfrm>
            <a:off x="9242601" y="4947205"/>
            <a:ext cx="2074970" cy="374846"/>
          </a:xfrm>
          <a:prstGeom prst="rect">
            <a:avLst/>
          </a:prstGeom>
          <a:solidFill>
            <a:srgbClr val="F7CA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>
                <a:latin typeface="+mn-ea"/>
                <a:sym typeface="Arial" panose="020B0604020202020204"/>
              </a:rPr>
              <a:t>请输入标题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C1121859-D24D-7C44-82C9-0664B21DA20A}"/>
              </a:ext>
            </a:extLst>
          </p:cNvPr>
          <p:cNvSpPr txBox="1"/>
          <p:nvPr/>
        </p:nvSpPr>
        <p:spPr bwMode="auto">
          <a:xfrm>
            <a:off x="9323904" y="2922011"/>
            <a:ext cx="1992813" cy="33855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>
              <a:defRPr/>
            </a:pPr>
            <a:r>
              <a:rPr lang="zh-CN" altLang="en-US" sz="1600" b="1" dirty="0">
                <a:latin typeface="+mj-ea"/>
                <a:ea typeface="+mj-ea"/>
                <a:sym typeface="Arial" panose="020B0604020202020204"/>
              </a:rPr>
              <a:t>标题文字添加</a:t>
            </a:r>
            <a:endParaRPr lang="en-US" sz="1600" b="1" dirty="0">
              <a:latin typeface="+mj-ea"/>
              <a:ea typeface="+mj-ea"/>
              <a:sym typeface="Arial" panose="020B0604020202020204"/>
            </a:endParaRPr>
          </a:p>
        </p:txBody>
      </p:sp>
      <p:sp>
        <p:nvSpPr>
          <p:cNvPr id="19" name="椭圆 31">
            <a:extLst>
              <a:ext uri="{FF2B5EF4-FFF2-40B4-BE49-F238E27FC236}">
                <a16:creationId xmlns:a16="http://schemas.microsoft.com/office/drawing/2014/main" id="{E09BC50D-B4CE-0945-A3ED-5BD557574B36}"/>
              </a:ext>
            </a:extLst>
          </p:cNvPr>
          <p:cNvSpPr/>
          <p:nvPr/>
        </p:nvSpPr>
        <p:spPr bwMode="auto">
          <a:xfrm>
            <a:off x="9419624" y="2159287"/>
            <a:ext cx="645348" cy="454892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BF2EE9-F602-594F-9161-897A04CF4C74}"/>
              </a:ext>
            </a:extLst>
          </p:cNvPr>
          <p:cNvSpPr/>
          <p:nvPr/>
        </p:nvSpPr>
        <p:spPr>
          <a:xfrm>
            <a:off x="670365" y="3406625"/>
            <a:ext cx="2544856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本模板的所有素材和逻辑图表均可自由编辑替换和移动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3D5BA0-7D3B-C64A-908A-399A186BF322}"/>
              </a:ext>
            </a:extLst>
          </p:cNvPr>
          <p:cNvSpPr/>
          <p:nvPr/>
        </p:nvSpPr>
        <p:spPr>
          <a:xfrm>
            <a:off x="3511684" y="3406625"/>
            <a:ext cx="2544856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本模板的所有素材和逻辑图表均可自由编辑替换和移动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7A2CD4-0D0B-3E45-AAD6-ED407676FF52}"/>
              </a:ext>
            </a:extLst>
          </p:cNvPr>
          <p:cNvSpPr/>
          <p:nvPr/>
        </p:nvSpPr>
        <p:spPr>
          <a:xfrm>
            <a:off x="6493174" y="3406624"/>
            <a:ext cx="2544856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本模板的所有素材和逻辑图表均可自由编辑替换和移动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2430E7-2B2D-7F41-892F-AA59A89D9E1E}"/>
              </a:ext>
            </a:extLst>
          </p:cNvPr>
          <p:cNvSpPr/>
          <p:nvPr/>
        </p:nvSpPr>
        <p:spPr>
          <a:xfrm>
            <a:off x="9352399" y="3406624"/>
            <a:ext cx="2544856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均可自由编辑替换和移动</a:t>
            </a:r>
          </a:p>
        </p:txBody>
      </p:sp>
    </p:spTree>
    <p:extLst>
      <p:ext uri="{BB962C8B-B14F-4D97-AF65-F5344CB8AC3E}">
        <p14:creationId xmlns:p14="http://schemas.microsoft.com/office/powerpoint/2010/main" val="2662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38484A-15CD-8A48-9B70-BB9B4CCE0088}"/>
              </a:ext>
            </a:extLst>
          </p:cNvPr>
          <p:cNvSpPr/>
          <p:nvPr/>
        </p:nvSpPr>
        <p:spPr>
          <a:xfrm>
            <a:off x="835944" y="5482485"/>
            <a:ext cx="10454217" cy="1046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PA_库_形状 ">
            <a:extLst>
              <a:ext uri="{FF2B5EF4-FFF2-40B4-BE49-F238E27FC236}">
                <a16:creationId xmlns:a16="http://schemas.microsoft.com/office/drawing/2014/main" id="{58860C98-9B50-1340-86E6-BD8A901D000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57147" y="3849120"/>
            <a:ext cx="2411810" cy="1133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28" y="0"/>
                  <a:pt x="5255" y="2250"/>
                  <a:pt x="3140" y="6751"/>
                </a:cubicBezTo>
                <a:cubicBezTo>
                  <a:pt x="1199" y="10882"/>
                  <a:pt x="160" y="16194"/>
                  <a:pt x="0" y="21600"/>
                </a:cubicBezTo>
                <a:lnTo>
                  <a:pt x="21600" y="21600"/>
                </a:lnTo>
                <a:cubicBezTo>
                  <a:pt x="21440" y="16194"/>
                  <a:pt x="20401" y="10882"/>
                  <a:pt x="18460" y="6751"/>
                </a:cubicBezTo>
                <a:cubicBezTo>
                  <a:pt x="16345" y="2250"/>
                  <a:pt x="13572" y="0"/>
                  <a:pt x="10800" y="0"/>
                </a:cubicBezTo>
                <a:close/>
              </a:path>
            </a:pathLst>
          </a:custGeom>
          <a:solidFill>
            <a:srgbClr val="E0655D"/>
          </a:solidFill>
          <a:ln w="12700"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" name="PA_库_形状 ">
            <a:extLst>
              <a:ext uri="{FF2B5EF4-FFF2-40B4-BE49-F238E27FC236}">
                <a16:creationId xmlns:a16="http://schemas.microsoft.com/office/drawing/2014/main" id="{33F095A2-B593-C04D-8D2F-D977B7DAADF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21257" y="2875063"/>
            <a:ext cx="4483591" cy="2106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28" y="0"/>
                  <a:pt x="5255" y="2250"/>
                  <a:pt x="3140" y="6751"/>
                </a:cubicBezTo>
                <a:cubicBezTo>
                  <a:pt x="1199" y="10882"/>
                  <a:pt x="160" y="16194"/>
                  <a:pt x="0" y="21600"/>
                </a:cubicBezTo>
                <a:lnTo>
                  <a:pt x="21600" y="21600"/>
                </a:lnTo>
                <a:cubicBezTo>
                  <a:pt x="21440" y="16194"/>
                  <a:pt x="20401" y="10882"/>
                  <a:pt x="18460" y="6751"/>
                </a:cubicBezTo>
                <a:cubicBezTo>
                  <a:pt x="16345" y="2250"/>
                  <a:pt x="13572" y="0"/>
                  <a:pt x="10800" y="0"/>
                </a:cubicBezTo>
                <a:close/>
              </a:path>
            </a:pathLst>
          </a:custGeom>
          <a:ln w="12700">
            <a:solidFill>
              <a:srgbClr val="D6D2CE"/>
            </a:solidFill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" name="PA_库_Circle ">
            <a:extLst>
              <a:ext uri="{FF2B5EF4-FFF2-40B4-BE49-F238E27FC236}">
                <a16:creationId xmlns:a16="http://schemas.microsoft.com/office/drawing/2014/main" id="{8197764E-EB90-9747-860D-57DF1177E74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53752" y="4606180"/>
            <a:ext cx="762000" cy="762001"/>
          </a:xfrm>
          <a:prstGeom prst="ellipse">
            <a:avLst/>
          </a:prstGeom>
          <a:solidFill>
            <a:srgbClr val="6C9C9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" name="PA_库_Circle ">
            <a:extLst>
              <a:ext uri="{FF2B5EF4-FFF2-40B4-BE49-F238E27FC236}">
                <a16:creationId xmlns:a16="http://schemas.microsoft.com/office/drawing/2014/main" id="{4EF3F68E-D7E5-DA4D-B537-83EF67BEC4C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463785" y="4606180"/>
            <a:ext cx="762001" cy="762001"/>
          </a:xfrm>
          <a:prstGeom prst="ellipse">
            <a:avLst/>
          </a:prstGeom>
          <a:solidFill>
            <a:srgbClr val="F7CA6D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" name="PA_库_Circle ">
            <a:extLst>
              <a:ext uri="{FF2B5EF4-FFF2-40B4-BE49-F238E27FC236}">
                <a16:creationId xmlns:a16="http://schemas.microsoft.com/office/drawing/2014/main" id="{B3C5E107-6466-7746-B8F5-C8249BD0EB2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682052" y="2488725"/>
            <a:ext cx="762000" cy="762001"/>
          </a:xfrm>
          <a:prstGeom prst="ellipse">
            <a:avLst/>
          </a:prstGeom>
          <a:solidFill>
            <a:srgbClr val="C86697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cs typeface="+mn-ea"/>
              <a:sym typeface="+mn-lt"/>
            </a:endParaRPr>
          </a:p>
        </p:txBody>
      </p:sp>
      <p:sp>
        <p:nvSpPr>
          <p:cNvPr id="9" name="PA_库_CreateawesomeandUniquepresentationslideswiththesecreative ">
            <a:extLst>
              <a:ext uri="{FF2B5EF4-FFF2-40B4-BE49-F238E27FC236}">
                <a16:creationId xmlns:a16="http://schemas.microsoft.com/office/drawing/2014/main" id="{6E3D4188-9072-2143-8E1F-CE73F19D38A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55691" y="1852934"/>
            <a:ext cx="26225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PA_库_UniqueSlides ">
            <a:extLst>
              <a:ext uri="{FF2B5EF4-FFF2-40B4-BE49-F238E27FC236}">
                <a16:creationId xmlns:a16="http://schemas.microsoft.com/office/drawing/2014/main" id="{5A302A7F-D72E-654D-BAB1-5EEAF4D680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396203" y="1522833"/>
            <a:ext cx="120545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请输入标题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" name="PA_库_形状 ">
            <a:extLst>
              <a:ext uri="{FF2B5EF4-FFF2-40B4-BE49-F238E27FC236}">
                <a16:creationId xmlns:a16="http://schemas.microsoft.com/office/drawing/2014/main" id="{5628649B-7BFB-2F4B-9891-CB0013071F3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695899" y="4854130"/>
            <a:ext cx="297773" cy="266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92" y="3413"/>
                </a:moveTo>
                <a:cubicBezTo>
                  <a:pt x="18552" y="3413"/>
                  <a:pt x="18552" y="3413"/>
                  <a:pt x="18552" y="3413"/>
                </a:cubicBezTo>
                <a:cubicBezTo>
                  <a:pt x="18552" y="21600"/>
                  <a:pt x="18552" y="21600"/>
                  <a:pt x="18552" y="21600"/>
                </a:cubicBezTo>
                <a:cubicBezTo>
                  <a:pt x="19292" y="21600"/>
                  <a:pt x="19292" y="21600"/>
                  <a:pt x="19292" y="21600"/>
                </a:cubicBezTo>
                <a:cubicBezTo>
                  <a:pt x="20860" y="21600"/>
                  <a:pt x="21600" y="20722"/>
                  <a:pt x="21600" y="19406"/>
                </a:cubicBezTo>
                <a:cubicBezTo>
                  <a:pt x="21600" y="6046"/>
                  <a:pt x="21600" y="6046"/>
                  <a:pt x="21600" y="6046"/>
                </a:cubicBezTo>
                <a:cubicBezTo>
                  <a:pt x="21600" y="4730"/>
                  <a:pt x="20860" y="3413"/>
                  <a:pt x="19292" y="3413"/>
                </a:cubicBezTo>
                <a:close/>
                <a:moveTo>
                  <a:pt x="0" y="6046"/>
                </a:moveTo>
                <a:cubicBezTo>
                  <a:pt x="0" y="19406"/>
                  <a:pt x="0" y="19406"/>
                  <a:pt x="0" y="19406"/>
                </a:cubicBezTo>
                <a:cubicBezTo>
                  <a:pt x="0" y="20722"/>
                  <a:pt x="1132" y="21600"/>
                  <a:pt x="2308" y="21600"/>
                </a:cubicBezTo>
                <a:cubicBezTo>
                  <a:pt x="3092" y="21600"/>
                  <a:pt x="3092" y="21600"/>
                  <a:pt x="3092" y="21600"/>
                </a:cubicBezTo>
                <a:cubicBezTo>
                  <a:pt x="3092" y="3413"/>
                  <a:pt x="3092" y="3413"/>
                  <a:pt x="3092" y="3413"/>
                </a:cubicBezTo>
                <a:cubicBezTo>
                  <a:pt x="2308" y="3413"/>
                  <a:pt x="2308" y="3413"/>
                  <a:pt x="2308" y="3413"/>
                </a:cubicBezTo>
                <a:cubicBezTo>
                  <a:pt x="1132" y="3413"/>
                  <a:pt x="0" y="4730"/>
                  <a:pt x="0" y="6046"/>
                </a:cubicBezTo>
                <a:close/>
                <a:moveTo>
                  <a:pt x="14676" y="1268"/>
                </a:moveTo>
                <a:cubicBezTo>
                  <a:pt x="13892" y="829"/>
                  <a:pt x="12716" y="0"/>
                  <a:pt x="10800" y="0"/>
                </a:cubicBezTo>
                <a:cubicBezTo>
                  <a:pt x="8884" y="0"/>
                  <a:pt x="7708" y="829"/>
                  <a:pt x="6968" y="1268"/>
                </a:cubicBezTo>
                <a:cubicBezTo>
                  <a:pt x="6968" y="3413"/>
                  <a:pt x="6968" y="3413"/>
                  <a:pt x="6968" y="3413"/>
                </a:cubicBezTo>
                <a:cubicBezTo>
                  <a:pt x="4660" y="3413"/>
                  <a:pt x="4660" y="3413"/>
                  <a:pt x="4660" y="3413"/>
                </a:cubicBezTo>
                <a:cubicBezTo>
                  <a:pt x="4660" y="21600"/>
                  <a:pt x="4660" y="21600"/>
                  <a:pt x="4660" y="21600"/>
                </a:cubicBezTo>
                <a:cubicBezTo>
                  <a:pt x="16984" y="21600"/>
                  <a:pt x="16984" y="21600"/>
                  <a:pt x="16984" y="21600"/>
                </a:cubicBezTo>
                <a:cubicBezTo>
                  <a:pt x="16984" y="3413"/>
                  <a:pt x="16984" y="3413"/>
                  <a:pt x="16984" y="3413"/>
                </a:cubicBezTo>
                <a:cubicBezTo>
                  <a:pt x="14676" y="3413"/>
                  <a:pt x="14676" y="3413"/>
                  <a:pt x="14676" y="3413"/>
                </a:cubicBezTo>
                <a:lnTo>
                  <a:pt x="14676" y="1268"/>
                </a:lnTo>
                <a:close/>
                <a:moveTo>
                  <a:pt x="13108" y="3413"/>
                </a:moveTo>
                <a:cubicBezTo>
                  <a:pt x="8492" y="3413"/>
                  <a:pt x="8492" y="3413"/>
                  <a:pt x="8492" y="3413"/>
                </a:cubicBezTo>
                <a:cubicBezTo>
                  <a:pt x="8492" y="2145"/>
                  <a:pt x="8492" y="2145"/>
                  <a:pt x="8492" y="2145"/>
                </a:cubicBezTo>
                <a:cubicBezTo>
                  <a:pt x="8884" y="1707"/>
                  <a:pt x="9668" y="1268"/>
                  <a:pt x="10800" y="1268"/>
                </a:cubicBezTo>
                <a:cubicBezTo>
                  <a:pt x="11976" y="1268"/>
                  <a:pt x="12716" y="1707"/>
                  <a:pt x="13108" y="2145"/>
                </a:cubicBezTo>
                <a:lnTo>
                  <a:pt x="13108" y="341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914217">
              <a:defRPr sz="3600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2" name="PA_库_形状 ">
            <a:extLst>
              <a:ext uri="{FF2B5EF4-FFF2-40B4-BE49-F238E27FC236}">
                <a16:creationId xmlns:a16="http://schemas.microsoft.com/office/drawing/2014/main" id="{36B30E3D-3199-BE42-996F-0FD7BF43D39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934645" y="2738384"/>
            <a:ext cx="256815" cy="262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5" h="20507" extrusionOk="0">
                <a:moveTo>
                  <a:pt x="12855" y="13320"/>
                </a:moveTo>
                <a:cubicBezTo>
                  <a:pt x="12855" y="13320"/>
                  <a:pt x="21284" y="7135"/>
                  <a:pt x="20470" y="435"/>
                </a:cubicBezTo>
                <a:lnTo>
                  <a:pt x="20470" y="60"/>
                </a:lnTo>
                <a:cubicBezTo>
                  <a:pt x="20039" y="60"/>
                  <a:pt x="20039" y="60"/>
                  <a:pt x="20039" y="60"/>
                </a:cubicBezTo>
                <a:cubicBezTo>
                  <a:pt x="13286" y="-783"/>
                  <a:pt x="7299" y="7557"/>
                  <a:pt x="7299" y="7557"/>
                </a:cubicBezTo>
                <a:cubicBezTo>
                  <a:pt x="2222" y="6667"/>
                  <a:pt x="2653" y="7932"/>
                  <a:pt x="115" y="13320"/>
                </a:cubicBezTo>
                <a:cubicBezTo>
                  <a:pt x="-316" y="14585"/>
                  <a:pt x="546" y="14585"/>
                  <a:pt x="1360" y="14585"/>
                </a:cubicBezTo>
                <a:cubicBezTo>
                  <a:pt x="2222" y="14164"/>
                  <a:pt x="3899" y="13742"/>
                  <a:pt x="3899" y="13742"/>
                </a:cubicBezTo>
                <a:cubicBezTo>
                  <a:pt x="6916" y="16647"/>
                  <a:pt x="6916" y="16647"/>
                  <a:pt x="6916" y="16647"/>
                </a:cubicBezTo>
                <a:cubicBezTo>
                  <a:pt x="6916" y="16647"/>
                  <a:pt x="6437" y="18287"/>
                  <a:pt x="6054" y="19130"/>
                </a:cubicBezTo>
                <a:cubicBezTo>
                  <a:pt x="5623" y="19974"/>
                  <a:pt x="6054" y="20817"/>
                  <a:pt x="6916" y="20395"/>
                </a:cubicBezTo>
                <a:cubicBezTo>
                  <a:pt x="12424" y="17865"/>
                  <a:pt x="13669" y="18287"/>
                  <a:pt x="12855" y="13320"/>
                </a:cubicBezTo>
                <a:close/>
                <a:moveTo>
                  <a:pt x="14100" y="6245"/>
                </a:moveTo>
                <a:cubicBezTo>
                  <a:pt x="13286" y="5449"/>
                  <a:pt x="13286" y="4605"/>
                  <a:pt x="14100" y="3762"/>
                </a:cubicBezTo>
                <a:cubicBezTo>
                  <a:pt x="14962" y="2965"/>
                  <a:pt x="16207" y="2965"/>
                  <a:pt x="16638" y="3762"/>
                </a:cubicBezTo>
                <a:cubicBezTo>
                  <a:pt x="17500" y="4605"/>
                  <a:pt x="17500" y="5449"/>
                  <a:pt x="16638" y="6245"/>
                </a:cubicBezTo>
                <a:cubicBezTo>
                  <a:pt x="16207" y="7135"/>
                  <a:pt x="14962" y="7135"/>
                  <a:pt x="14100" y="62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914217">
              <a:defRPr sz="3600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3" name="PA_库_形状 ">
            <a:extLst>
              <a:ext uri="{FF2B5EF4-FFF2-40B4-BE49-F238E27FC236}">
                <a16:creationId xmlns:a16="http://schemas.microsoft.com/office/drawing/2014/main" id="{A4D58BE2-9834-3741-9DAD-FB99108F60E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132432" y="4846992"/>
            <a:ext cx="288647" cy="280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20" h="20333" extrusionOk="0">
                <a:moveTo>
                  <a:pt x="2643" y="13922"/>
                </a:moveTo>
                <a:cubicBezTo>
                  <a:pt x="1172" y="15443"/>
                  <a:pt x="2307" y="17356"/>
                  <a:pt x="79" y="19703"/>
                </a:cubicBezTo>
                <a:cubicBezTo>
                  <a:pt x="-677" y="20876"/>
                  <a:pt x="4198" y="20441"/>
                  <a:pt x="6425" y="18138"/>
                </a:cubicBezTo>
                <a:cubicBezTo>
                  <a:pt x="7518" y="16965"/>
                  <a:pt x="7139" y="15443"/>
                  <a:pt x="6047" y="14313"/>
                </a:cubicBezTo>
                <a:cubicBezTo>
                  <a:pt x="4870" y="13140"/>
                  <a:pt x="3399" y="13140"/>
                  <a:pt x="2643" y="13922"/>
                </a:cubicBezTo>
                <a:close/>
                <a:moveTo>
                  <a:pt x="20167" y="58"/>
                </a:moveTo>
                <a:cubicBezTo>
                  <a:pt x="19452" y="-724"/>
                  <a:pt x="10123" y="6577"/>
                  <a:pt x="7518" y="9315"/>
                </a:cubicBezTo>
                <a:cubicBezTo>
                  <a:pt x="6425" y="10837"/>
                  <a:pt x="6047" y="11619"/>
                  <a:pt x="5248" y="12010"/>
                </a:cubicBezTo>
                <a:cubicBezTo>
                  <a:pt x="5248" y="12358"/>
                  <a:pt x="5627" y="12358"/>
                  <a:pt x="5627" y="12358"/>
                </a:cubicBezTo>
                <a:cubicBezTo>
                  <a:pt x="6047" y="12749"/>
                  <a:pt x="6425" y="12749"/>
                  <a:pt x="7139" y="13531"/>
                </a:cubicBezTo>
                <a:cubicBezTo>
                  <a:pt x="7518" y="13922"/>
                  <a:pt x="7896" y="14313"/>
                  <a:pt x="7896" y="14661"/>
                </a:cubicBezTo>
                <a:cubicBezTo>
                  <a:pt x="7896" y="15052"/>
                  <a:pt x="8274" y="15052"/>
                  <a:pt x="8274" y="15052"/>
                </a:cubicBezTo>
                <a:cubicBezTo>
                  <a:pt x="8988" y="14661"/>
                  <a:pt x="9745" y="13922"/>
                  <a:pt x="10879" y="12749"/>
                </a:cubicBezTo>
                <a:cubicBezTo>
                  <a:pt x="13443" y="10054"/>
                  <a:pt x="20923" y="797"/>
                  <a:pt x="20167" y="5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914217">
              <a:defRPr sz="3600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4" name="PA_库_CreateawesomeandUniquepresentationslideswiththesecreative ">
            <a:extLst>
              <a:ext uri="{FF2B5EF4-FFF2-40B4-BE49-F238E27FC236}">
                <a16:creationId xmlns:a16="http://schemas.microsoft.com/office/drawing/2014/main" id="{897937F6-107A-9B41-9B7E-3921F936AE5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67610" y="4218725"/>
            <a:ext cx="262255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PA_库_UniqueSlides ">
            <a:extLst>
              <a:ext uri="{FF2B5EF4-FFF2-40B4-BE49-F238E27FC236}">
                <a16:creationId xmlns:a16="http://schemas.microsoft.com/office/drawing/2014/main" id="{57DCCCCF-8481-004D-82C3-8E5CEC6C55A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667610" y="3911907"/>
            <a:ext cx="120545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请输入标题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" name="PA_库_CreateawesomeandUniquepresentationslideswiththesecreative ">
            <a:extLst>
              <a:ext uri="{FF2B5EF4-FFF2-40B4-BE49-F238E27FC236}">
                <a16:creationId xmlns:a16="http://schemas.microsoft.com/office/drawing/2014/main" id="{332154C2-C66E-9445-BFD5-DAD5B60B715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5944" y="4218725"/>
            <a:ext cx="262255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PA_库_UniqueSlides ">
            <a:extLst>
              <a:ext uri="{FF2B5EF4-FFF2-40B4-BE49-F238E27FC236}">
                <a16:creationId xmlns:a16="http://schemas.microsoft.com/office/drawing/2014/main" id="{6843554F-67EA-4941-800C-C4895DF646B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253037" y="3911907"/>
            <a:ext cx="120545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r"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请输入标题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9" name="PA_库_958">
            <a:extLst>
              <a:ext uri="{FF2B5EF4-FFF2-40B4-BE49-F238E27FC236}">
                <a16:creationId xmlns:a16="http://schemas.microsoft.com/office/drawing/2014/main" id="{CFEC0938-BD91-7A43-B4D7-4E83263CB54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563408" y="4230532"/>
            <a:ext cx="974626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3600" dirty="0">
                <a:latin typeface="+mj-ea"/>
                <a:ea typeface="+mj-ea"/>
                <a:cs typeface="+mn-ea"/>
                <a:sym typeface="+mn-lt"/>
              </a:rPr>
              <a:t>标题</a:t>
            </a:r>
            <a:endParaRPr sz="3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0" name="矩形 47">
            <a:extLst>
              <a:ext uri="{FF2B5EF4-FFF2-40B4-BE49-F238E27FC236}">
                <a16:creationId xmlns:a16="http://schemas.microsoft.com/office/drawing/2014/main" id="{10158006-CAE6-1C40-9C36-3C9EEAD0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39" y="5698116"/>
            <a:ext cx="10423235" cy="57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ts val="500"/>
              </a:spcAft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27673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B80DD31-4320-8D46-9121-EEB1A279DE28}"/>
              </a:ext>
            </a:extLst>
          </p:cNvPr>
          <p:cNvSpPr/>
          <p:nvPr/>
        </p:nvSpPr>
        <p:spPr>
          <a:xfrm>
            <a:off x="480777" y="4149343"/>
            <a:ext cx="1201973" cy="1021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48454D-1218-5E46-B811-C589A1849B75}"/>
              </a:ext>
            </a:extLst>
          </p:cNvPr>
          <p:cNvSpPr/>
          <p:nvPr/>
        </p:nvSpPr>
        <p:spPr>
          <a:xfrm>
            <a:off x="3365500" y="1066800"/>
            <a:ext cx="3670300" cy="31206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1FDE96-174C-0045-BB6B-3A82EBFF6B3D}"/>
              </a:ext>
            </a:extLst>
          </p:cNvPr>
          <p:cNvSpPr/>
          <p:nvPr/>
        </p:nvSpPr>
        <p:spPr>
          <a:xfrm>
            <a:off x="0" y="0"/>
            <a:ext cx="2362200" cy="139700"/>
          </a:xfrm>
          <a:prstGeom prst="rect">
            <a:avLst/>
          </a:pr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F6B4D-8460-8C44-8B73-8F49576CA1CE}"/>
              </a:ext>
            </a:extLst>
          </p:cNvPr>
          <p:cNvSpPr/>
          <p:nvPr/>
        </p:nvSpPr>
        <p:spPr>
          <a:xfrm>
            <a:off x="2362200" y="0"/>
            <a:ext cx="2362200" cy="139700"/>
          </a:xfrm>
          <a:prstGeom prst="rect">
            <a:avLst/>
          </a:pr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6749B5-BDF9-BF41-9FAA-13B5B73B40DC}"/>
              </a:ext>
            </a:extLst>
          </p:cNvPr>
          <p:cNvSpPr/>
          <p:nvPr/>
        </p:nvSpPr>
        <p:spPr>
          <a:xfrm>
            <a:off x="4724400" y="0"/>
            <a:ext cx="2362200" cy="139700"/>
          </a:xfrm>
          <a:prstGeom prst="rect">
            <a:avLst/>
          </a:pr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A029AB-9748-BB4D-B46F-712EB480F184}"/>
              </a:ext>
            </a:extLst>
          </p:cNvPr>
          <p:cNvSpPr/>
          <p:nvPr/>
        </p:nvSpPr>
        <p:spPr>
          <a:xfrm>
            <a:off x="9448800" y="0"/>
            <a:ext cx="2743200" cy="139700"/>
          </a:xfrm>
          <a:prstGeom prst="rect">
            <a:avLst/>
          </a:prstGeom>
          <a:solidFill>
            <a:srgbClr val="A6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7E91C8-399A-F34C-A4CC-B163FC98ABCC}"/>
              </a:ext>
            </a:extLst>
          </p:cNvPr>
          <p:cNvSpPr/>
          <p:nvPr/>
        </p:nvSpPr>
        <p:spPr>
          <a:xfrm>
            <a:off x="7086600" y="0"/>
            <a:ext cx="2362200" cy="139700"/>
          </a:xfrm>
          <a:prstGeom prst="rect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0E4304-C50B-6D45-8849-01B7D568377B}"/>
              </a:ext>
            </a:extLst>
          </p:cNvPr>
          <p:cNvSpPr/>
          <p:nvPr/>
        </p:nvSpPr>
        <p:spPr>
          <a:xfrm>
            <a:off x="9829800" y="6705600"/>
            <a:ext cx="2362200" cy="139700"/>
          </a:xfrm>
          <a:prstGeom prst="rect">
            <a:avLst/>
          </a:pr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1677D7-0154-C845-9095-C206FA1B12FD}"/>
              </a:ext>
            </a:extLst>
          </p:cNvPr>
          <p:cNvSpPr/>
          <p:nvPr/>
        </p:nvSpPr>
        <p:spPr>
          <a:xfrm>
            <a:off x="7467600" y="6705600"/>
            <a:ext cx="2362200" cy="139700"/>
          </a:xfrm>
          <a:prstGeom prst="rect">
            <a:avLst/>
          </a:pr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049E8-6D12-6547-82A0-BA01B495CA80}"/>
              </a:ext>
            </a:extLst>
          </p:cNvPr>
          <p:cNvSpPr/>
          <p:nvPr/>
        </p:nvSpPr>
        <p:spPr>
          <a:xfrm>
            <a:off x="5105400" y="6718300"/>
            <a:ext cx="2362200" cy="139700"/>
          </a:xfrm>
          <a:prstGeom prst="rect">
            <a:avLst/>
          </a:pr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CA46BE-5F0D-1346-BEA9-BDBEBED75895}"/>
              </a:ext>
            </a:extLst>
          </p:cNvPr>
          <p:cNvSpPr/>
          <p:nvPr/>
        </p:nvSpPr>
        <p:spPr>
          <a:xfrm>
            <a:off x="0" y="6718300"/>
            <a:ext cx="2743200" cy="139700"/>
          </a:xfrm>
          <a:prstGeom prst="rect">
            <a:avLst/>
          </a:prstGeom>
          <a:solidFill>
            <a:srgbClr val="A6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1645FA-6C9E-E642-BF5B-662F3BBD6A99}"/>
              </a:ext>
            </a:extLst>
          </p:cNvPr>
          <p:cNvSpPr/>
          <p:nvPr/>
        </p:nvSpPr>
        <p:spPr>
          <a:xfrm>
            <a:off x="2743200" y="6718300"/>
            <a:ext cx="2362200" cy="139700"/>
          </a:xfrm>
          <a:prstGeom prst="rect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7B5AB8-DCE5-5245-8D6D-21E6C08B50CF}"/>
              </a:ext>
            </a:extLst>
          </p:cNvPr>
          <p:cNvSpPr/>
          <p:nvPr/>
        </p:nvSpPr>
        <p:spPr>
          <a:xfrm>
            <a:off x="0" y="1291600"/>
            <a:ext cx="6832600" cy="350520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A9D47B-D525-5B42-8679-1AF5DB53263B}"/>
              </a:ext>
            </a:extLst>
          </p:cNvPr>
          <p:cNvSpPr/>
          <p:nvPr/>
        </p:nvSpPr>
        <p:spPr>
          <a:xfrm>
            <a:off x="0" y="1304300"/>
            <a:ext cx="6832600" cy="3505200"/>
          </a:xfrm>
          <a:prstGeom prst="rect">
            <a:avLst/>
          </a:prstGeom>
          <a:solidFill>
            <a:schemeClr val="tx1">
              <a:lumMod val="85000"/>
              <a:lumOff val="1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AC709A-3555-234E-8108-F14CBBF2A39F}"/>
              </a:ext>
            </a:extLst>
          </p:cNvPr>
          <p:cNvSpPr txBox="1"/>
          <p:nvPr/>
        </p:nvSpPr>
        <p:spPr>
          <a:xfrm>
            <a:off x="3099409" y="2646025"/>
            <a:ext cx="31870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chemeClr val="bg1">
                    <a:alpha val="90000"/>
                  </a:schemeClr>
                </a:solidFill>
                <a:latin typeface="+mj-lt"/>
              </a:rPr>
              <a:t>PART</a:t>
            </a:r>
            <a:r>
              <a:rPr kumimoji="1" lang="zh-CN" altLang="en-US" sz="3600">
                <a:solidFill>
                  <a:schemeClr val="bg1">
                    <a:alpha val="90000"/>
                  </a:schemeClr>
                </a:solidFill>
                <a:latin typeface="+mj-lt"/>
              </a:rPr>
              <a:t> </a:t>
            </a:r>
            <a:r>
              <a:rPr kumimoji="1" lang="en-US" altLang="zh-CN" sz="8800">
                <a:solidFill>
                  <a:schemeClr val="bg1">
                    <a:alpha val="90000"/>
                  </a:schemeClr>
                </a:solidFill>
                <a:latin typeface="+mj-lt"/>
              </a:rPr>
              <a:t>04</a:t>
            </a:r>
            <a:endParaRPr kumimoji="1" lang="zh-CN" altLang="en-US" sz="3600">
              <a:solidFill>
                <a:schemeClr val="bg1">
                  <a:alpha val="90000"/>
                </a:schemeClr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7D24EA-E064-214D-876F-9D26059F43A9}"/>
              </a:ext>
            </a:extLst>
          </p:cNvPr>
          <p:cNvSpPr txBox="1"/>
          <p:nvPr/>
        </p:nvSpPr>
        <p:spPr>
          <a:xfrm>
            <a:off x="7277100" y="2556257"/>
            <a:ext cx="4572000" cy="172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</a:t>
            </a:r>
          </a:p>
          <a:p>
            <a:r>
              <a:rPr lang="e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bg1">
                    <a:lumMod val="50000"/>
                  </a:schemeClr>
                </a:solidFill>
              </a:rPr>
              <a:t>click here to enter text descriptions such as content introduction, data statistics, event analysis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PA_形状 4649">
            <a:extLst>
              <a:ext uri="{FF2B5EF4-FFF2-40B4-BE49-F238E27FC236}">
                <a16:creationId xmlns:a16="http://schemas.microsoft.com/office/drawing/2014/main" id="{8DE5290B-CE7E-E34A-9B4D-B42666CD73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38393" y="3583767"/>
            <a:ext cx="2064648" cy="206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PA_形状 4644">
            <a:extLst>
              <a:ext uri="{FF2B5EF4-FFF2-40B4-BE49-F238E27FC236}">
                <a16:creationId xmlns:a16="http://schemas.microsoft.com/office/drawing/2014/main" id="{3F4E7C11-7AA5-2348-9F1A-75C76FB9570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12697" y="1705052"/>
            <a:ext cx="8898867" cy="340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59" extrusionOk="0">
                <a:moveTo>
                  <a:pt x="0" y="11881"/>
                </a:moveTo>
                <a:cubicBezTo>
                  <a:pt x="1060" y="7692"/>
                  <a:pt x="3310" y="5945"/>
                  <a:pt x="5254" y="7796"/>
                </a:cubicBezTo>
                <a:cubicBezTo>
                  <a:pt x="7606" y="10036"/>
                  <a:pt x="8550" y="16859"/>
                  <a:pt x="10976" y="18786"/>
                </a:cubicBezTo>
                <a:cubicBezTo>
                  <a:pt x="14518" y="21600"/>
                  <a:pt x="17361" y="13534"/>
                  <a:pt x="19648" y="5955"/>
                </a:cubicBezTo>
                <a:cubicBezTo>
                  <a:pt x="20264" y="3912"/>
                  <a:pt x="20915" y="1926"/>
                  <a:pt x="21600" y="0"/>
                </a:cubicBezTo>
              </a:path>
            </a:pathLst>
          </a:custGeom>
          <a:noFill/>
          <a:ln w="25400" cap="rnd" cmpd="sng" algn="ctr">
            <a:solidFill>
              <a:srgbClr val="A6A6A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8456732-C458-0546-9608-60B3E1CA55B7}"/>
              </a:ext>
            </a:extLst>
          </p:cNvPr>
          <p:cNvSpPr>
            <a:spLocks noChangeAspect="1"/>
          </p:cNvSpPr>
          <p:nvPr/>
        </p:nvSpPr>
        <p:spPr>
          <a:xfrm>
            <a:off x="3146129" y="3114590"/>
            <a:ext cx="637306" cy="637308"/>
          </a:xfrm>
          <a:prstGeom prst="ellipse">
            <a:avLst/>
          </a:prstGeom>
          <a:solidFill>
            <a:srgbClr val="E0655D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PA_任意多边形 36">
            <a:extLst>
              <a:ext uri="{FF2B5EF4-FFF2-40B4-BE49-F238E27FC236}">
                <a16:creationId xmlns:a16="http://schemas.microsoft.com/office/drawing/2014/main" id="{1A4847DE-2374-B94F-8D54-2545393D009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336834" y="3285449"/>
            <a:ext cx="263090" cy="246910"/>
          </a:xfrm>
          <a:custGeom>
            <a:avLst/>
            <a:gdLst>
              <a:gd name="connsiteX0" fmla="*/ 65187 w 464323"/>
              <a:gd name="connsiteY0" fmla="*/ 348457 h 435769"/>
              <a:gd name="connsiteX1" fmla="*/ 399141 w 464323"/>
              <a:gd name="connsiteY1" fmla="*/ 348457 h 435769"/>
              <a:gd name="connsiteX2" fmla="*/ 406384 w 464323"/>
              <a:gd name="connsiteY2" fmla="*/ 355601 h 435769"/>
              <a:gd name="connsiteX3" fmla="*/ 399141 w 464323"/>
              <a:gd name="connsiteY3" fmla="*/ 362744 h 435769"/>
              <a:gd name="connsiteX4" fmla="*/ 65187 w 464323"/>
              <a:gd name="connsiteY4" fmla="*/ 362744 h 435769"/>
              <a:gd name="connsiteX5" fmla="*/ 57944 w 464323"/>
              <a:gd name="connsiteY5" fmla="*/ 355601 h 435769"/>
              <a:gd name="connsiteX6" fmla="*/ 65187 w 464323"/>
              <a:gd name="connsiteY6" fmla="*/ 348457 h 435769"/>
              <a:gd name="connsiteX7" fmla="*/ 65187 w 464323"/>
              <a:gd name="connsiteY7" fmla="*/ 304800 h 435769"/>
              <a:gd name="connsiteX8" fmla="*/ 399141 w 464323"/>
              <a:gd name="connsiteY8" fmla="*/ 304800 h 435769"/>
              <a:gd name="connsiteX9" fmla="*/ 406384 w 464323"/>
              <a:gd name="connsiteY9" fmla="*/ 311944 h 435769"/>
              <a:gd name="connsiteX10" fmla="*/ 399141 w 464323"/>
              <a:gd name="connsiteY10" fmla="*/ 319087 h 435769"/>
              <a:gd name="connsiteX11" fmla="*/ 65187 w 464323"/>
              <a:gd name="connsiteY11" fmla="*/ 319087 h 435769"/>
              <a:gd name="connsiteX12" fmla="*/ 57944 w 464323"/>
              <a:gd name="connsiteY12" fmla="*/ 311944 h 435769"/>
              <a:gd name="connsiteX13" fmla="*/ 65187 w 464323"/>
              <a:gd name="connsiteY13" fmla="*/ 304800 h 435769"/>
              <a:gd name="connsiteX14" fmla="*/ 65187 w 464323"/>
              <a:gd name="connsiteY14" fmla="*/ 261144 h 435769"/>
              <a:gd name="connsiteX15" fmla="*/ 399141 w 464323"/>
              <a:gd name="connsiteY15" fmla="*/ 261144 h 435769"/>
              <a:gd name="connsiteX16" fmla="*/ 406384 w 464323"/>
              <a:gd name="connsiteY16" fmla="*/ 268288 h 435769"/>
              <a:gd name="connsiteX17" fmla="*/ 399141 w 464323"/>
              <a:gd name="connsiteY17" fmla="*/ 275431 h 435769"/>
              <a:gd name="connsiteX18" fmla="*/ 65187 w 464323"/>
              <a:gd name="connsiteY18" fmla="*/ 275431 h 435769"/>
              <a:gd name="connsiteX19" fmla="*/ 57944 w 464323"/>
              <a:gd name="connsiteY19" fmla="*/ 268288 h 435769"/>
              <a:gd name="connsiteX20" fmla="*/ 65187 w 464323"/>
              <a:gd name="connsiteY20" fmla="*/ 261144 h 435769"/>
              <a:gd name="connsiteX21" fmla="*/ 65187 w 464323"/>
              <a:gd name="connsiteY21" fmla="*/ 217488 h 435769"/>
              <a:gd name="connsiteX22" fmla="*/ 399141 w 464323"/>
              <a:gd name="connsiteY22" fmla="*/ 217488 h 435769"/>
              <a:gd name="connsiteX23" fmla="*/ 406384 w 464323"/>
              <a:gd name="connsiteY23" fmla="*/ 224632 h 435769"/>
              <a:gd name="connsiteX24" fmla="*/ 399141 w 464323"/>
              <a:gd name="connsiteY24" fmla="*/ 231775 h 435769"/>
              <a:gd name="connsiteX25" fmla="*/ 65187 w 464323"/>
              <a:gd name="connsiteY25" fmla="*/ 231775 h 435769"/>
              <a:gd name="connsiteX26" fmla="*/ 57944 w 464323"/>
              <a:gd name="connsiteY26" fmla="*/ 224632 h 435769"/>
              <a:gd name="connsiteX27" fmla="*/ 65187 w 464323"/>
              <a:gd name="connsiteY27" fmla="*/ 217488 h 435769"/>
              <a:gd name="connsiteX28" fmla="*/ 224747 w 464323"/>
              <a:gd name="connsiteY28" fmla="*/ 173832 h 435769"/>
              <a:gd name="connsiteX29" fmla="*/ 399133 w 464323"/>
              <a:gd name="connsiteY29" fmla="*/ 173832 h 435769"/>
              <a:gd name="connsiteX30" fmla="*/ 406401 w 464323"/>
              <a:gd name="connsiteY30" fmla="*/ 181373 h 435769"/>
              <a:gd name="connsiteX31" fmla="*/ 399133 w 464323"/>
              <a:gd name="connsiteY31" fmla="*/ 188912 h 435769"/>
              <a:gd name="connsiteX32" fmla="*/ 224747 w 464323"/>
              <a:gd name="connsiteY32" fmla="*/ 188912 h 435769"/>
              <a:gd name="connsiteX33" fmla="*/ 217488 w 464323"/>
              <a:gd name="connsiteY33" fmla="*/ 181373 h 435769"/>
              <a:gd name="connsiteX34" fmla="*/ 224747 w 464323"/>
              <a:gd name="connsiteY34" fmla="*/ 173832 h 435769"/>
              <a:gd name="connsiteX35" fmla="*/ 224764 w 464323"/>
              <a:gd name="connsiteY35" fmla="*/ 130175 h 435769"/>
              <a:gd name="connsiteX36" fmla="*/ 297525 w 464323"/>
              <a:gd name="connsiteY36" fmla="*/ 130175 h 435769"/>
              <a:gd name="connsiteX37" fmla="*/ 304801 w 464323"/>
              <a:gd name="connsiteY37" fmla="*/ 137716 h 435769"/>
              <a:gd name="connsiteX38" fmla="*/ 297525 w 464323"/>
              <a:gd name="connsiteY38" fmla="*/ 145256 h 435769"/>
              <a:gd name="connsiteX39" fmla="*/ 224764 w 464323"/>
              <a:gd name="connsiteY39" fmla="*/ 145256 h 435769"/>
              <a:gd name="connsiteX40" fmla="*/ 217488 w 464323"/>
              <a:gd name="connsiteY40" fmla="*/ 137716 h 435769"/>
              <a:gd name="connsiteX41" fmla="*/ 224764 w 464323"/>
              <a:gd name="connsiteY41" fmla="*/ 130175 h 435769"/>
              <a:gd name="connsiteX42" fmla="*/ 87042 w 464323"/>
              <a:gd name="connsiteY42" fmla="*/ 101402 h 435769"/>
              <a:gd name="connsiteX43" fmla="*/ 87042 w 464323"/>
              <a:gd name="connsiteY43" fmla="*/ 159743 h 435769"/>
              <a:gd name="connsiteX44" fmla="*/ 159809 w 464323"/>
              <a:gd name="connsiteY44" fmla="*/ 159743 h 435769"/>
              <a:gd name="connsiteX45" fmla="*/ 159809 w 464323"/>
              <a:gd name="connsiteY45" fmla="*/ 101402 h 435769"/>
              <a:gd name="connsiteX46" fmla="*/ 224764 w 464323"/>
              <a:gd name="connsiteY46" fmla="*/ 86519 h 435769"/>
              <a:gd name="connsiteX47" fmla="*/ 297525 w 464323"/>
              <a:gd name="connsiteY47" fmla="*/ 86519 h 435769"/>
              <a:gd name="connsiteX48" fmla="*/ 304801 w 464323"/>
              <a:gd name="connsiteY48" fmla="*/ 94060 h 435769"/>
              <a:gd name="connsiteX49" fmla="*/ 297525 w 464323"/>
              <a:gd name="connsiteY49" fmla="*/ 101599 h 435769"/>
              <a:gd name="connsiteX50" fmla="*/ 224764 w 464323"/>
              <a:gd name="connsiteY50" fmla="*/ 101599 h 435769"/>
              <a:gd name="connsiteX51" fmla="*/ 217488 w 464323"/>
              <a:gd name="connsiteY51" fmla="*/ 94060 h 435769"/>
              <a:gd name="connsiteX52" fmla="*/ 224764 w 464323"/>
              <a:gd name="connsiteY52" fmla="*/ 86519 h 435769"/>
              <a:gd name="connsiteX53" fmla="*/ 72490 w 464323"/>
              <a:gd name="connsiteY53" fmla="*/ 72232 h 435769"/>
              <a:gd name="connsiteX54" fmla="*/ 174361 w 464323"/>
              <a:gd name="connsiteY54" fmla="*/ 72232 h 435769"/>
              <a:gd name="connsiteX55" fmla="*/ 188907 w 464323"/>
              <a:gd name="connsiteY55" fmla="*/ 86817 h 435769"/>
              <a:gd name="connsiteX56" fmla="*/ 188907 w 464323"/>
              <a:gd name="connsiteY56" fmla="*/ 174328 h 435769"/>
              <a:gd name="connsiteX57" fmla="*/ 174361 w 464323"/>
              <a:gd name="connsiteY57" fmla="*/ 188908 h 435769"/>
              <a:gd name="connsiteX58" fmla="*/ 72490 w 464323"/>
              <a:gd name="connsiteY58" fmla="*/ 188908 h 435769"/>
              <a:gd name="connsiteX59" fmla="*/ 57944 w 464323"/>
              <a:gd name="connsiteY59" fmla="*/ 174328 h 435769"/>
              <a:gd name="connsiteX60" fmla="*/ 57944 w 464323"/>
              <a:gd name="connsiteY60" fmla="*/ 86817 h 435769"/>
              <a:gd name="connsiteX61" fmla="*/ 72490 w 464323"/>
              <a:gd name="connsiteY61" fmla="*/ 72232 h 435769"/>
              <a:gd name="connsiteX62" fmla="*/ 348258 w 464323"/>
              <a:gd name="connsiteY62" fmla="*/ 29051 h 435769"/>
              <a:gd name="connsiteX63" fmla="*/ 348258 w 464323"/>
              <a:gd name="connsiteY63" fmla="*/ 87154 h 435769"/>
              <a:gd name="connsiteX64" fmla="*/ 348215 w 464323"/>
              <a:gd name="connsiteY64" fmla="*/ 87154 h 435769"/>
              <a:gd name="connsiteX65" fmla="*/ 377237 w 464323"/>
              <a:gd name="connsiteY65" fmla="*/ 116205 h 435769"/>
              <a:gd name="connsiteX66" fmla="*/ 391747 w 464323"/>
              <a:gd name="connsiteY66" fmla="*/ 116205 h 435769"/>
              <a:gd name="connsiteX67" fmla="*/ 435323 w 464323"/>
              <a:gd name="connsiteY67" fmla="*/ 116205 h 435769"/>
              <a:gd name="connsiteX68" fmla="*/ 43511 w 464323"/>
              <a:gd name="connsiteY68" fmla="*/ 29051 h 435769"/>
              <a:gd name="connsiteX69" fmla="*/ 29000 w 464323"/>
              <a:gd name="connsiteY69" fmla="*/ 43577 h 435769"/>
              <a:gd name="connsiteX70" fmla="*/ 29000 w 464323"/>
              <a:gd name="connsiteY70" fmla="*/ 392192 h 435769"/>
              <a:gd name="connsiteX71" fmla="*/ 43511 w 464323"/>
              <a:gd name="connsiteY71" fmla="*/ 406718 h 435769"/>
              <a:gd name="connsiteX72" fmla="*/ 420812 w 464323"/>
              <a:gd name="connsiteY72" fmla="*/ 406718 h 435769"/>
              <a:gd name="connsiteX73" fmla="*/ 435323 w 464323"/>
              <a:gd name="connsiteY73" fmla="*/ 392192 h 435769"/>
              <a:gd name="connsiteX74" fmla="*/ 435323 w 464323"/>
              <a:gd name="connsiteY74" fmla="*/ 130731 h 435769"/>
              <a:gd name="connsiteX75" fmla="*/ 391747 w 464323"/>
              <a:gd name="connsiteY75" fmla="*/ 130731 h 435769"/>
              <a:gd name="connsiteX76" fmla="*/ 377237 w 464323"/>
              <a:gd name="connsiteY76" fmla="*/ 130731 h 435769"/>
              <a:gd name="connsiteX77" fmla="*/ 333704 w 464323"/>
              <a:gd name="connsiteY77" fmla="*/ 87154 h 435769"/>
              <a:gd name="connsiteX78" fmla="*/ 333747 w 464323"/>
              <a:gd name="connsiteY78" fmla="*/ 87154 h 435769"/>
              <a:gd name="connsiteX79" fmla="*/ 333747 w 464323"/>
              <a:gd name="connsiteY79" fmla="*/ 29051 h 435769"/>
              <a:gd name="connsiteX80" fmla="*/ 43511 w 464323"/>
              <a:gd name="connsiteY80" fmla="*/ 0 h 435769"/>
              <a:gd name="connsiteX81" fmla="*/ 348258 w 464323"/>
              <a:gd name="connsiteY81" fmla="*/ 0 h 435769"/>
              <a:gd name="connsiteX82" fmla="*/ 368767 w 464323"/>
              <a:gd name="connsiteY82" fmla="*/ 8493 h 435769"/>
              <a:gd name="connsiteX83" fmla="*/ 455831 w 464323"/>
              <a:gd name="connsiteY83" fmla="*/ 95647 h 435769"/>
              <a:gd name="connsiteX84" fmla="*/ 464323 w 464323"/>
              <a:gd name="connsiteY84" fmla="*/ 116205 h 435769"/>
              <a:gd name="connsiteX85" fmla="*/ 464323 w 464323"/>
              <a:gd name="connsiteY85" fmla="*/ 392192 h 435769"/>
              <a:gd name="connsiteX86" fmla="*/ 420812 w 464323"/>
              <a:gd name="connsiteY86" fmla="*/ 435769 h 435769"/>
              <a:gd name="connsiteX87" fmla="*/ 43511 w 464323"/>
              <a:gd name="connsiteY87" fmla="*/ 435769 h 435769"/>
              <a:gd name="connsiteX88" fmla="*/ 0 w 464323"/>
              <a:gd name="connsiteY88" fmla="*/ 392192 h 435769"/>
              <a:gd name="connsiteX89" fmla="*/ 0 w 464323"/>
              <a:gd name="connsiteY89" fmla="*/ 43577 h 435769"/>
              <a:gd name="connsiteX90" fmla="*/ 43511 w 464323"/>
              <a:gd name="connsiteY90" fmla="*/ 0 h 43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64323" h="435769">
                <a:moveTo>
                  <a:pt x="65187" y="348457"/>
                </a:moveTo>
                <a:lnTo>
                  <a:pt x="399141" y="348457"/>
                </a:lnTo>
                <a:cubicBezTo>
                  <a:pt x="403125" y="348457"/>
                  <a:pt x="406384" y="351652"/>
                  <a:pt x="406384" y="355601"/>
                </a:cubicBezTo>
                <a:cubicBezTo>
                  <a:pt x="406384" y="359536"/>
                  <a:pt x="403125" y="362744"/>
                  <a:pt x="399141" y="362744"/>
                </a:cubicBezTo>
                <a:lnTo>
                  <a:pt x="65187" y="362744"/>
                </a:lnTo>
                <a:cubicBezTo>
                  <a:pt x="61187" y="362744"/>
                  <a:pt x="57944" y="359536"/>
                  <a:pt x="57944" y="355601"/>
                </a:cubicBezTo>
                <a:cubicBezTo>
                  <a:pt x="57944" y="351652"/>
                  <a:pt x="61187" y="348457"/>
                  <a:pt x="65187" y="348457"/>
                </a:cubicBezTo>
                <a:close/>
                <a:moveTo>
                  <a:pt x="65187" y="304800"/>
                </a:moveTo>
                <a:lnTo>
                  <a:pt x="399141" y="304800"/>
                </a:lnTo>
                <a:cubicBezTo>
                  <a:pt x="403125" y="304800"/>
                  <a:pt x="406384" y="307995"/>
                  <a:pt x="406384" y="311944"/>
                </a:cubicBezTo>
                <a:cubicBezTo>
                  <a:pt x="406384" y="315879"/>
                  <a:pt x="403125" y="319087"/>
                  <a:pt x="399141" y="319087"/>
                </a:cubicBezTo>
                <a:lnTo>
                  <a:pt x="65187" y="319087"/>
                </a:lnTo>
                <a:cubicBezTo>
                  <a:pt x="61187" y="319087"/>
                  <a:pt x="57944" y="315879"/>
                  <a:pt x="57944" y="311944"/>
                </a:cubicBezTo>
                <a:cubicBezTo>
                  <a:pt x="57944" y="307995"/>
                  <a:pt x="61187" y="304800"/>
                  <a:pt x="65187" y="304800"/>
                </a:cubicBezTo>
                <a:close/>
                <a:moveTo>
                  <a:pt x="65187" y="261144"/>
                </a:moveTo>
                <a:lnTo>
                  <a:pt x="399141" y="261144"/>
                </a:lnTo>
                <a:cubicBezTo>
                  <a:pt x="403125" y="261144"/>
                  <a:pt x="406384" y="264339"/>
                  <a:pt x="406384" y="268288"/>
                </a:cubicBezTo>
                <a:cubicBezTo>
                  <a:pt x="406384" y="272223"/>
                  <a:pt x="403125" y="275431"/>
                  <a:pt x="399141" y="275431"/>
                </a:cubicBezTo>
                <a:lnTo>
                  <a:pt x="65187" y="275431"/>
                </a:lnTo>
                <a:cubicBezTo>
                  <a:pt x="61187" y="275431"/>
                  <a:pt x="57944" y="272223"/>
                  <a:pt x="57944" y="268288"/>
                </a:cubicBezTo>
                <a:cubicBezTo>
                  <a:pt x="57944" y="264339"/>
                  <a:pt x="61187" y="261144"/>
                  <a:pt x="65187" y="261144"/>
                </a:cubicBezTo>
                <a:close/>
                <a:moveTo>
                  <a:pt x="65187" y="217488"/>
                </a:moveTo>
                <a:lnTo>
                  <a:pt x="399141" y="217488"/>
                </a:lnTo>
                <a:cubicBezTo>
                  <a:pt x="403125" y="217488"/>
                  <a:pt x="406384" y="220683"/>
                  <a:pt x="406384" y="224632"/>
                </a:cubicBezTo>
                <a:cubicBezTo>
                  <a:pt x="406384" y="228580"/>
                  <a:pt x="403125" y="231775"/>
                  <a:pt x="399141" y="231775"/>
                </a:cubicBezTo>
                <a:lnTo>
                  <a:pt x="65187" y="231775"/>
                </a:lnTo>
                <a:cubicBezTo>
                  <a:pt x="61187" y="231775"/>
                  <a:pt x="57944" y="228580"/>
                  <a:pt x="57944" y="224632"/>
                </a:cubicBezTo>
                <a:cubicBezTo>
                  <a:pt x="57944" y="220683"/>
                  <a:pt x="61187" y="217488"/>
                  <a:pt x="65187" y="217488"/>
                </a:cubicBezTo>
                <a:close/>
                <a:moveTo>
                  <a:pt x="224747" y="173832"/>
                </a:moveTo>
                <a:lnTo>
                  <a:pt x="399133" y="173832"/>
                </a:lnTo>
                <a:cubicBezTo>
                  <a:pt x="403130" y="173832"/>
                  <a:pt x="406401" y="177204"/>
                  <a:pt x="406401" y="181373"/>
                </a:cubicBezTo>
                <a:cubicBezTo>
                  <a:pt x="406401" y="185540"/>
                  <a:pt x="403130" y="188912"/>
                  <a:pt x="399133" y="188912"/>
                </a:cubicBezTo>
                <a:lnTo>
                  <a:pt x="224747" y="188912"/>
                </a:lnTo>
                <a:cubicBezTo>
                  <a:pt x="220715" y="188912"/>
                  <a:pt x="217488" y="185540"/>
                  <a:pt x="217488" y="181373"/>
                </a:cubicBezTo>
                <a:cubicBezTo>
                  <a:pt x="217488" y="177204"/>
                  <a:pt x="220715" y="173832"/>
                  <a:pt x="224747" y="173832"/>
                </a:cubicBezTo>
                <a:close/>
                <a:moveTo>
                  <a:pt x="224764" y="130175"/>
                </a:moveTo>
                <a:lnTo>
                  <a:pt x="297525" y="130175"/>
                </a:lnTo>
                <a:cubicBezTo>
                  <a:pt x="301531" y="130175"/>
                  <a:pt x="304801" y="133548"/>
                  <a:pt x="304801" y="137716"/>
                </a:cubicBezTo>
                <a:cubicBezTo>
                  <a:pt x="304801" y="141884"/>
                  <a:pt x="301531" y="145256"/>
                  <a:pt x="297525" y="145256"/>
                </a:cubicBezTo>
                <a:lnTo>
                  <a:pt x="224764" y="145256"/>
                </a:lnTo>
                <a:cubicBezTo>
                  <a:pt x="220726" y="145256"/>
                  <a:pt x="217488" y="141884"/>
                  <a:pt x="217488" y="137716"/>
                </a:cubicBezTo>
                <a:cubicBezTo>
                  <a:pt x="217488" y="133548"/>
                  <a:pt x="220726" y="130175"/>
                  <a:pt x="224764" y="130175"/>
                </a:cubicBezTo>
                <a:close/>
                <a:moveTo>
                  <a:pt x="87042" y="101402"/>
                </a:moveTo>
                <a:cubicBezTo>
                  <a:pt x="87042" y="101402"/>
                  <a:pt x="87042" y="159743"/>
                  <a:pt x="87042" y="159743"/>
                </a:cubicBezTo>
                <a:lnTo>
                  <a:pt x="159809" y="159743"/>
                </a:lnTo>
                <a:lnTo>
                  <a:pt x="159809" y="101402"/>
                </a:lnTo>
                <a:close/>
                <a:moveTo>
                  <a:pt x="224764" y="86519"/>
                </a:moveTo>
                <a:lnTo>
                  <a:pt x="297525" y="86519"/>
                </a:lnTo>
                <a:cubicBezTo>
                  <a:pt x="301531" y="86519"/>
                  <a:pt x="304801" y="89891"/>
                  <a:pt x="304801" y="94060"/>
                </a:cubicBezTo>
                <a:cubicBezTo>
                  <a:pt x="304801" y="98227"/>
                  <a:pt x="301531" y="101599"/>
                  <a:pt x="297525" y="101599"/>
                </a:cubicBezTo>
                <a:lnTo>
                  <a:pt x="224764" y="101599"/>
                </a:lnTo>
                <a:cubicBezTo>
                  <a:pt x="220726" y="101599"/>
                  <a:pt x="217488" y="98227"/>
                  <a:pt x="217488" y="94060"/>
                </a:cubicBezTo>
                <a:cubicBezTo>
                  <a:pt x="217488" y="89891"/>
                  <a:pt x="220726" y="86519"/>
                  <a:pt x="224764" y="86519"/>
                </a:cubicBezTo>
                <a:close/>
                <a:moveTo>
                  <a:pt x="72490" y="72232"/>
                </a:moveTo>
                <a:lnTo>
                  <a:pt x="174361" y="72232"/>
                </a:lnTo>
                <a:cubicBezTo>
                  <a:pt x="182401" y="72232"/>
                  <a:pt x="188907" y="78752"/>
                  <a:pt x="188907" y="86817"/>
                </a:cubicBezTo>
                <a:lnTo>
                  <a:pt x="188907" y="174328"/>
                </a:lnTo>
                <a:cubicBezTo>
                  <a:pt x="188907" y="182388"/>
                  <a:pt x="182401" y="188908"/>
                  <a:pt x="174361" y="188908"/>
                </a:cubicBezTo>
                <a:lnTo>
                  <a:pt x="72490" y="188908"/>
                </a:lnTo>
                <a:cubicBezTo>
                  <a:pt x="64450" y="188908"/>
                  <a:pt x="57944" y="182388"/>
                  <a:pt x="57944" y="174328"/>
                </a:cubicBezTo>
                <a:lnTo>
                  <a:pt x="57944" y="86817"/>
                </a:lnTo>
                <a:cubicBezTo>
                  <a:pt x="57944" y="78752"/>
                  <a:pt x="64450" y="72232"/>
                  <a:pt x="72490" y="72232"/>
                </a:cubicBezTo>
                <a:close/>
                <a:moveTo>
                  <a:pt x="348258" y="29051"/>
                </a:moveTo>
                <a:lnTo>
                  <a:pt x="348258" y="87154"/>
                </a:lnTo>
                <a:lnTo>
                  <a:pt x="348215" y="87154"/>
                </a:lnTo>
                <a:cubicBezTo>
                  <a:pt x="348215" y="103172"/>
                  <a:pt x="361242" y="116205"/>
                  <a:pt x="377237" y="116205"/>
                </a:cubicBezTo>
                <a:lnTo>
                  <a:pt x="391747" y="116205"/>
                </a:lnTo>
                <a:cubicBezTo>
                  <a:pt x="391747" y="116205"/>
                  <a:pt x="435323" y="116205"/>
                  <a:pt x="435323" y="116205"/>
                </a:cubicBezTo>
                <a:close/>
                <a:moveTo>
                  <a:pt x="43511" y="29051"/>
                </a:moveTo>
                <a:cubicBezTo>
                  <a:pt x="35492" y="29051"/>
                  <a:pt x="29000" y="35547"/>
                  <a:pt x="29000" y="43577"/>
                </a:cubicBezTo>
                <a:lnTo>
                  <a:pt x="29000" y="392192"/>
                </a:lnTo>
                <a:cubicBezTo>
                  <a:pt x="29000" y="400202"/>
                  <a:pt x="35492" y="406718"/>
                  <a:pt x="43511" y="406718"/>
                </a:cubicBezTo>
                <a:lnTo>
                  <a:pt x="420812" y="406718"/>
                </a:lnTo>
                <a:cubicBezTo>
                  <a:pt x="428830" y="406718"/>
                  <a:pt x="435323" y="400202"/>
                  <a:pt x="435323" y="392192"/>
                </a:cubicBezTo>
                <a:cubicBezTo>
                  <a:pt x="435323" y="392192"/>
                  <a:pt x="435323" y="130731"/>
                  <a:pt x="435323" y="130731"/>
                </a:cubicBezTo>
                <a:lnTo>
                  <a:pt x="391747" y="130731"/>
                </a:lnTo>
                <a:lnTo>
                  <a:pt x="377237" y="130731"/>
                </a:lnTo>
                <a:cubicBezTo>
                  <a:pt x="353202" y="130731"/>
                  <a:pt x="333704" y="111222"/>
                  <a:pt x="333704" y="87154"/>
                </a:cubicBezTo>
                <a:lnTo>
                  <a:pt x="333747" y="87154"/>
                </a:lnTo>
                <a:lnTo>
                  <a:pt x="333747" y="29051"/>
                </a:lnTo>
                <a:close/>
                <a:moveTo>
                  <a:pt x="43511" y="0"/>
                </a:moveTo>
                <a:lnTo>
                  <a:pt x="348258" y="0"/>
                </a:lnTo>
                <a:cubicBezTo>
                  <a:pt x="355933" y="0"/>
                  <a:pt x="363328" y="3046"/>
                  <a:pt x="368767" y="8493"/>
                </a:cubicBezTo>
                <a:lnTo>
                  <a:pt x="455831" y="95647"/>
                </a:lnTo>
                <a:cubicBezTo>
                  <a:pt x="461270" y="101094"/>
                  <a:pt x="464323" y="108498"/>
                  <a:pt x="464323" y="116205"/>
                </a:cubicBezTo>
                <a:lnTo>
                  <a:pt x="464323" y="392192"/>
                </a:lnTo>
                <a:cubicBezTo>
                  <a:pt x="464323" y="416220"/>
                  <a:pt x="444803" y="435769"/>
                  <a:pt x="420812" y="435769"/>
                </a:cubicBezTo>
                <a:lnTo>
                  <a:pt x="43511" y="435769"/>
                </a:lnTo>
                <a:cubicBezTo>
                  <a:pt x="19520" y="435769"/>
                  <a:pt x="0" y="416220"/>
                  <a:pt x="0" y="392192"/>
                </a:cubicBezTo>
                <a:lnTo>
                  <a:pt x="0" y="43577"/>
                </a:lnTo>
                <a:cubicBezTo>
                  <a:pt x="0" y="19529"/>
                  <a:pt x="19520" y="0"/>
                  <a:pt x="4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FC510F-3B8F-E845-BB65-30F32BDCBB41}"/>
              </a:ext>
            </a:extLst>
          </p:cNvPr>
          <p:cNvSpPr>
            <a:spLocks noChangeAspect="1"/>
          </p:cNvSpPr>
          <p:nvPr/>
        </p:nvSpPr>
        <p:spPr>
          <a:xfrm>
            <a:off x="4444616" y="4427099"/>
            <a:ext cx="637306" cy="637308"/>
          </a:xfrm>
          <a:prstGeom prst="ellipse">
            <a:avLst/>
          </a:prstGeom>
          <a:solidFill>
            <a:srgbClr val="F7CA6D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任意多边形 38">
            <a:extLst>
              <a:ext uri="{FF2B5EF4-FFF2-40B4-BE49-F238E27FC236}">
                <a16:creationId xmlns:a16="http://schemas.microsoft.com/office/drawing/2014/main" id="{29FF7DF3-7D61-2846-AFEF-F74C80354C7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640792" y="4602924"/>
            <a:ext cx="263098" cy="255456"/>
          </a:xfrm>
          <a:custGeom>
            <a:avLst/>
            <a:gdLst>
              <a:gd name="connsiteX0" fmla="*/ 261540 w 464338"/>
              <a:gd name="connsiteY0" fmla="*/ 246856 h 450850"/>
              <a:gd name="connsiteX1" fmla="*/ 290512 w 464338"/>
              <a:gd name="connsiteY1" fmla="*/ 276225 h 450850"/>
              <a:gd name="connsiteX2" fmla="*/ 261540 w 464338"/>
              <a:gd name="connsiteY2" fmla="*/ 305592 h 450850"/>
              <a:gd name="connsiteX3" fmla="*/ 232568 w 464338"/>
              <a:gd name="connsiteY3" fmla="*/ 276225 h 450850"/>
              <a:gd name="connsiteX4" fmla="*/ 261540 w 464338"/>
              <a:gd name="connsiteY4" fmla="*/ 246856 h 450850"/>
              <a:gd name="connsiteX5" fmla="*/ 419120 w 464338"/>
              <a:gd name="connsiteY5" fmla="*/ 213403 h 450850"/>
              <a:gd name="connsiteX6" fmla="*/ 418654 w 464338"/>
              <a:gd name="connsiteY6" fmla="*/ 214300 h 450850"/>
              <a:gd name="connsiteX7" fmla="*/ 415019 w 464338"/>
              <a:gd name="connsiteY7" fmla="*/ 221000 h 450850"/>
              <a:gd name="connsiteX8" fmla="*/ 391786 w 464338"/>
              <a:gd name="connsiteY8" fmla="*/ 232689 h 450850"/>
              <a:gd name="connsiteX9" fmla="*/ 261191 w 464338"/>
              <a:gd name="connsiteY9" fmla="*/ 232689 h 450850"/>
              <a:gd name="connsiteX10" fmla="*/ 217652 w 464338"/>
              <a:gd name="connsiteY10" fmla="*/ 276313 h 450850"/>
              <a:gd name="connsiteX11" fmla="*/ 261191 w 464338"/>
              <a:gd name="connsiteY11" fmla="*/ 319958 h 450850"/>
              <a:gd name="connsiteX12" fmla="*/ 410319 w 464338"/>
              <a:gd name="connsiteY12" fmla="*/ 319958 h 450850"/>
              <a:gd name="connsiteX13" fmla="*/ 435303 w 464338"/>
              <a:gd name="connsiteY13" fmla="*/ 261765 h 450850"/>
              <a:gd name="connsiteX14" fmla="*/ 419120 w 464338"/>
              <a:gd name="connsiteY14" fmla="*/ 213403 h 450850"/>
              <a:gd name="connsiteX15" fmla="*/ 29019 w 464338"/>
              <a:gd name="connsiteY15" fmla="*/ 141642 h 450850"/>
              <a:gd name="connsiteX16" fmla="*/ 29019 w 464338"/>
              <a:gd name="connsiteY16" fmla="*/ 370845 h 450850"/>
              <a:gd name="connsiteX17" fmla="*/ 79807 w 464338"/>
              <a:gd name="connsiteY17" fmla="*/ 421754 h 450850"/>
              <a:gd name="connsiteX18" fmla="*/ 340998 w 464338"/>
              <a:gd name="connsiteY18" fmla="*/ 421754 h 450850"/>
              <a:gd name="connsiteX19" fmla="*/ 391786 w 464338"/>
              <a:gd name="connsiteY19" fmla="*/ 370845 h 450850"/>
              <a:gd name="connsiteX20" fmla="*/ 391786 w 464338"/>
              <a:gd name="connsiteY20" fmla="*/ 349033 h 450850"/>
              <a:gd name="connsiteX21" fmla="*/ 261191 w 464338"/>
              <a:gd name="connsiteY21" fmla="*/ 349033 h 450850"/>
              <a:gd name="connsiteX22" fmla="*/ 188633 w 464338"/>
              <a:gd name="connsiteY22" fmla="*/ 276313 h 450850"/>
              <a:gd name="connsiteX23" fmla="*/ 261191 w 464338"/>
              <a:gd name="connsiteY23" fmla="*/ 203592 h 450850"/>
              <a:gd name="connsiteX24" fmla="*/ 391786 w 464338"/>
              <a:gd name="connsiteY24" fmla="*/ 203592 h 450850"/>
              <a:gd name="connsiteX25" fmla="*/ 391786 w 464338"/>
              <a:gd name="connsiteY25" fmla="*/ 174517 h 450850"/>
              <a:gd name="connsiteX26" fmla="*/ 377266 w 464338"/>
              <a:gd name="connsiteY26" fmla="*/ 159969 h 450850"/>
              <a:gd name="connsiteX27" fmla="*/ 319228 w 464338"/>
              <a:gd name="connsiteY27" fmla="*/ 159969 h 450850"/>
              <a:gd name="connsiteX28" fmla="*/ 79807 w 464338"/>
              <a:gd name="connsiteY28" fmla="*/ 159969 h 450850"/>
              <a:gd name="connsiteX29" fmla="*/ 29019 w 464338"/>
              <a:gd name="connsiteY29" fmla="*/ 141642 h 450850"/>
              <a:gd name="connsiteX30" fmla="*/ 58016 w 464338"/>
              <a:gd name="connsiteY30" fmla="*/ 116345 h 450850"/>
              <a:gd name="connsiteX31" fmla="*/ 58016 w 464338"/>
              <a:gd name="connsiteY31" fmla="*/ 125800 h 450850"/>
              <a:gd name="connsiteX32" fmla="*/ 79807 w 464338"/>
              <a:gd name="connsiteY32" fmla="*/ 130872 h 450850"/>
              <a:gd name="connsiteX33" fmla="*/ 319228 w 464338"/>
              <a:gd name="connsiteY33" fmla="*/ 130872 h 450850"/>
              <a:gd name="connsiteX34" fmla="*/ 362745 w 464338"/>
              <a:gd name="connsiteY34" fmla="*/ 130872 h 450850"/>
              <a:gd name="connsiteX35" fmla="*/ 362745 w 464338"/>
              <a:gd name="connsiteY35" fmla="*/ 116345 h 450850"/>
              <a:gd name="connsiteX36" fmla="*/ 58016 w 464338"/>
              <a:gd name="connsiteY36" fmla="*/ 116345 h 450850"/>
              <a:gd name="connsiteX37" fmla="*/ 58016 w 464338"/>
              <a:gd name="connsiteY37" fmla="*/ 87248 h 450850"/>
              <a:gd name="connsiteX38" fmla="*/ 58016 w 464338"/>
              <a:gd name="connsiteY38" fmla="*/ 101796 h 450850"/>
              <a:gd name="connsiteX39" fmla="*/ 362745 w 464338"/>
              <a:gd name="connsiteY39" fmla="*/ 101796 h 450850"/>
              <a:gd name="connsiteX40" fmla="*/ 362745 w 464338"/>
              <a:gd name="connsiteY40" fmla="*/ 87248 h 450850"/>
              <a:gd name="connsiteX41" fmla="*/ 58016 w 464338"/>
              <a:gd name="connsiteY41" fmla="*/ 58172 h 450850"/>
              <a:gd name="connsiteX42" fmla="*/ 58016 w 464338"/>
              <a:gd name="connsiteY42" fmla="*/ 72700 h 450850"/>
              <a:gd name="connsiteX43" fmla="*/ 362745 w 464338"/>
              <a:gd name="connsiteY43" fmla="*/ 72700 h 450850"/>
              <a:gd name="connsiteX44" fmla="*/ 362745 w 464338"/>
              <a:gd name="connsiteY44" fmla="*/ 58172 h 450850"/>
              <a:gd name="connsiteX45" fmla="*/ 79807 w 464338"/>
              <a:gd name="connsiteY45" fmla="*/ 29076 h 450850"/>
              <a:gd name="connsiteX46" fmla="*/ 29019 w 464338"/>
              <a:gd name="connsiteY46" fmla="*/ 79984 h 450850"/>
              <a:gd name="connsiteX47" fmla="*/ 43517 w 464338"/>
              <a:gd name="connsiteY47" fmla="*/ 115510 h 450850"/>
              <a:gd name="connsiteX48" fmla="*/ 43517 w 464338"/>
              <a:gd name="connsiteY48" fmla="*/ 87248 h 450850"/>
              <a:gd name="connsiteX49" fmla="*/ 43517 w 464338"/>
              <a:gd name="connsiteY49" fmla="*/ 58172 h 450850"/>
              <a:gd name="connsiteX50" fmla="*/ 58016 w 464338"/>
              <a:gd name="connsiteY50" fmla="*/ 43624 h 450850"/>
              <a:gd name="connsiteX51" fmla="*/ 362745 w 464338"/>
              <a:gd name="connsiteY51" fmla="*/ 43624 h 450850"/>
              <a:gd name="connsiteX52" fmla="*/ 377266 w 464338"/>
              <a:gd name="connsiteY52" fmla="*/ 58172 h 450850"/>
              <a:gd name="connsiteX53" fmla="*/ 377266 w 464338"/>
              <a:gd name="connsiteY53" fmla="*/ 87248 h 450850"/>
              <a:gd name="connsiteX54" fmla="*/ 377266 w 464338"/>
              <a:gd name="connsiteY54" fmla="*/ 116345 h 450850"/>
              <a:gd name="connsiteX55" fmla="*/ 377266 w 464338"/>
              <a:gd name="connsiteY55" fmla="*/ 130872 h 450850"/>
              <a:gd name="connsiteX56" fmla="*/ 391786 w 464338"/>
              <a:gd name="connsiteY56" fmla="*/ 133544 h 450850"/>
              <a:gd name="connsiteX57" fmla="*/ 391786 w 464338"/>
              <a:gd name="connsiteY57" fmla="*/ 87248 h 450850"/>
              <a:gd name="connsiteX58" fmla="*/ 391786 w 464338"/>
              <a:gd name="connsiteY58" fmla="*/ 79984 h 450850"/>
              <a:gd name="connsiteX59" fmla="*/ 391786 w 464338"/>
              <a:gd name="connsiteY59" fmla="*/ 43624 h 450850"/>
              <a:gd name="connsiteX60" fmla="*/ 377266 w 464338"/>
              <a:gd name="connsiteY60" fmla="*/ 29076 h 450850"/>
              <a:gd name="connsiteX61" fmla="*/ 319228 w 464338"/>
              <a:gd name="connsiteY61" fmla="*/ 29076 h 450850"/>
              <a:gd name="connsiteX62" fmla="*/ 79807 w 464338"/>
              <a:gd name="connsiteY62" fmla="*/ 0 h 450850"/>
              <a:gd name="connsiteX63" fmla="*/ 319228 w 464338"/>
              <a:gd name="connsiteY63" fmla="*/ 0 h 450850"/>
              <a:gd name="connsiteX64" fmla="*/ 377266 w 464338"/>
              <a:gd name="connsiteY64" fmla="*/ 0 h 450850"/>
              <a:gd name="connsiteX65" fmla="*/ 420805 w 464338"/>
              <a:gd name="connsiteY65" fmla="*/ 43624 h 450850"/>
              <a:gd name="connsiteX66" fmla="*/ 420805 w 464338"/>
              <a:gd name="connsiteY66" fmla="*/ 79984 h 450850"/>
              <a:gd name="connsiteX67" fmla="*/ 420805 w 464338"/>
              <a:gd name="connsiteY67" fmla="*/ 87248 h 450850"/>
              <a:gd name="connsiteX68" fmla="*/ 420805 w 464338"/>
              <a:gd name="connsiteY68" fmla="*/ 174517 h 450850"/>
              <a:gd name="connsiteX69" fmla="*/ 420827 w 464338"/>
              <a:gd name="connsiteY69" fmla="*/ 174517 h 450850"/>
              <a:gd name="connsiteX70" fmla="*/ 420827 w 464338"/>
              <a:gd name="connsiteY70" fmla="*/ 349033 h 450850"/>
              <a:gd name="connsiteX71" fmla="*/ 420805 w 464338"/>
              <a:gd name="connsiteY71" fmla="*/ 349033 h 450850"/>
              <a:gd name="connsiteX72" fmla="*/ 420805 w 464338"/>
              <a:gd name="connsiteY72" fmla="*/ 370845 h 450850"/>
              <a:gd name="connsiteX73" fmla="*/ 340998 w 464338"/>
              <a:gd name="connsiteY73" fmla="*/ 450850 h 450850"/>
              <a:gd name="connsiteX74" fmla="*/ 79807 w 464338"/>
              <a:gd name="connsiteY74" fmla="*/ 450850 h 450850"/>
              <a:gd name="connsiteX75" fmla="*/ 0 w 464338"/>
              <a:gd name="connsiteY75" fmla="*/ 370845 h 450850"/>
              <a:gd name="connsiteX76" fmla="*/ 0 w 464338"/>
              <a:gd name="connsiteY76" fmla="*/ 79984 h 450850"/>
              <a:gd name="connsiteX77" fmla="*/ 79807 w 464338"/>
              <a:gd name="connsiteY77" fmla="*/ 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4338" h="450850">
                <a:moveTo>
                  <a:pt x="261540" y="246856"/>
                </a:moveTo>
                <a:cubicBezTo>
                  <a:pt x="277531" y="246856"/>
                  <a:pt x="290512" y="260021"/>
                  <a:pt x="290512" y="276225"/>
                </a:cubicBezTo>
                <a:cubicBezTo>
                  <a:pt x="290512" y="292427"/>
                  <a:pt x="277531" y="305592"/>
                  <a:pt x="261540" y="305592"/>
                </a:cubicBezTo>
                <a:cubicBezTo>
                  <a:pt x="245546" y="305592"/>
                  <a:pt x="232568" y="292427"/>
                  <a:pt x="232568" y="276225"/>
                </a:cubicBezTo>
                <a:cubicBezTo>
                  <a:pt x="232568" y="260021"/>
                  <a:pt x="245546" y="246856"/>
                  <a:pt x="261540" y="246856"/>
                </a:cubicBezTo>
                <a:close/>
                <a:moveTo>
                  <a:pt x="419120" y="213403"/>
                </a:moveTo>
                <a:cubicBezTo>
                  <a:pt x="419009" y="213716"/>
                  <a:pt x="418765" y="213966"/>
                  <a:pt x="418654" y="214300"/>
                </a:cubicBezTo>
                <a:cubicBezTo>
                  <a:pt x="417701" y="216680"/>
                  <a:pt x="416526" y="218976"/>
                  <a:pt x="415019" y="221000"/>
                </a:cubicBezTo>
                <a:cubicBezTo>
                  <a:pt x="409610" y="228222"/>
                  <a:pt x="400742" y="232564"/>
                  <a:pt x="391786" y="232689"/>
                </a:cubicBezTo>
                <a:lnTo>
                  <a:pt x="261191" y="232689"/>
                </a:lnTo>
                <a:cubicBezTo>
                  <a:pt x="237182" y="232689"/>
                  <a:pt x="217652" y="252268"/>
                  <a:pt x="217652" y="276313"/>
                </a:cubicBezTo>
                <a:cubicBezTo>
                  <a:pt x="217652" y="300379"/>
                  <a:pt x="237182" y="319958"/>
                  <a:pt x="261191" y="319958"/>
                </a:cubicBezTo>
                <a:lnTo>
                  <a:pt x="410319" y="319958"/>
                </a:lnTo>
                <a:cubicBezTo>
                  <a:pt x="426303" y="304888"/>
                  <a:pt x="435303" y="284140"/>
                  <a:pt x="435303" y="261765"/>
                </a:cubicBezTo>
                <a:cubicBezTo>
                  <a:pt x="435303" y="243918"/>
                  <a:pt x="429561" y="227095"/>
                  <a:pt x="419120" y="213403"/>
                </a:cubicBezTo>
                <a:close/>
                <a:moveTo>
                  <a:pt x="29019" y="141642"/>
                </a:moveTo>
                <a:lnTo>
                  <a:pt x="29019" y="370845"/>
                </a:lnTo>
                <a:cubicBezTo>
                  <a:pt x="29019" y="398961"/>
                  <a:pt x="51742" y="421754"/>
                  <a:pt x="79807" y="421754"/>
                </a:cubicBezTo>
                <a:lnTo>
                  <a:pt x="340998" y="421754"/>
                </a:lnTo>
                <a:cubicBezTo>
                  <a:pt x="369041" y="421754"/>
                  <a:pt x="391786" y="398961"/>
                  <a:pt x="391786" y="370845"/>
                </a:cubicBezTo>
                <a:cubicBezTo>
                  <a:pt x="391786" y="370845"/>
                  <a:pt x="391786" y="349033"/>
                  <a:pt x="391786" y="349033"/>
                </a:cubicBezTo>
                <a:lnTo>
                  <a:pt x="261191" y="349033"/>
                </a:lnTo>
                <a:cubicBezTo>
                  <a:pt x="221110" y="349033"/>
                  <a:pt x="188633" y="316493"/>
                  <a:pt x="188633" y="276313"/>
                </a:cubicBezTo>
                <a:cubicBezTo>
                  <a:pt x="188633" y="236154"/>
                  <a:pt x="221110" y="203592"/>
                  <a:pt x="261191" y="203592"/>
                </a:cubicBezTo>
                <a:lnTo>
                  <a:pt x="391786" y="203592"/>
                </a:lnTo>
                <a:lnTo>
                  <a:pt x="391786" y="174517"/>
                </a:lnTo>
                <a:cubicBezTo>
                  <a:pt x="391786" y="166481"/>
                  <a:pt x="385269" y="159969"/>
                  <a:pt x="377266" y="159969"/>
                </a:cubicBezTo>
                <a:lnTo>
                  <a:pt x="319228" y="159969"/>
                </a:lnTo>
                <a:lnTo>
                  <a:pt x="79807" y="159969"/>
                </a:lnTo>
                <a:cubicBezTo>
                  <a:pt x="60521" y="159969"/>
                  <a:pt x="42808" y="153081"/>
                  <a:pt x="29019" y="141642"/>
                </a:cubicBezTo>
                <a:close/>
                <a:moveTo>
                  <a:pt x="58016" y="116345"/>
                </a:moveTo>
                <a:lnTo>
                  <a:pt x="58016" y="125800"/>
                </a:lnTo>
                <a:cubicBezTo>
                  <a:pt x="64644" y="128973"/>
                  <a:pt x="71960" y="130872"/>
                  <a:pt x="79807" y="130872"/>
                </a:cubicBezTo>
                <a:lnTo>
                  <a:pt x="319228" y="130872"/>
                </a:lnTo>
                <a:lnTo>
                  <a:pt x="362745" y="130872"/>
                </a:lnTo>
                <a:lnTo>
                  <a:pt x="362745" y="116345"/>
                </a:lnTo>
                <a:cubicBezTo>
                  <a:pt x="362745" y="116345"/>
                  <a:pt x="58016" y="116345"/>
                  <a:pt x="58016" y="116345"/>
                </a:cubicBezTo>
                <a:close/>
                <a:moveTo>
                  <a:pt x="58016" y="87248"/>
                </a:moveTo>
                <a:lnTo>
                  <a:pt x="58016" y="101796"/>
                </a:lnTo>
                <a:lnTo>
                  <a:pt x="362745" y="101796"/>
                </a:lnTo>
                <a:cubicBezTo>
                  <a:pt x="362745" y="101796"/>
                  <a:pt x="362745" y="87248"/>
                  <a:pt x="362745" y="87248"/>
                </a:cubicBezTo>
                <a:close/>
                <a:moveTo>
                  <a:pt x="58016" y="58172"/>
                </a:moveTo>
                <a:lnTo>
                  <a:pt x="58016" y="72700"/>
                </a:lnTo>
                <a:lnTo>
                  <a:pt x="362745" y="72700"/>
                </a:lnTo>
                <a:cubicBezTo>
                  <a:pt x="362745" y="72700"/>
                  <a:pt x="362745" y="58172"/>
                  <a:pt x="362745" y="58172"/>
                </a:cubicBezTo>
                <a:close/>
                <a:moveTo>
                  <a:pt x="79807" y="29076"/>
                </a:moveTo>
                <a:cubicBezTo>
                  <a:pt x="51742" y="29076"/>
                  <a:pt x="29019" y="51869"/>
                  <a:pt x="29019" y="79984"/>
                </a:cubicBezTo>
                <a:cubicBezTo>
                  <a:pt x="29019" y="93823"/>
                  <a:pt x="34561" y="106326"/>
                  <a:pt x="43517" y="115510"/>
                </a:cubicBezTo>
                <a:lnTo>
                  <a:pt x="43517" y="87248"/>
                </a:lnTo>
                <a:lnTo>
                  <a:pt x="43517" y="58172"/>
                </a:lnTo>
                <a:cubicBezTo>
                  <a:pt x="43517" y="50116"/>
                  <a:pt x="50013" y="43624"/>
                  <a:pt x="58016" y="43624"/>
                </a:cubicBezTo>
                <a:lnTo>
                  <a:pt x="362745" y="43624"/>
                </a:lnTo>
                <a:cubicBezTo>
                  <a:pt x="370748" y="43624"/>
                  <a:pt x="377266" y="50116"/>
                  <a:pt x="377266" y="58172"/>
                </a:cubicBezTo>
                <a:lnTo>
                  <a:pt x="377266" y="87248"/>
                </a:lnTo>
                <a:lnTo>
                  <a:pt x="377266" y="116345"/>
                </a:lnTo>
                <a:lnTo>
                  <a:pt x="377266" y="130872"/>
                </a:lnTo>
                <a:cubicBezTo>
                  <a:pt x="382387" y="130872"/>
                  <a:pt x="387197" y="131936"/>
                  <a:pt x="391786" y="133544"/>
                </a:cubicBezTo>
                <a:lnTo>
                  <a:pt x="391786" y="87248"/>
                </a:lnTo>
                <a:lnTo>
                  <a:pt x="391786" y="79984"/>
                </a:lnTo>
                <a:lnTo>
                  <a:pt x="391786" y="43624"/>
                </a:lnTo>
                <a:cubicBezTo>
                  <a:pt x="391786" y="35588"/>
                  <a:pt x="385269" y="29076"/>
                  <a:pt x="377266" y="29076"/>
                </a:cubicBezTo>
                <a:lnTo>
                  <a:pt x="319228" y="29076"/>
                </a:lnTo>
                <a:close/>
                <a:moveTo>
                  <a:pt x="79807" y="0"/>
                </a:moveTo>
                <a:lnTo>
                  <a:pt x="319228" y="0"/>
                </a:lnTo>
                <a:lnTo>
                  <a:pt x="377266" y="0"/>
                </a:lnTo>
                <a:cubicBezTo>
                  <a:pt x="401296" y="0"/>
                  <a:pt x="420805" y="19516"/>
                  <a:pt x="420805" y="43624"/>
                </a:cubicBezTo>
                <a:lnTo>
                  <a:pt x="420805" y="79984"/>
                </a:lnTo>
                <a:lnTo>
                  <a:pt x="420805" y="87248"/>
                </a:lnTo>
                <a:lnTo>
                  <a:pt x="420805" y="174517"/>
                </a:lnTo>
                <a:lnTo>
                  <a:pt x="420827" y="174517"/>
                </a:lnTo>
                <a:cubicBezTo>
                  <a:pt x="478842" y="218162"/>
                  <a:pt x="478842" y="305388"/>
                  <a:pt x="420827" y="349033"/>
                </a:cubicBezTo>
                <a:lnTo>
                  <a:pt x="420805" y="349033"/>
                </a:lnTo>
                <a:lnTo>
                  <a:pt x="420805" y="370845"/>
                </a:lnTo>
                <a:cubicBezTo>
                  <a:pt x="420805" y="414949"/>
                  <a:pt x="384980" y="450850"/>
                  <a:pt x="340998" y="450850"/>
                </a:cubicBezTo>
                <a:lnTo>
                  <a:pt x="79807" y="450850"/>
                </a:lnTo>
                <a:cubicBezTo>
                  <a:pt x="35780" y="450850"/>
                  <a:pt x="0" y="414949"/>
                  <a:pt x="0" y="370845"/>
                </a:cubicBezTo>
                <a:lnTo>
                  <a:pt x="0" y="79984"/>
                </a:lnTo>
                <a:cubicBezTo>
                  <a:pt x="0" y="35880"/>
                  <a:pt x="35780" y="0"/>
                  <a:pt x="798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E7C8A55-4250-7A4A-B285-D4B435AEA54C}"/>
              </a:ext>
            </a:extLst>
          </p:cNvPr>
          <p:cNvSpPr>
            <a:spLocks noChangeAspect="1"/>
          </p:cNvSpPr>
          <p:nvPr/>
        </p:nvSpPr>
        <p:spPr>
          <a:xfrm>
            <a:off x="6237748" y="4718503"/>
            <a:ext cx="637306" cy="637308"/>
          </a:xfrm>
          <a:prstGeom prst="ellipse">
            <a:avLst/>
          </a:prstGeom>
          <a:solidFill>
            <a:srgbClr val="E0655D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PA_任意多边形 40">
            <a:extLst>
              <a:ext uri="{FF2B5EF4-FFF2-40B4-BE49-F238E27FC236}">
                <a16:creationId xmlns:a16="http://schemas.microsoft.com/office/drawing/2014/main" id="{0D2CFEAA-9979-BC4C-BCD1-0DF75998D2AF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424856" y="4930117"/>
            <a:ext cx="263090" cy="214078"/>
          </a:xfrm>
          <a:custGeom>
            <a:avLst/>
            <a:gdLst>
              <a:gd name="connsiteX0" fmla="*/ 348258 w 464323"/>
              <a:gd name="connsiteY0" fmla="*/ 290628 h 377825"/>
              <a:gd name="connsiteX1" fmla="*/ 319237 w 464323"/>
              <a:gd name="connsiteY1" fmla="*/ 319682 h 377825"/>
              <a:gd name="connsiteX2" fmla="*/ 348258 w 464323"/>
              <a:gd name="connsiteY2" fmla="*/ 348754 h 377825"/>
              <a:gd name="connsiteX3" fmla="*/ 377279 w 464323"/>
              <a:gd name="connsiteY3" fmla="*/ 319682 h 377825"/>
              <a:gd name="connsiteX4" fmla="*/ 348258 w 464323"/>
              <a:gd name="connsiteY4" fmla="*/ 290628 h 377825"/>
              <a:gd name="connsiteX5" fmla="*/ 159618 w 464323"/>
              <a:gd name="connsiteY5" fmla="*/ 290628 h 377825"/>
              <a:gd name="connsiteX6" fmla="*/ 130597 w 464323"/>
              <a:gd name="connsiteY6" fmla="*/ 319682 h 377825"/>
              <a:gd name="connsiteX7" fmla="*/ 159618 w 464323"/>
              <a:gd name="connsiteY7" fmla="*/ 348754 h 377825"/>
              <a:gd name="connsiteX8" fmla="*/ 188640 w 464323"/>
              <a:gd name="connsiteY8" fmla="*/ 319682 h 377825"/>
              <a:gd name="connsiteX9" fmla="*/ 159618 w 464323"/>
              <a:gd name="connsiteY9" fmla="*/ 290628 h 377825"/>
              <a:gd name="connsiteX10" fmla="*/ 333640 w 464323"/>
              <a:gd name="connsiteY10" fmla="*/ 130472 h 377825"/>
              <a:gd name="connsiteX11" fmla="*/ 333640 w 464323"/>
              <a:gd name="connsiteY11" fmla="*/ 217983 h 377825"/>
              <a:gd name="connsiteX12" fmla="*/ 391845 w 464323"/>
              <a:gd name="connsiteY12" fmla="*/ 217983 h 377825"/>
              <a:gd name="connsiteX13" fmla="*/ 391845 w 464323"/>
              <a:gd name="connsiteY13" fmla="*/ 196105 h 377825"/>
              <a:gd name="connsiteX14" fmla="*/ 348192 w 464323"/>
              <a:gd name="connsiteY14" fmla="*/ 130472 h 377825"/>
              <a:gd name="connsiteX15" fmla="*/ 333640 w 464323"/>
              <a:gd name="connsiteY15" fmla="*/ 115887 h 377825"/>
              <a:gd name="connsiteX16" fmla="*/ 348192 w 464323"/>
              <a:gd name="connsiteY16" fmla="*/ 115887 h 377825"/>
              <a:gd name="connsiteX17" fmla="*/ 360299 w 464323"/>
              <a:gd name="connsiteY17" fmla="*/ 122380 h 377825"/>
              <a:gd name="connsiteX18" fmla="*/ 403955 w 464323"/>
              <a:gd name="connsiteY18" fmla="*/ 188013 h 377825"/>
              <a:gd name="connsiteX19" fmla="*/ 406401 w 464323"/>
              <a:gd name="connsiteY19" fmla="*/ 196105 h 377825"/>
              <a:gd name="connsiteX20" fmla="*/ 406401 w 464323"/>
              <a:gd name="connsiteY20" fmla="*/ 217983 h 377825"/>
              <a:gd name="connsiteX21" fmla="*/ 391845 w 464323"/>
              <a:gd name="connsiteY21" fmla="*/ 232563 h 377825"/>
              <a:gd name="connsiteX22" fmla="*/ 333640 w 464323"/>
              <a:gd name="connsiteY22" fmla="*/ 232563 h 377825"/>
              <a:gd name="connsiteX23" fmla="*/ 319088 w 464323"/>
              <a:gd name="connsiteY23" fmla="*/ 217983 h 377825"/>
              <a:gd name="connsiteX24" fmla="*/ 319088 w 464323"/>
              <a:gd name="connsiteY24" fmla="*/ 130472 h 377825"/>
              <a:gd name="connsiteX25" fmla="*/ 333640 w 464323"/>
              <a:gd name="connsiteY25" fmla="*/ 115887 h 377825"/>
              <a:gd name="connsiteX26" fmla="*/ 304726 w 464323"/>
              <a:gd name="connsiteY26" fmla="*/ 101716 h 377825"/>
              <a:gd name="connsiteX27" fmla="*/ 304726 w 464323"/>
              <a:gd name="connsiteY27" fmla="*/ 203431 h 377825"/>
              <a:gd name="connsiteX28" fmla="*/ 261193 w 464323"/>
              <a:gd name="connsiteY28" fmla="*/ 247038 h 377825"/>
              <a:gd name="connsiteX29" fmla="*/ 72554 w 464323"/>
              <a:gd name="connsiteY29" fmla="*/ 247038 h 377825"/>
              <a:gd name="connsiteX30" fmla="*/ 72554 w 464323"/>
              <a:gd name="connsiteY30" fmla="*/ 290628 h 377825"/>
              <a:gd name="connsiteX31" fmla="*/ 87065 w 464323"/>
              <a:gd name="connsiteY31" fmla="*/ 305164 h 377825"/>
              <a:gd name="connsiteX32" fmla="*/ 103617 w 464323"/>
              <a:gd name="connsiteY32" fmla="*/ 305164 h 377825"/>
              <a:gd name="connsiteX33" fmla="*/ 159618 w 464323"/>
              <a:gd name="connsiteY33" fmla="*/ 261557 h 377825"/>
              <a:gd name="connsiteX34" fmla="*/ 215597 w 464323"/>
              <a:gd name="connsiteY34" fmla="*/ 305164 h 377825"/>
              <a:gd name="connsiteX35" fmla="*/ 292257 w 464323"/>
              <a:gd name="connsiteY35" fmla="*/ 305164 h 377825"/>
              <a:gd name="connsiteX36" fmla="*/ 348258 w 464323"/>
              <a:gd name="connsiteY36" fmla="*/ 261557 h 377825"/>
              <a:gd name="connsiteX37" fmla="*/ 404216 w 464323"/>
              <a:gd name="connsiteY37" fmla="*/ 305164 h 377825"/>
              <a:gd name="connsiteX38" fmla="*/ 420812 w 464323"/>
              <a:gd name="connsiteY38" fmla="*/ 305164 h 377825"/>
              <a:gd name="connsiteX39" fmla="*/ 435323 w 464323"/>
              <a:gd name="connsiteY39" fmla="*/ 290628 h 377825"/>
              <a:gd name="connsiteX40" fmla="*/ 435323 w 464323"/>
              <a:gd name="connsiteY40" fmla="*/ 203431 h 377825"/>
              <a:gd name="connsiteX41" fmla="*/ 432872 w 464323"/>
              <a:gd name="connsiteY41" fmla="*/ 195367 h 377825"/>
              <a:gd name="connsiteX42" fmla="*/ 374829 w 464323"/>
              <a:gd name="connsiteY42" fmla="*/ 108188 h 377825"/>
              <a:gd name="connsiteX43" fmla="*/ 362769 w 464323"/>
              <a:gd name="connsiteY43" fmla="*/ 101716 h 377825"/>
              <a:gd name="connsiteX44" fmla="*/ 43511 w 464323"/>
              <a:gd name="connsiteY44" fmla="*/ 29054 h 377825"/>
              <a:gd name="connsiteX45" fmla="*/ 29000 w 464323"/>
              <a:gd name="connsiteY45" fmla="*/ 43590 h 377825"/>
              <a:gd name="connsiteX46" fmla="*/ 29000 w 464323"/>
              <a:gd name="connsiteY46" fmla="*/ 203431 h 377825"/>
              <a:gd name="connsiteX47" fmla="*/ 43511 w 464323"/>
              <a:gd name="connsiteY47" fmla="*/ 217967 h 377825"/>
              <a:gd name="connsiteX48" fmla="*/ 261193 w 464323"/>
              <a:gd name="connsiteY48" fmla="*/ 217967 h 377825"/>
              <a:gd name="connsiteX49" fmla="*/ 275704 w 464323"/>
              <a:gd name="connsiteY49" fmla="*/ 203431 h 377825"/>
              <a:gd name="connsiteX50" fmla="*/ 275704 w 464323"/>
              <a:gd name="connsiteY50" fmla="*/ 101716 h 377825"/>
              <a:gd name="connsiteX51" fmla="*/ 275704 w 464323"/>
              <a:gd name="connsiteY51" fmla="*/ 72644 h 377825"/>
              <a:gd name="connsiteX52" fmla="*/ 275704 w 464323"/>
              <a:gd name="connsiteY52" fmla="*/ 43590 h 377825"/>
              <a:gd name="connsiteX53" fmla="*/ 261193 w 464323"/>
              <a:gd name="connsiteY53" fmla="*/ 29054 h 377825"/>
              <a:gd name="connsiteX54" fmla="*/ 43511 w 464323"/>
              <a:gd name="connsiteY54" fmla="*/ 0 h 377825"/>
              <a:gd name="connsiteX55" fmla="*/ 261193 w 464323"/>
              <a:gd name="connsiteY55" fmla="*/ 0 h 377825"/>
              <a:gd name="connsiteX56" fmla="*/ 304726 w 464323"/>
              <a:gd name="connsiteY56" fmla="*/ 43590 h 377825"/>
              <a:gd name="connsiteX57" fmla="*/ 304726 w 464323"/>
              <a:gd name="connsiteY57" fmla="*/ 72644 h 377825"/>
              <a:gd name="connsiteX58" fmla="*/ 362769 w 464323"/>
              <a:gd name="connsiteY58" fmla="*/ 72644 h 377825"/>
              <a:gd name="connsiteX59" fmla="*/ 398970 w 464323"/>
              <a:gd name="connsiteY59" fmla="*/ 92060 h 377825"/>
              <a:gd name="connsiteX60" fmla="*/ 457013 w 464323"/>
              <a:gd name="connsiteY60" fmla="*/ 179257 h 377825"/>
              <a:gd name="connsiteX61" fmla="*/ 464323 w 464323"/>
              <a:gd name="connsiteY61" fmla="*/ 203431 h 377825"/>
              <a:gd name="connsiteX62" fmla="*/ 464323 w 464323"/>
              <a:gd name="connsiteY62" fmla="*/ 290628 h 377825"/>
              <a:gd name="connsiteX63" fmla="*/ 420812 w 464323"/>
              <a:gd name="connsiteY63" fmla="*/ 334218 h 377825"/>
              <a:gd name="connsiteX64" fmla="*/ 404216 w 464323"/>
              <a:gd name="connsiteY64" fmla="*/ 334218 h 377825"/>
              <a:gd name="connsiteX65" fmla="*/ 348258 w 464323"/>
              <a:gd name="connsiteY65" fmla="*/ 377825 h 377825"/>
              <a:gd name="connsiteX66" fmla="*/ 292257 w 464323"/>
              <a:gd name="connsiteY66" fmla="*/ 334218 h 377825"/>
              <a:gd name="connsiteX67" fmla="*/ 215597 w 464323"/>
              <a:gd name="connsiteY67" fmla="*/ 334218 h 377825"/>
              <a:gd name="connsiteX68" fmla="*/ 159618 w 464323"/>
              <a:gd name="connsiteY68" fmla="*/ 377825 h 377825"/>
              <a:gd name="connsiteX69" fmla="*/ 103617 w 464323"/>
              <a:gd name="connsiteY69" fmla="*/ 334218 h 377825"/>
              <a:gd name="connsiteX70" fmla="*/ 87065 w 464323"/>
              <a:gd name="connsiteY70" fmla="*/ 334218 h 377825"/>
              <a:gd name="connsiteX71" fmla="*/ 43532 w 464323"/>
              <a:gd name="connsiteY71" fmla="*/ 290628 h 377825"/>
              <a:gd name="connsiteX72" fmla="*/ 43532 w 464323"/>
              <a:gd name="connsiteY72" fmla="*/ 247038 h 377825"/>
              <a:gd name="connsiteX73" fmla="*/ 43511 w 464323"/>
              <a:gd name="connsiteY73" fmla="*/ 247038 h 377825"/>
              <a:gd name="connsiteX74" fmla="*/ 0 w 464323"/>
              <a:gd name="connsiteY74" fmla="*/ 203431 h 377825"/>
              <a:gd name="connsiteX75" fmla="*/ 0 w 464323"/>
              <a:gd name="connsiteY75" fmla="*/ 43590 h 377825"/>
              <a:gd name="connsiteX76" fmla="*/ 43511 w 464323"/>
              <a:gd name="connsiteY76" fmla="*/ 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64323" h="377825">
                <a:moveTo>
                  <a:pt x="348258" y="290628"/>
                </a:moveTo>
                <a:cubicBezTo>
                  <a:pt x="332221" y="290628"/>
                  <a:pt x="319237" y="303660"/>
                  <a:pt x="319237" y="319682"/>
                </a:cubicBezTo>
                <a:cubicBezTo>
                  <a:pt x="319237" y="335722"/>
                  <a:pt x="332221" y="348754"/>
                  <a:pt x="348258" y="348754"/>
                </a:cubicBezTo>
                <a:cubicBezTo>
                  <a:pt x="364274" y="348754"/>
                  <a:pt x="377279" y="335722"/>
                  <a:pt x="377279" y="319682"/>
                </a:cubicBezTo>
                <a:cubicBezTo>
                  <a:pt x="377279" y="303660"/>
                  <a:pt x="364274" y="290628"/>
                  <a:pt x="348258" y="290628"/>
                </a:cubicBezTo>
                <a:close/>
                <a:moveTo>
                  <a:pt x="159618" y="290628"/>
                </a:moveTo>
                <a:cubicBezTo>
                  <a:pt x="143581" y="290628"/>
                  <a:pt x="130597" y="303660"/>
                  <a:pt x="130597" y="319682"/>
                </a:cubicBezTo>
                <a:cubicBezTo>
                  <a:pt x="130597" y="335722"/>
                  <a:pt x="143581" y="348754"/>
                  <a:pt x="159618" y="348754"/>
                </a:cubicBezTo>
                <a:cubicBezTo>
                  <a:pt x="175634" y="348754"/>
                  <a:pt x="188640" y="335722"/>
                  <a:pt x="188640" y="319682"/>
                </a:cubicBezTo>
                <a:cubicBezTo>
                  <a:pt x="188640" y="303660"/>
                  <a:pt x="175634" y="290628"/>
                  <a:pt x="159618" y="290628"/>
                </a:cubicBezTo>
                <a:close/>
                <a:moveTo>
                  <a:pt x="333640" y="130472"/>
                </a:moveTo>
                <a:lnTo>
                  <a:pt x="333640" y="217983"/>
                </a:lnTo>
                <a:lnTo>
                  <a:pt x="391845" y="217983"/>
                </a:lnTo>
                <a:cubicBezTo>
                  <a:pt x="391845" y="217983"/>
                  <a:pt x="391845" y="196105"/>
                  <a:pt x="391845" y="196105"/>
                </a:cubicBezTo>
                <a:lnTo>
                  <a:pt x="348192" y="130472"/>
                </a:lnTo>
                <a:close/>
                <a:moveTo>
                  <a:pt x="333640" y="115887"/>
                </a:moveTo>
                <a:lnTo>
                  <a:pt x="348192" y="115887"/>
                </a:lnTo>
                <a:cubicBezTo>
                  <a:pt x="353051" y="115887"/>
                  <a:pt x="357599" y="118318"/>
                  <a:pt x="360299" y="122380"/>
                </a:cubicBezTo>
                <a:cubicBezTo>
                  <a:pt x="360299" y="122380"/>
                  <a:pt x="403955" y="188013"/>
                  <a:pt x="403955" y="188013"/>
                </a:cubicBezTo>
                <a:cubicBezTo>
                  <a:pt x="405548" y="190406"/>
                  <a:pt x="406401" y="193226"/>
                  <a:pt x="406401" y="196105"/>
                </a:cubicBezTo>
                <a:lnTo>
                  <a:pt x="406401" y="217983"/>
                </a:lnTo>
                <a:cubicBezTo>
                  <a:pt x="406401" y="226043"/>
                  <a:pt x="399889" y="232563"/>
                  <a:pt x="391845" y="232563"/>
                </a:cubicBezTo>
                <a:lnTo>
                  <a:pt x="333640" y="232563"/>
                </a:lnTo>
                <a:cubicBezTo>
                  <a:pt x="325596" y="232563"/>
                  <a:pt x="319088" y="226043"/>
                  <a:pt x="319088" y="217983"/>
                </a:cubicBezTo>
                <a:lnTo>
                  <a:pt x="319088" y="130472"/>
                </a:lnTo>
                <a:cubicBezTo>
                  <a:pt x="319088" y="122407"/>
                  <a:pt x="325596" y="115887"/>
                  <a:pt x="333640" y="115887"/>
                </a:cubicBezTo>
                <a:close/>
                <a:moveTo>
                  <a:pt x="304726" y="101716"/>
                </a:moveTo>
                <a:lnTo>
                  <a:pt x="304726" y="203431"/>
                </a:lnTo>
                <a:cubicBezTo>
                  <a:pt x="304726" y="227482"/>
                  <a:pt x="285185" y="247038"/>
                  <a:pt x="261193" y="247038"/>
                </a:cubicBezTo>
                <a:lnTo>
                  <a:pt x="72554" y="247038"/>
                </a:lnTo>
                <a:lnTo>
                  <a:pt x="72554" y="290628"/>
                </a:lnTo>
                <a:cubicBezTo>
                  <a:pt x="72554" y="298657"/>
                  <a:pt x="79046" y="305164"/>
                  <a:pt x="87065" y="305164"/>
                </a:cubicBezTo>
                <a:lnTo>
                  <a:pt x="103617" y="305164"/>
                </a:lnTo>
                <a:cubicBezTo>
                  <a:pt x="110110" y="280150"/>
                  <a:pt x="132639" y="261557"/>
                  <a:pt x="159618" y="261557"/>
                </a:cubicBezTo>
                <a:cubicBezTo>
                  <a:pt x="186576" y="261557"/>
                  <a:pt x="209105" y="280150"/>
                  <a:pt x="215597" y="305164"/>
                </a:cubicBezTo>
                <a:lnTo>
                  <a:pt x="292257" y="305164"/>
                </a:lnTo>
                <a:cubicBezTo>
                  <a:pt x="298749" y="280150"/>
                  <a:pt x="321279" y="261557"/>
                  <a:pt x="348258" y="261557"/>
                </a:cubicBezTo>
                <a:cubicBezTo>
                  <a:pt x="375194" y="261557"/>
                  <a:pt x="397724" y="280150"/>
                  <a:pt x="404216" y="305164"/>
                </a:cubicBezTo>
                <a:lnTo>
                  <a:pt x="420812" y="305164"/>
                </a:lnTo>
                <a:cubicBezTo>
                  <a:pt x="428830" y="305164"/>
                  <a:pt x="435323" y="298657"/>
                  <a:pt x="435323" y="290628"/>
                </a:cubicBezTo>
                <a:cubicBezTo>
                  <a:pt x="435323" y="290628"/>
                  <a:pt x="435323" y="203431"/>
                  <a:pt x="435323" y="203431"/>
                </a:cubicBezTo>
                <a:cubicBezTo>
                  <a:pt x="435323" y="200562"/>
                  <a:pt x="434463" y="197764"/>
                  <a:pt x="432872" y="195367"/>
                </a:cubicBezTo>
                <a:lnTo>
                  <a:pt x="374829" y="108188"/>
                </a:lnTo>
                <a:cubicBezTo>
                  <a:pt x="372142" y="104147"/>
                  <a:pt x="367606" y="101716"/>
                  <a:pt x="362769" y="101716"/>
                </a:cubicBezTo>
                <a:close/>
                <a:moveTo>
                  <a:pt x="43511" y="29054"/>
                </a:moveTo>
                <a:cubicBezTo>
                  <a:pt x="35514" y="29054"/>
                  <a:pt x="29000" y="35561"/>
                  <a:pt x="29000" y="43590"/>
                </a:cubicBezTo>
                <a:lnTo>
                  <a:pt x="29000" y="203431"/>
                </a:lnTo>
                <a:cubicBezTo>
                  <a:pt x="29000" y="211460"/>
                  <a:pt x="35514" y="217967"/>
                  <a:pt x="43511" y="217967"/>
                </a:cubicBezTo>
                <a:cubicBezTo>
                  <a:pt x="43511" y="217967"/>
                  <a:pt x="261193" y="217967"/>
                  <a:pt x="261193" y="217967"/>
                </a:cubicBezTo>
                <a:cubicBezTo>
                  <a:pt x="269212" y="217967"/>
                  <a:pt x="275704" y="211460"/>
                  <a:pt x="275704" y="203431"/>
                </a:cubicBezTo>
                <a:lnTo>
                  <a:pt x="275704" y="101716"/>
                </a:lnTo>
                <a:lnTo>
                  <a:pt x="275704" y="72644"/>
                </a:lnTo>
                <a:lnTo>
                  <a:pt x="275704" y="43590"/>
                </a:lnTo>
                <a:cubicBezTo>
                  <a:pt x="275704" y="35561"/>
                  <a:pt x="269212" y="29054"/>
                  <a:pt x="261193" y="29054"/>
                </a:cubicBezTo>
                <a:close/>
                <a:moveTo>
                  <a:pt x="43511" y="0"/>
                </a:moveTo>
                <a:lnTo>
                  <a:pt x="261193" y="0"/>
                </a:lnTo>
                <a:cubicBezTo>
                  <a:pt x="285185" y="0"/>
                  <a:pt x="304726" y="19539"/>
                  <a:pt x="304726" y="43590"/>
                </a:cubicBezTo>
                <a:lnTo>
                  <a:pt x="304726" y="72644"/>
                </a:lnTo>
                <a:lnTo>
                  <a:pt x="362769" y="72644"/>
                </a:lnTo>
                <a:cubicBezTo>
                  <a:pt x="377323" y="72644"/>
                  <a:pt x="390866" y="79903"/>
                  <a:pt x="398970" y="92060"/>
                </a:cubicBezTo>
                <a:lnTo>
                  <a:pt x="457013" y="179257"/>
                </a:lnTo>
                <a:cubicBezTo>
                  <a:pt x="461807" y="186429"/>
                  <a:pt x="464323" y="194808"/>
                  <a:pt x="464323" y="203431"/>
                </a:cubicBezTo>
                <a:lnTo>
                  <a:pt x="464323" y="290628"/>
                </a:lnTo>
                <a:cubicBezTo>
                  <a:pt x="464323" y="314662"/>
                  <a:pt x="444803" y="334218"/>
                  <a:pt x="420812" y="334218"/>
                </a:cubicBezTo>
                <a:lnTo>
                  <a:pt x="404216" y="334218"/>
                </a:lnTo>
                <a:cubicBezTo>
                  <a:pt x="397724" y="359231"/>
                  <a:pt x="375194" y="377825"/>
                  <a:pt x="348258" y="377825"/>
                </a:cubicBezTo>
                <a:cubicBezTo>
                  <a:pt x="321279" y="377825"/>
                  <a:pt x="298749" y="359231"/>
                  <a:pt x="292257" y="334218"/>
                </a:cubicBezTo>
                <a:lnTo>
                  <a:pt x="215597" y="334218"/>
                </a:lnTo>
                <a:cubicBezTo>
                  <a:pt x="209105" y="359231"/>
                  <a:pt x="186576" y="377825"/>
                  <a:pt x="159618" y="377825"/>
                </a:cubicBezTo>
                <a:cubicBezTo>
                  <a:pt x="132639" y="377825"/>
                  <a:pt x="110110" y="359231"/>
                  <a:pt x="103617" y="334218"/>
                </a:cubicBezTo>
                <a:lnTo>
                  <a:pt x="87065" y="334218"/>
                </a:lnTo>
                <a:cubicBezTo>
                  <a:pt x="63052" y="334218"/>
                  <a:pt x="43532" y="314662"/>
                  <a:pt x="43532" y="290628"/>
                </a:cubicBezTo>
                <a:lnTo>
                  <a:pt x="43532" y="247038"/>
                </a:lnTo>
                <a:lnTo>
                  <a:pt x="43511" y="247038"/>
                </a:lnTo>
                <a:cubicBezTo>
                  <a:pt x="19520" y="247038"/>
                  <a:pt x="0" y="227482"/>
                  <a:pt x="0" y="203431"/>
                </a:cubicBezTo>
                <a:lnTo>
                  <a:pt x="0" y="43590"/>
                </a:lnTo>
                <a:cubicBezTo>
                  <a:pt x="0" y="19539"/>
                  <a:pt x="19520" y="0"/>
                  <a:pt x="4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8744E4-0E02-CB4D-9EDD-164B9FA70AF5}"/>
              </a:ext>
            </a:extLst>
          </p:cNvPr>
          <p:cNvSpPr>
            <a:spLocks noChangeAspect="1"/>
          </p:cNvSpPr>
          <p:nvPr/>
        </p:nvSpPr>
        <p:spPr>
          <a:xfrm>
            <a:off x="7695699" y="3583767"/>
            <a:ext cx="637306" cy="637308"/>
          </a:xfrm>
          <a:prstGeom prst="ellipse">
            <a:avLst/>
          </a:prstGeom>
          <a:solidFill>
            <a:srgbClr val="6C9C9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PA_任意多边形 42">
            <a:extLst>
              <a:ext uri="{FF2B5EF4-FFF2-40B4-BE49-F238E27FC236}">
                <a16:creationId xmlns:a16="http://schemas.microsoft.com/office/drawing/2014/main" id="{F0269E87-5386-3B4F-9345-CC383C78891E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888599" y="3778971"/>
            <a:ext cx="263552" cy="246900"/>
          </a:xfrm>
          <a:custGeom>
            <a:avLst/>
            <a:gdLst>
              <a:gd name="connsiteX0" fmla="*/ 73207 w 465138"/>
              <a:gd name="connsiteY0" fmla="*/ 72480 h 435749"/>
              <a:gd name="connsiteX1" fmla="*/ 73207 w 465138"/>
              <a:gd name="connsiteY1" fmla="*/ 276031 h 435749"/>
              <a:gd name="connsiteX2" fmla="*/ 391898 w 465138"/>
              <a:gd name="connsiteY2" fmla="*/ 276031 h 435749"/>
              <a:gd name="connsiteX3" fmla="*/ 391898 w 465138"/>
              <a:gd name="connsiteY3" fmla="*/ 72480 h 435749"/>
              <a:gd name="connsiteX4" fmla="*/ 391898 w 465138"/>
              <a:gd name="connsiteY4" fmla="*/ 57944 h 435749"/>
              <a:gd name="connsiteX5" fmla="*/ 406400 w 465138"/>
              <a:gd name="connsiteY5" fmla="*/ 72480 h 435749"/>
              <a:gd name="connsiteX6" fmla="*/ 406400 w 465138"/>
              <a:gd name="connsiteY6" fmla="*/ 275967 h 435749"/>
              <a:gd name="connsiteX7" fmla="*/ 391898 w 465138"/>
              <a:gd name="connsiteY7" fmla="*/ 290502 h 435749"/>
              <a:gd name="connsiteX8" fmla="*/ 73207 w 465138"/>
              <a:gd name="connsiteY8" fmla="*/ 290502 h 435749"/>
              <a:gd name="connsiteX9" fmla="*/ 58737 w 465138"/>
              <a:gd name="connsiteY9" fmla="*/ 275967 h 435749"/>
              <a:gd name="connsiteX10" fmla="*/ 58737 w 465138"/>
              <a:gd name="connsiteY10" fmla="*/ 72480 h 435749"/>
              <a:gd name="connsiteX11" fmla="*/ 73207 w 465138"/>
              <a:gd name="connsiteY11" fmla="*/ 57998 h 435749"/>
              <a:gd name="connsiteX12" fmla="*/ 43585 w 465138"/>
              <a:gd name="connsiteY12" fmla="*/ 29051 h 435749"/>
              <a:gd name="connsiteX13" fmla="*/ 29050 w 465138"/>
              <a:gd name="connsiteY13" fmla="*/ 43577 h 435749"/>
              <a:gd name="connsiteX14" fmla="*/ 29050 w 465138"/>
              <a:gd name="connsiteY14" fmla="*/ 334130 h 435749"/>
              <a:gd name="connsiteX15" fmla="*/ 43585 w 465138"/>
              <a:gd name="connsiteY15" fmla="*/ 348656 h 435749"/>
              <a:gd name="connsiteX16" fmla="*/ 174405 w 465138"/>
              <a:gd name="connsiteY16" fmla="*/ 348656 h 435749"/>
              <a:gd name="connsiteX17" fmla="*/ 290690 w 465138"/>
              <a:gd name="connsiteY17" fmla="*/ 348656 h 435749"/>
              <a:gd name="connsiteX18" fmla="*/ 421532 w 465138"/>
              <a:gd name="connsiteY18" fmla="*/ 348656 h 435749"/>
              <a:gd name="connsiteX19" fmla="*/ 436046 w 465138"/>
              <a:gd name="connsiteY19" fmla="*/ 334130 h 435749"/>
              <a:gd name="connsiteX20" fmla="*/ 436046 w 465138"/>
              <a:gd name="connsiteY20" fmla="*/ 43577 h 435749"/>
              <a:gd name="connsiteX21" fmla="*/ 421532 w 465138"/>
              <a:gd name="connsiteY21" fmla="*/ 29051 h 435749"/>
              <a:gd name="connsiteX22" fmla="*/ 43585 w 465138"/>
              <a:gd name="connsiteY22" fmla="*/ 0 h 435749"/>
              <a:gd name="connsiteX23" fmla="*/ 421532 w 465138"/>
              <a:gd name="connsiteY23" fmla="*/ 0 h 435749"/>
              <a:gd name="connsiteX24" fmla="*/ 465138 w 465138"/>
              <a:gd name="connsiteY24" fmla="*/ 43577 h 435749"/>
              <a:gd name="connsiteX25" fmla="*/ 465138 w 465138"/>
              <a:gd name="connsiteY25" fmla="*/ 334130 h 435749"/>
              <a:gd name="connsiteX26" fmla="*/ 421661 w 465138"/>
              <a:gd name="connsiteY26" fmla="*/ 377687 h 435749"/>
              <a:gd name="connsiteX27" fmla="*/ 276154 w 465138"/>
              <a:gd name="connsiteY27" fmla="*/ 377687 h 435749"/>
              <a:gd name="connsiteX28" fmla="*/ 276154 w 465138"/>
              <a:gd name="connsiteY28" fmla="*/ 395360 h 435749"/>
              <a:gd name="connsiteX29" fmla="*/ 366899 w 465138"/>
              <a:gd name="connsiteY29" fmla="*/ 407142 h 435749"/>
              <a:gd name="connsiteX30" fmla="*/ 377903 w 465138"/>
              <a:gd name="connsiteY30" fmla="*/ 421223 h 435749"/>
              <a:gd name="connsiteX31" fmla="*/ 363368 w 465138"/>
              <a:gd name="connsiteY31" fmla="*/ 435749 h 435749"/>
              <a:gd name="connsiteX32" fmla="*/ 101728 w 465138"/>
              <a:gd name="connsiteY32" fmla="*/ 435749 h 435749"/>
              <a:gd name="connsiteX33" fmla="*/ 87192 w 465138"/>
              <a:gd name="connsiteY33" fmla="*/ 421223 h 435749"/>
              <a:gd name="connsiteX34" fmla="*/ 98218 w 465138"/>
              <a:gd name="connsiteY34" fmla="*/ 407142 h 435749"/>
              <a:gd name="connsiteX35" fmla="*/ 188941 w 465138"/>
              <a:gd name="connsiteY35" fmla="*/ 395360 h 435749"/>
              <a:gd name="connsiteX36" fmla="*/ 188941 w 465138"/>
              <a:gd name="connsiteY36" fmla="*/ 377687 h 435749"/>
              <a:gd name="connsiteX37" fmla="*/ 43456 w 465138"/>
              <a:gd name="connsiteY37" fmla="*/ 377687 h 435749"/>
              <a:gd name="connsiteX38" fmla="*/ 0 w 465138"/>
              <a:gd name="connsiteY38" fmla="*/ 334130 h 435749"/>
              <a:gd name="connsiteX39" fmla="*/ 0 w 465138"/>
              <a:gd name="connsiteY39" fmla="*/ 43577 h 435749"/>
              <a:gd name="connsiteX40" fmla="*/ 43585 w 465138"/>
              <a:gd name="connsiteY40" fmla="*/ 0 h 43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5138" h="435749">
                <a:moveTo>
                  <a:pt x="73207" y="72480"/>
                </a:moveTo>
                <a:lnTo>
                  <a:pt x="73207" y="276031"/>
                </a:lnTo>
                <a:lnTo>
                  <a:pt x="391898" y="276031"/>
                </a:lnTo>
                <a:cubicBezTo>
                  <a:pt x="391898" y="276031"/>
                  <a:pt x="391898" y="72480"/>
                  <a:pt x="391898" y="72480"/>
                </a:cubicBezTo>
                <a:close/>
                <a:moveTo>
                  <a:pt x="391898" y="57944"/>
                </a:moveTo>
                <a:cubicBezTo>
                  <a:pt x="399914" y="57944"/>
                  <a:pt x="406400" y="64437"/>
                  <a:pt x="406400" y="72480"/>
                </a:cubicBezTo>
                <a:lnTo>
                  <a:pt x="406400" y="275967"/>
                </a:lnTo>
                <a:cubicBezTo>
                  <a:pt x="406400" y="284010"/>
                  <a:pt x="399914" y="290502"/>
                  <a:pt x="391898" y="290502"/>
                </a:cubicBezTo>
                <a:lnTo>
                  <a:pt x="73207" y="290502"/>
                </a:lnTo>
                <a:cubicBezTo>
                  <a:pt x="65208" y="290502"/>
                  <a:pt x="58737" y="284010"/>
                  <a:pt x="58737" y="275967"/>
                </a:cubicBezTo>
                <a:lnTo>
                  <a:pt x="58737" y="72480"/>
                </a:lnTo>
                <a:cubicBezTo>
                  <a:pt x="58737" y="64437"/>
                  <a:pt x="65208" y="57998"/>
                  <a:pt x="73207" y="57998"/>
                </a:cubicBezTo>
                <a:close/>
                <a:moveTo>
                  <a:pt x="43585" y="29051"/>
                </a:moveTo>
                <a:cubicBezTo>
                  <a:pt x="35553" y="29051"/>
                  <a:pt x="29050" y="35548"/>
                  <a:pt x="29050" y="43577"/>
                </a:cubicBezTo>
                <a:lnTo>
                  <a:pt x="29050" y="334130"/>
                </a:lnTo>
                <a:cubicBezTo>
                  <a:pt x="29050" y="342139"/>
                  <a:pt x="35553" y="348656"/>
                  <a:pt x="43585" y="348656"/>
                </a:cubicBezTo>
                <a:lnTo>
                  <a:pt x="174405" y="348656"/>
                </a:lnTo>
                <a:lnTo>
                  <a:pt x="290690" y="348656"/>
                </a:lnTo>
                <a:lnTo>
                  <a:pt x="421532" y="348656"/>
                </a:lnTo>
                <a:cubicBezTo>
                  <a:pt x="429521" y="348656"/>
                  <a:pt x="436046" y="342139"/>
                  <a:pt x="436046" y="334130"/>
                </a:cubicBezTo>
                <a:cubicBezTo>
                  <a:pt x="436046" y="334130"/>
                  <a:pt x="436046" y="43577"/>
                  <a:pt x="436046" y="43577"/>
                </a:cubicBezTo>
                <a:cubicBezTo>
                  <a:pt x="436046" y="35548"/>
                  <a:pt x="429521" y="29051"/>
                  <a:pt x="421532" y="29051"/>
                </a:cubicBezTo>
                <a:close/>
                <a:moveTo>
                  <a:pt x="43585" y="0"/>
                </a:moveTo>
                <a:lnTo>
                  <a:pt x="421532" y="0"/>
                </a:lnTo>
                <a:cubicBezTo>
                  <a:pt x="445585" y="0"/>
                  <a:pt x="465138" y="19489"/>
                  <a:pt x="465138" y="43577"/>
                </a:cubicBezTo>
                <a:lnTo>
                  <a:pt x="465138" y="334130"/>
                </a:lnTo>
                <a:cubicBezTo>
                  <a:pt x="465138" y="358158"/>
                  <a:pt x="445671" y="377626"/>
                  <a:pt x="421661" y="377687"/>
                </a:cubicBezTo>
                <a:lnTo>
                  <a:pt x="276154" y="377687"/>
                </a:lnTo>
                <a:lnTo>
                  <a:pt x="276154" y="395360"/>
                </a:lnTo>
                <a:lnTo>
                  <a:pt x="366899" y="407142"/>
                </a:lnTo>
                <a:cubicBezTo>
                  <a:pt x="373381" y="408776"/>
                  <a:pt x="377903" y="414566"/>
                  <a:pt x="377903" y="421223"/>
                </a:cubicBezTo>
                <a:cubicBezTo>
                  <a:pt x="377903" y="429253"/>
                  <a:pt x="371422" y="435749"/>
                  <a:pt x="363368" y="435749"/>
                </a:cubicBezTo>
                <a:lnTo>
                  <a:pt x="101728" y="435749"/>
                </a:lnTo>
                <a:cubicBezTo>
                  <a:pt x="93695" y="435749"/>
                  <a:pt x="87192" y="429253"/>
                  <a:pt x="87192" y="421223"/>
                </a:cubicBezTo>
                <a:cubicBezTo>
                  <a:pt x="87192" y="414566"/>
                  <a:pt x="91736" y="408776"/>
                  <a:pt x="98218" y="407142"/>
                </a:cubicBezTo>
                <a:lnTo>
                  <a:pt x="188941" y="395360"/>
                </a:lnTo>
                <a:lnTo>
                  <a:pt x="188941" y="377687"/>
                </a:lnTo>
                <a:lnTo>
                  <a:pt x="43456" y="377687"/>
                </a:lnTo>
                <a:cubicBezTo>
                  <a:pt x="19446" y="377626"/>
                  <a:pt x="0" y="358158"/>
                  <a:pt x="0" y="334130"/>
                </a:cubicBezTo>
                <a:lnTo>
                  <a:pt x="0" y="43577"/>
                </a:lnTo>
                <a:cubicBezTo>
                  <a:pt x="0" y="19489"/>
                  <a:pt x="19489" y="0"/>
                  <a:pt x="435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3E421F-A34C-9D4F-B64F-EBB7021FDC5F}"/>
              </a:ext>
            </a:extLst>
          </p:cNvPr>
          <p:cNvSpPr>
            <a:spLocks noChangeAspect="1"/>
          </p:cNvSpPr>
          <p:nvPr/>
        </p:nvSpPr>
        <p:spPr>
          <a:xfrm>
            <a:off x="8593070" y="2338304"/>
            <a:ext cx="637306" cy="637308"/>
          </a:xfrm>
          <a:prstGeom prst="ellipse">
            <a:avLst/>
          </a:prstGeom>
          <a:solidFill>
            <a:srgbClr val="C8669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PA_AutoShape 4">
            <a:extLst>
              <a:ext uri="{FF2B5EF4-FFF2-40B4-BE49-F238E27FC236}">
                <a16:creationId xmlns:a16="http://schemas.microsoft.com/office/drawing/2014/main" id="{5CAA1D53-86DE-0F48-94D7-30C3F1489D6E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8784444" y="2529409"/>
            <a:ext cx="254556" cy="2554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5A985D-2FC1-7E41-9F9A-CD4F0132E8E9}"/>
              </a:ext>
            </a:extLst>
          </p:cNvPr>
          <p:cNvSpPr txBox="1"/>
          <p:nvPr/>
        </p:nvSpPr>
        <p:spPr>
          <a:xfrm>
            <a:off x="8971141" y="3100183"/>
            <a:ext cx="196234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标题文字添加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E508F4-4E45-0946-A371-ADF26DEDD521}"/>
              </a:ext>
            </a:extLst>
          </p:cNvPr>
          <p:cNvSpPr txBox="1"/>
          <p:nvPr/>
        </p:nvSpPr>
        <p:spPr>
          <a:xfrm>
            <a:off x="6071362" y="2305133"/>
            <a:ext cx="196234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标题文字添加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26ADF5-9D69-054D-9A45-C46D2E4ADB87}"/>
              </a:ext>
            </a:extLst>
          </p:cNvPr>
          <p:cNvSpPr txBox="1"/>
          <p:nvPr/>
        </p:nvSpPr>
        <p:spPr>
          <a:xfrm>
            <a:off x="7238170" y="4780701"/>
            <a:ext cx="196234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标题文字添加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83F341-5EDF-214D-AAD2-A1CF0A088D62}"/>
              </a:ext>
            </a:extLst>
          </p:cNvPr>
          <p:cNvSpPr txBox="1"/>
          <p:nvPr/>
        </p:nvSpPr>
        <p:spPr>
          <a:xfrm>
            <a:off x="3749653" y="5008566"/>
            <a:ext cx="196234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81AB77-849D-3D43-8555-62A4CE28C22D}"/>
              </a:ext>
            </a:extLst>
          </p:cNvPr>
          <p:cNvSpPr txBox="1"/>
          <p:nvPr/>
        </p:nvSpPr>
        <p:spPr>
          <a:xfrm>
            <a:off x="2690130" y="1811162"/>
            <a:ext cx="196234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CCF64D-5EEC-5D42-8554-4ECA71D76E40}"/>
              </a:ext>
            </a:extLst>
          </p:cNvPr>
          <p:cNvSpPr/>
          <p:nvPr/>
        </p:nvSpPr>
        <p:spPr>
          <a:xfrm>
            <a:off x="2690131" y="2101536"/>
            <a:ext cx="2610528" cy="68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994001-9B9A-1447-A39D-276C9D099FA8}"/>
              </a:ext>
            </a:extLst>
          </p:cNvPr>
          <p:cNvSpPr/>
          <p:nvPr/>
        </p:nvSpPr>
        <p:spPr>
          <a:xfrm>
            <a:off x="6065885" y="2595932"/>
            <a:ext cx="2610528" cy="68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54B8F9-61FB-6446-AE0B-F80D32890BA0}"/>
              </a:ext>
            </a:extLst>
          </p:cNvPr>
          <p:cNvSpPr/>
          <p:nvPr/>
        </p:nvSpPr>
        <p:spPr>
          <a:xfrm>
            <a:off x="3743025" y="5310879"/>
            <a:ext cx="2610528" cy="68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11DD49-F24A-FA47-9B92-795A2632BE32}"/>
              </a:ext>
            </a:extLst>
          </p:cNvPr>
          <p:cNvSpPr/>
          <p:nvPr/>
        </p:nvSpPr>
        <p:spPr>
          <a:xfrm>
            <a:off x="7239832" y="5051903"/>
            <a:ext cx="2610528" cy="68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AFD930-8BB9-974A-95F2-35591291C528}"/>
              </a:ext>
            </a:extLst>
          </p:cNvPr>
          <p:cNvSpPr/>
          <p:nvPr/>
        </p:nvSpPr>
        <p:spPr>
          <a:xfrm>
            <a:off x="8985745" y="3393211"/>
            <a:ext cx="2610528" cy="68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</a:t>
            </a:r>
          </a:p>
        </p:txBody>
      </p:sp>
    </p:spTree>
    <p:extLst>
      <p:ext uri="{BB962C8B-B14F-4D97-AF65-F5344CB8AC3E}">
        <p14:creationId xmlns:p14="http://schemas.microsoft.com/office/powerpoint/2010/main" val="24018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3308C7C-7786-E24B-B689-C8B270699AC0}"/>
              </a:ext>
            </a:extLst>
          </p:cNvPr>
          <p:cNvSpPr/>
          <p:nvPr/>
        </p:nvSpPr>
        <p:spPr>
          <a:xfrm>
            <a:off x="1520290" y="4216273"/>
            <a:ext cx="1370322" cy="1370500"/>
          </a:xfrm>
          <a:prstGeom prst="ellipse">
            <a:avLst/>
          </a:prstGeom>
          <a:gradFill flip="none" rotWithShape="1">
            <a:gsLst>
              <a:gs pos="0">
                <a:srgbClr val="CBCBCB"/>
              </a:gs>
              <a:gs pos="100000">
                <a:srgbClr val="F3F3F3"/>
              </a:gs>
            </a:gsLst>
            <a:lin ang="27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rgbClr val="CBCBCB"/>
                </a:gs>
              </a:gsLst>
              <a:lin ang="2700000" scaled="1"/>
              <a:tileRect/>
            </a:gra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E4F865C-DB95-6943-98DB-106AFC141CBA}"/>
              </a:ext>
            </a:extLst>
          </p:cNvPr>
          <p:cNvSpPr/>
          <p:nvPr/>
        </p:nvSpPr>
        <p:spPr>
          <a:xfrm>
            <a:off x="1731513" y="4427523"/>
            <a:ext cx="947877" cy="948000"/>
          </a:xfrm>
          <a:prstGeom prst="ellipse">
            <a:avLst/>
          </a:prstGeom>
          <a:solidFill>
            <a:srgbClr val="E0655D"/>
          </a:solidFill>
          <a:ln>
            <a:noFill/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987">
            <a:extLst>
              <a:ext uri="{FF2B5EF4-FFF2-40B4-BE49-F238E27FC236}">
                <a16:creationId xmlns:a16="http://schemas.microsoft.com/office/drawing/2014/main" id="{92783FB1-130A-2548-9610-DEFE8D596EE6}"/>
              </a:ext>
            </a:extLst>
          </p:cNvPr>
          <p:cNvSpPr>
            <a:spLocks noEditPoints="1"/>
          </p:cNvSpPr>
          <p:nvPr/>
        </p:nvSpPr>
        <p:spPr bwMode="auto">
          <a:xfrm>
            <a:off x="1997842" y="4476574"/>
            <a:ext cx="415225" cy="667996"/>
          </a:xfrm>
          <a:custGeom>
            <a:avLst/>
            <a:gdLst>
              <a:gd name="T0" fmla="*/ 133 w 205"/>
              <a:gd name="T1" fmla="*/ 170 h 331"/>
              <a:gd name="T2" fmla="*/ 148 w 205"/>
              <a:gd name="T3" fmla="*/ 126 h 331"/>
              <a:gd name="T4" fmla="*/ 148 w 205"/>
              <a:gd name="T5" fmla="*/ 110 h 331"/>
              <a:gd name="T6" fmla="*/ 48 w 205"/>
              <a:gd name="T7" fmla="*/ 118 h 331"/>
              <a:gd name="T8" fmla="*/ 71 w 205"/>
              <a:gd name="T9" fmla="*/ 126 h 331"/>
              <a:gd name="T10" fmla="*/ 39 w 205"/>
              <a:gd name="T11" fmla="*/ 224 h 331"/>
              <a:gd name="T12" fmla="*/ 44 w 205"/>
              <a:gd name="T13" fmla="*/ 331 h 331"/>
              <a:gd name="T14" fmla="*/ 205 w 205"/>
              <a:gd name="T15" fmla="*/ 298 h 331"/>
              <a:gd name="T16" fmla="*/ 161 w 205"/>
              <a:gd name="T17" fmla="*/ 315 h 331"/>
              <a:gd name="T18" fmla="*/ 16 w 205"/>
              <a:gd name="T19" fmla="*/ 298 h 331"/>
              <a:gd name="T20" fmla="*/ 87 w 205"/>
              <a:gd name="T21" fmla="*/ 170 h 331"/>
              <a:gd name="T22" fmla="*/ 117 w 205"/>
              <a:gd name="T23" fmla="*/ 126 h 331"/>
              <a:gd name="T24" fmla="*/ 153 w 205"/>
              <a:gd name="T25" fmla="*/ 234 h 331"/>
              <a:gd name="T26" fmla="*/ 161 w 205"/>
              <a:gd name="T27" fmla="*/ 315 h 331"/>
              <a:gd name="T28" fmla="*/ 121 w 205"/>
              <a:gd name="T29" fmla="*/ 262 h 331"/>
              <a:gd name="T30" fmla="*/ 101 w 205"/>
              <a:gd name="T31" fmla="*/ 258 h 331"/>
              <a:gd name="T32" fmla="*/ 63 w 205"/>
              <a:gd name="T33" fmla="*/ 263 h 331"/>
              <a:gd name="T34" fmla="*/ 48 w 205"/>
              <a:gd name="T35" fmla="*/ 259 h 331"/>
              <a:gd name="T36" fmla="*/ 24 w 205"/>
              <a:gd name="T37" fmla="*/ 298 h 331"/>
              <a:gd name="T38" fmla="*/ 161 w 205"/>
              <a:gd name="T39" fmla="*/ 307 h 331"/>
              <a:gd name="T40" fmla="*/ 167 w 205"/>
              <a:gd name="T41" fmla="*/ 266 h 331"/>
              <a:gd name="T42" fmla="*/ 165 w 205"/>
              <a:gd name="T43" fmla="*/ 264 h 331"/>
              <a:gd name="T44" fmla="*/ 144 w 205"/>
              <a:gd name="T45" fmla="*/ 248 h 331"/>
              <a:gd name="T46" fmla="*/ 124 w 205"/>
              <a:gd name="T47" fmla="*/ 23 h 331"/>
              <a:gd name="T48" fmla="*/ 124 w 205"/>
              <a:gd name="T49" fmla="*/ 0 h 331"/>
              <a:gd name="T50" fmla="*/ 124 w 205"/>
              <a:gd name="T51" fmla="*/ 23 h 331"/>
              <a:gd name="T52" fmla="*/ 91 w 205"/>
              <a:gd name="T53" fmla="*/ 49 h 331"/>
              <a:gd name="T54" fmla="*/ 74 w 205"/>
              <a:gd name="T55" fmla="*/ 32 h 331"/>
              <a:gd name="T56" fmla="*/ 58 w 205"/>
              <a:gd name="T57" fmla="*/ 49 h 331"/>
              <a:gd name="T58" fmla="*/ 68 w 205"/>
              <a:gd name="T59" fmla="*/ 43 h 331"/>
              <a:gd name="T60" fmla="*/ 80 w 205"/>
              <a:gd name="T61" fmla="*/ 43 h 331"/>
              <a:gd name="T62" fmla="*/ 74 w 205"/>
              <a:gd name="T63" fmla="*/ 57 h 331"/>
              <a:gd name="T64" fmla="*/ 68 w 205"/>
              <a:gd name="T65" fmla="*/ 43 h 331"/>
              <a:gd name="T66" fmla="*/ 92 w 205"/>
              <a:gd name="T67" fmla="*/ 102 h 331"/>
              <a:gd name="T68" fmla="*/ 98 w 205"/>
              <a:gd name="T69" fmla="*/ 82 h 331"/>
              <a:gd name="T70" fmla="*/ 129 w 205"/>
              <a:gd name="T71" fmla="*/ 82 h 331"/>
              <a:gd name="T72" fmla="*/ 134 w 205"/>
              <a:gd name="T73" fmla="*/ 102 h 331"/>
              <a:gd name="T74" fmla="*/ 143 w 205"/>
              <a:gd name="T75" fmla="*/ 97 h 331"/>
              <a:gd name="T76" fmla="*/ 113 w 205"/>
              <a:gd name="T77" fmla="*/ 68 h 331"/>
              <a:gd name="T78" fmla="*/ 84 w 205"/>
              <a:gd name="T79" fmla="*/ 97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5" h="331">
                <a:moveTo>
                  <a:pt x="165" y="224"/>
                </a:moveTo>
                <a:cubicBezTo>
                  <a:pt x="150" y="204"/>
                  <a:pt x="133" y="184"/>
                  <a:pt x="133" y="17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53" y="126"/>
                  <a:pt x="156" y="122"/>
                  <a:pt x="156" y="118"/>
                </a:cubicBezTo>
                <a:cubicBezTo>
                  <a:pt x="156" y="113"/>
                  <a:pt x="153" y="110"/>
                  <a:pt x="148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2" y="110"/>
                  <a:pt x="48" y="113"/>
                  <a:pt x="48" y="118"/>
                </a:cubicBezTo>
                <a:cubicBezTo>
                  <a:pt x="48" y="122"/>
                  <a:pt x="52" y="126"/>
                  <a:pt x="56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70"/>
                  <a:pt x="71" y="170"/>
                  <a:pt x="71" y="170"/>
                </a:cubicBezTo>
                <a:cubicBezTo>
                  <a:pt x="71" y="184"/>
                  <a:pt x="55" y="204"/>
                  <a:pt x="39" y="224"/>
                </a:cubicBezTo>
                <a:cubicBezTo>
                  <a:pt x="20" y="249"/>
                  <a:pt x="0" y="274"/>
                  <a:pt x="0" y="298"/>
                </a:cubicBezTo>
                <a:cubicBezTo>
                  <a:pt x="0" y="318"/>
                  <a:pt x="16" y="331"/>
                  <a:pt x="44" y="331"/>
                </a:cubicBezTo>
                <a:cubicBezTo>
                  <a:pt x="161" y="331"/>
                  <a:pt x="161" y="331"/>
                  <a:pt x="161" y="331"/>
                </a:cubicBezTo>
                <a:cubicBezTo>
                  <a:pt x="188" y="331"/>
                  <a:pt x="205" y="318"/>
                  <a:pt x="205" y="298"/>
                </a:cubicBezTo>
                <a:cubicBezTo>
                  <a:pt x="205" y="274"/>
                  <a:pt x="185" y="249"/>
                  <a:pt x="165" y="224"/>
                </a:cubicBezTo>
                <a:close/>
                <a:moveTo>
                  <a:pt x="161" y="315"/>
                </a:moveTo>
                <a:cubicBezTo>
                  <a:pt x="44" y="315"/>
                  <a:pt x="44" y="315"/>
                  <a:pt x="44" y="315"/>
                </a:cubicBezTo>
                <a:cubicBezTo>
                  <a:pt x="33" y="315"/>
                  <a:pt x="16" y="313"/>
                  <a:pt x="16" y="298"/>
                </a:cubicBezTo>
                <a:cubicBezTo>
                  <a:pt x="16" y="280"/>
                  <a:pt x="34" y="257"/>
                  <a:pt x="52" y="234"/>
                </a:cubicBezTo>
                <a:cubicBezTo>
                  <a:pt x="70" y="211"/>
                  <a:pt x="87" y="189"/>
                  <a:pt x="87" y="170"/>
                </a:cubicBezTo>
                <a:cubicBezTo>
                  <a:pt x="87" y="126"/>
                  <a:pt x="87" y="126"/>
                  <a:pt x="87" y="12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89"/>
                  <a:pt x="135" y="211"/>
                  <a:pt x="153" y="234"/>
                </a:cubicBezTo>
                <a:cubicBezTo>
                  <a:pt x="171" y="257"/>
                  <a:pt x="189" y="280"/>
                  <a:pt x="189" y="298"/>
                </a:cubicBezTo>
                <a:cubicBezTo>
                  <a:pt x="189" y="313"/>
                  <a:pt x="171" y="315"/>
                  <a:pt x="161" y="315"/>
                </a:cubicBezTo>
                <a:close/>
                <a:moveTo>
                  <a:pt x="122" y="263"/>
                </a:moveTo>
                <a:cubicBezTo>
                  <a:pt x="122" y="263"/>
                  <a:pt x="121" y="263"/>
                  <a:pt x="121" y="262"/>
                </a:cubicBezTo>
                <a:cubicBezTo>
                  <a:pt x="118" y="258"/>
                  <a:pt x="114" y="256"/>
                  <a:pt x="109" y="256"/>
                </a:cubicBezTo>
                <a:cubicBezTo>
                  <a:pt x="106" y="256"/>
                  <a:pt x="103" y="257"/>
                  <a:pt x="101" y="258"/>
                </a:cubicBezTo>
                <a:cubicBezTo>
                  <a:pt x="99" y="250"/>
                  <a:pt x="91" y="244"/>
                  <a:pt x="82" y="244"/>
                </a:cubicBezTo>
                <a:cubicBezTo>
                  <a:pt x="72" y="244"/>
                  <a:pt x="63" y="252"/>
                  <a:pt x="63" y="263"/>
                </a:cubicBezTo>
                <a:cubicBezTo>
                  <a:pt x="63" y="264"/>
                  <a:pt x="63" y="264"/>
                  <a:pt x="63" y="265"/>
                </a:cubicBezTo>
                <a:cubicBezTo>
                  <a:pt x="59" y="261"/>
                  <a:pt x="54" y="259"/>
                  <a:pt x="48" y="259"/>
                </a:cubicBezTo>
                <a:cubicBezTo>
                  <a:pt x="46" y="259"/>
                  <a:pt x="44" y="260"/>
                  <a:pt x="42" y="260"/>
                </a:cubicBezTo>
                <a:cubicBezTo>
                  <a:pt x="32" y="274"/>
                  <a:pt x="24" y="288"/>
                  <a:pt x="24" y="298"/>
                </a:cubicBezTo>
                <a:cubicBezTo>
                  <a:pt x="24" y="306"/>
                  <a:pt x="34" y="307"/>
                  <a:pt x="44" y="307"/>
                </a:cubicBezTo>
                <a:cubicBezTo>
                  <a:pt x="161" y="307"/>
                  <a:pt x="161" y="307"/>
                  <a:pt x="161" y="307"/>
                </a:cubicBezTo>
                <a:cubicBezTo>
                  <a:pt x="170" y="307"/>
                  <a:pt x="181" y="306"/>
                  <a:pt x="181" y="298"/>
                </a:cubicBezTo>
                <a:cubicBezTo>
                  <a:pt x="181" y="289"/>
                  <a:pt x="175" y="278"/>
                  <a:pt x="167" y="266"/>
                </a:cubicBezTo>
                <a:cubicBezTo>
                  <a:pt x="167" y="266"/>
                  <a:pt x="166" y="266"/>
                  <a:pt x="166" y="266"/>
                </a:cubicBezTo>
                <a:cubicBezTo>
                  <a:pt x="166" y="265"/>
                  <a:pt x="166" y="265"/>
                  <a:pt x="165" y="264"/>
                </a:cubicBezTo>
                <a:cubicBezTo>
                  <a:pt x="163" y="260"/>
                  <a:pt x="160" y="256"/>
                  <a:pt x="156" y="252"/>
                </a:cubicBezTo>
                <a:cubicBezTo>
                  <a:pt x="153" y="249"/>
                  <a:pt x="148" y="248"/>
                  <a:pt x="144" y="248"/>
                </a:cubicBezTo>
                <a:cubicBezTo>
                  <a:pt x="134" y="248"/>
                  <a:pt x="125" y="254"/>
                  <a:pt x="122" y="263"/>
                </a:cubicBezTo>
                <a:close/>
                <a:moveTo>
                  <a:pt x="124" y="23"/>
                </a:moveTo>
                <a:cubicBezTo>
                  <a:pt x="130" y="23"/>
                  <a:pt x="135" y="18"/>
                  <a:pt x="135" y="11"/>
                </a:cubicBezTo>
                <a:cubicBezTo>
                  <a:pt x="135" y="5"/>
                  <a:pt x="130" y="0"/>
                  <a:pt x="124" y="0"/>
                </a:cubicBezTo>
                <a:cubicBezTo>
                  <a:pt x="118" y="0"/>
                  <a:pt x="112" y="5"/>
                  <a:pt x="112" y="11"/>
                </a:cubicBezTo>
                <a:cubicBezTo>
                  <a:pt x="112" y="18"/>
                  <a:pt x="118" y="23"/>
                  <a:pt x="124" y="23"/>
                </a:cubicBezTo>
                <a:close/>
                <a:moveTo>
                  <a:pt x="74" y="65"/>
                </a:moveTo>
                <a:cubicBezTo>
                  <a:pt x="83" y="65"/>
                  <a:pt x="91" y="58"/>
                  <a:pt x="91" y="49"/>
                </a:cubicBezTo>
                <a:cubicBezTo>
                  <a:pt x="91" y="45"/>
                  <a:pt x="89" y="40"/>
                  <a:pt x="86" y="37"/>
                </a:cubicBezTo>
                <a:cubicBezTo>
                  <a:pt x="83" y="34"/>
                  <a:pt x="79" y="32"/>
                  <a:pt x="74" y="32"/>
                </a:cubicBezTo>
                <a:cubicBezTo>
                  <a:pt x="70" y="32"/>
                  <a:pt x="66" y="34"/>
                  <a:pt x="62" y="37"/>
                </a:cubicBezTo>
                <a:cubicBezTo>
                  <a:pt x="59" y="40"/>
                  <a:pt x="58" y="45"/>
                  <a:pt x="58" y="49"/>
                </a:cubicBezTo>
                <a:cubicBezTo>
                  <a:pt x="58" y="58"/>
                  <a:pt x="65" y="65"/>
                  <a:pt x="74" y="65"/>
                </a:cubicBezTo>
                <a:close/>
                <a:moveTo>
                  <a:pt x="68" y="43"/>
                </a:moveTo>
                <a:cubicBezTo>
                  <a:pt x="70" y="41"/>
                  <a:pt x="72" y="40"/>
                  <a:pt x="74" y="40"/>
                </a:cubicBezTo>
                <a:cubicBezTo>
                  <a:pt x="76" y="40"/>
                  <a:pt x="79" y="41"/>
                  <a:pt x="80" y="43"/>
                </a:cubicBezTo>
                <a:cubicBezTo>
                  <a:pt x="82" y="45"/>
                  <a:pt x="83" y="47"/>
                  <a:pt x="83" y="49"/>
                </a:cubicBezTo>
                <a:cubicBezTo>
                  <a:pt x="83" y="54"/>
                  <a:pt x="79" y="57"/>
                  <a:pt x="74" y="57"/>
                </a:cubicBezTo>
                <a:cubicBezTo>
                  <a:pt x="69" y="57"/>
                  <a:pt x="66" y="54"/>
                  <a:pt x="66" y="49"/>
                </a:cubicBezTo>
                <a:cubicBezTo>
                  <a:pt x="66" y="47"/>
                  <a:pt x="66" y="45"/>
                  <a:pt x="68" y="43"/>
                </a:cubicBezTo>
                <a:close/>
                <a:moveTo>
                  <a:pt x="84" y="102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0"/>
                  <a:pt x="92" y="99"/>
                  <a:pt x="92" y="97"/>
                </a:cubicBezTo>
                <a:cubicBezTo>
                  <a:pt x="92" y="92"/>
                  <a:pt x="94" y="86"/>
                  <a:pt x="98" y="82"/>
                </a:cubicBezTo>
                <a:cubicBezTo>
                  <a:pt x="102" y="78"/>
                  <a:pt x="108" y="76"/>
                  <a:pt x="113" y="76"/>
                </a:cubicBezTo>
                <a:cubicBezTo>
                  <a:pt x="119" y="76"/>
                  <a:pt x="124" y="78"/>
                  <a:pt x="129" y="82"/>
                </a:cubicBezTo>
                <a:cubicBezTo>
                  <a:pt x="133" y="86"/>
                  <a:pt x="135" y="92"/>
                  <a:pt x="135" y="97"/>
                </a:cubicBezTo>
                <a:cubicBezTo>
                  <a:pt x="135" y="99"/>
                  <a:pt x="135" y="100"/>
                  <a:pt x="134" y="102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3" y="100"/>
                  <a:pt x="143" y="99"/>
                  <a:pt x="143" y="97"/>
                </a:cubicBezTo>
                <a:cubicBezTo>
                  <a:pt x="143" y="89"/>
                  <a:pt x="140" y="82"/>
                  <a:pt x="134" y="76"/>
                </a:cubicBezTo>
                <a:cubicBezTo>
                  <a:pt x="129" y="71"/>
                  <a:pt x="121" y="68"/>
                  <a:pt x="113" y="68"/>
                </a:cubicBezTo>
                <a:cubicBezTo>
                  <a:pt x="105" y="68"/>
                  <a:pt x="98" y="71"/>
                  <a:pt x="92" y="76"/>
                </a:cubicBezTo>
                <a:cubicBezTo>
                  <a:pt x="87" y="82"/>
                  <a:pt x="84" y="89"/>
                  <a:pt x="84" y="97"/>
                </a:cubicBezTo>
                <a:cubicBezTo>
                  <a:pt x="84" y="99"/>
                  <a:pt x="84" y="100"/>
                  <a:pt x="84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文本框 35">
            <a:extLst>
              <a:ext uri="{FF2B5EF4-FFF2-40B4-BE49-F238E27FC236}">
                <a16:creationId xmlns:a16="http://schemas.microsoft.com/office/drawing/2014/main" id="{50F28EE8-B7E6-374D-939D-7A5117F0434B}"/>
              </a:ext>
            </a:extLst>
          </p:cNvPr>
          <p:cNvSpPr txBox="1"/>
          <p:nvPr/>
        </p:nvSpPr>
        <p:spPr>
          <a:xfrm>
            <a:off x="1720840" y="1652161"/>
            <a:ext cx="978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E0655D"/>
                </a:solidFill>
                <a:latin typeface="+mj-lt"/>
              </a:rPr>
              <a:t>01</a:t>
            </a:r>
            <a:endParaRPr lang="zh-CN" altLang="en-US" sz="4400" dirty="0">
              <a:solidFill>
                <a:srgbClr val="E0655D"/>
              </a:solidFill>
              <a:latin typeface="+mj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F07CDA-5CE0-7641-87C9-395B85D45637}"/>
              </a:ext>
            </a:extLst>
          </p:cNvPr>
          <p:cNvSpPr/>
          <p:nvPr/>
        </p:nvSpPr>
        <p:spPr>
          <a:xfrm>
            <a:off x="4200244" y="4216273"/>
            <a:ext cx="1370322" cy="1370500"/>
          </a:xfrm>
          <a:prstGeom prst="ellipse">
            <a:avLst/>
          </a:prstGeom>
          <a:gradFill flip="none" rotWithShape="1">
            <a:gsLst>
              <a:gs pos="0">
                <a:srgbClr val="CBCBCB"/>
              </a:gs>
              <a:gs pos="100000">
                <a:srgbClr val="F3F3F3"/>
              </a:gs>
            </a:gsLst>
            <a:lin ang="27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rgbClr val="CBCBCB"/>
                </a:gs>
              </a:gsLst>
              <a:lin ang="2700000" scaled="1"/>
              <a:tileRect/>
            </a:gra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AC232CA-3D40-C549-BB0C-34846E2E42D9}"/>
              </a:ext>
            </a:extLst>
          </p:cNvPr>
          <p:cNvSpPr/>
          <p:nvPr/>
        </p:nvSpPr>
        <p:spPr>
          <a:xfrm>
            <a:off x="4411467" y="4427523"/>
            <a:ext cx="947877" cy="948000"/>
          </a:xfrm>
          <a:prstGeom prst="ellipse">
            <a:avLst/>
          </a:prstGeom>
          <a:solidFill>
            <a:srgbClr val="6C9C90"/>
          </a:solidFill>
          <a:ln>
            <a:noFill/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975">
            <a:extLst>
              <a:ext uri="{FF2B5EF4-FFF2-40B4-BE49-F238E27FC236}">
                <a16:creationId xmlns:a16="http://schemas.microsoft.com/office/drawing/2014/main" id="{75F1CC2C-48DD-6843-BB93-C8D2C00A517E}"/>
              </a:ext>
            </a:extLst>
          </p:cNvPr>
          <p:cNvSpPr>
            <a:spLocks noEditPoints="1"/>
          </p:cNvSpPr>
          <p:nvPr/>
        </p:nvSpPr>
        <p:spPr bwMode="auto">
          <a:xfrm>
            <a:off x="4677181" y="4657569"/>
            <a:ext cx="395029" cy="487904"/>
          </a:xfrm>
          <a:custGeom>
            <a:avLst/>
            <a:gdLst>
              <a:gd name="T0" fmla="*/ 120 w 349"/>
              <a:gd name="T1" fmla="*/ 0 h 431"/>
              <a:gd name="T2" fmla="*/ 117 w 349"/>
              <a:gd name="T3" fmla="*/ 3 h 431"/>
              <a:gd name="T4" fmla="*/ 2 w 349"/>
              <a:gd name="T5" fmla="*/ 117 h 431"/>
              <a:gd name="T6" fmla="*/ 0 w 349"/>
              <a:gd name="T7" fmla="*/ 120 h 431"/>
              <a:gd name="T8" fmla="*/ 0 w 349"/>
              <a:gd name="T9" fmla="*/ 431 h 431"/>
              <a:gd name="T10" fmla="*/ 349 w 349"/>
              <a:gd name="T11" fmla="*/ 431 h 431"/>
              <a:gd name="T12" fmla="*/ 349 w 349"/>
              <a:gd name="T13" fmla="*/ 0 h 431"/>
              <a:gd name="T14" fmla="*/ 120 w 349"/>
              <a:gd name="T15" fmla="*/ 0 h 431"/>
              <a:gd name="T16" fmla="*/ 114 w 349"/>
              <a:gd name="T17" fmla="*/ 37 h 431"/>
              <a:gd name="T18" fmla="*/ 114 w 349"/>
              <a:gd name="T19" fmla="*/ 114 h 431"/>
              <a:gd name="T20" fmla="*/ 37 w 349"/>
              <a:gd name="T21" fmla="*/ 114 h 431"/>
              <a:gd name="T22" fmla="*/ 114 w 349"/>
              <a:gd name="T23" fmla="*/ 37 h 431"/>
              <a:gd name="T24" fmla="*/ 328 w 349"/>
              <a:gd name="T25" fmla="*/ 410 h 431"/>
              <a:gd name="T26" fmla="*/ 20 w 349"/>
              <a:gd name="T27" fmla="*/ 410 h 431"/>
              <a:gd name="T28" fmla="*/ 20 w 349"/>
              <a:gd name="T29" fmla="*/ 136 h 431"/>
              <a:gd name="T30" fmla="*/ 135 w 349"/>
              <a:gd name="T31" fmla="*/ 136 h 431"/>
              <a:gd name="T32" fmla="*/ 135 w 349"/>
              <a:gd name="T33" fmla="*/ 22 h 431"/>
              <a:gd name="T34" fmla="*/ 328 w 349"/>
              <a:gd name="T35" fmla="*/ 22 h 431"/>
              <a:gd name="T36" fmla="*/ 328 w 349"/>
              <a:gd name="T37" fmla="*/ 410 h 431"/>
              <a:gd name="T38" fmla="*/ 75 w 349"/>
              <a:gd name="T39" fmla="*/ 317 h 431"/>
              <a:gd name="T40" fmla="*/ 145 w 349"/>
              <a:gd name="T41" fmla="*/ 249 h 431"/>
              <a:gd name="T42" fmla="*/ 187 w 349"/>
              <a:gd name="T43" fmla="*/ 290 h 431"/>
              <a:gd name="T44" fmla="*/ 300 w 349"/>
              <a:gd name="T45" fmla="*/ 178 h 431"/>
              <a:gd name="T46" fmla="*/ 285 w 349"/>
              <a:gd name="T47" fmla="*/ 163 h 431"/>
              <a:gd name="T48" fmla="*/ 187 w 349"/>
              <a:gd name="T49" fmla="*/ 259 h 431"/>
              <a:gd name="T50" fmla="*/ 152 w 349"/>
              <a:gd name="T51" fmla="*/ 225 h 431"/>
              <a:gd name="T52" fmla="*/ 145 w 349"/>
              <a:gd name="T53" fmla="*/ 218 h 431"/>
              <a:gd name="T54" fmla="*/ 138 w 349"/>
              <a:gd name="T55" fmla="*/ 225 h 431"/>
              <a:gd name="T56" fmla="*/ 60 w 349"/>
              <a:gd name="T57" fmla="*/ 302 h 431"/>
              <a:gd name="T58" fmla="*/ 75 w 349"/>
              <a:gd name="T59" fmla="*/ 3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9" h="431">
                <a:moveTo>
                  <a:pt x="120" y="0"/>
                </a:moveTo>
                <a:lnTo>
                  <a:pt x="117" y="3"/>
                </a:lnTo>
                <a:lnTo>
                  <a:pt x="2" y="117"/>
                </a:lnTo>
                <a:lnTo>
                  <a:pt x="0" y="120"/>
                </a:lnTo>
                <a:lnTo>
                  <a:pt x="0" y="431"/>
                </a:lnTo>
                <a:lnTo>
                  <a:pt x="349" y="431"/>
                </a:lnTo>
                <a:lnTo>
                  <a:pt x="349" y="0"/>
                </a:lnTo>
                <a:lnTo>
                  <a:pt x="120" y="0"/>
                </a:lnTo>
                <a:close/>
                <a:moveTo>
                  <a:pt x="114" y="37"/>
                </a:moveTo>
                <a:lnTo>
                  <a:pt x="114" y="114"/>
                </a:lnTo>
                <a:lnTo>
                  <a:pt x="37" y="114"/>
                </a:lnTo>
                <a:lnTo>
                  <a:pt x="114" y="37"/>
                </a:lnTo>
                <a:close/>
                <a:moveTo>
                  <a:pt x="328" y="410"/>
                </a:moveTo>
                <a:lnTo>
                  <a:pt x="20" y="410"/>
                </a:lnTo>
                <a:lnTo>
                  <a:pt x="20" y="136"/>
                </a:lnTo>
                <a:lnTo>
                  <a:pt x="135" y="136"/>
                </a:lnTo>
                <a:lnTo>
                  <a:pt x="135" y="22"/>
                </a:lnTo>
                <a:lnTo>
                  <a:pt x="328" y="22"/>
                </a:lnTo>
                <a:lnTo>
                  <a:pt x="328" y="410"/>
                </a:lnTo>
                <a:close/>
                <a:moveTo>
                  <a:pt x="75" y="317"/>
                </a:moveTo>
                <a:lnTo>
                  <a:pt x="145" y="249"/>
                </a:lnTo>
                <a:lnTo>
                  <a:pt x="187" y="290"/>
                </a:lnTo>
                <a:lnTo>
                  <a:pt x="300" y="178"/>
                </a:lnTo>
                <a:lnTo>
                  <a:pt x="285" y="163"/>
                </a:lnTo>
                <a:lnTo>
                  <a:pt x="187" y="259"/>
                </a:lnTo>
                <a:lnTo>
                  <a:pt x="152" y="225"/>
                </a:lnTo>
                <a:lnTo>
                  <a:pt x="145" y="218"/>
                </a:lnTo>
                <a:lnTo>
                  <a:pt x="138" y="225"/>
                </a:lnTo>
                <a:lnTo>
                  <a:pt x="60" y="302"/>
                </a:lnTo>
                <a:lnTo>
                  <a:pt x="75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文本框 36">
            <a:extLst>
              <a:ext uri="{FF2B5EF4-FFF2-40B4-BE49-F238E27FC236}">
                <a16:creationId xmlns:a16="http://schemas.microsoft.com/office/drawing/2014/main" id="{B5FBED5A-B6D6-E74C-A406-6C002245C23E}"/>
              </a:ext>
            </a:extLst>
          </p:cNvPr>
          <p:cNvSpPr txBox="1"/>
          <p:nvPr/>
        </p:nvSpPr>
        <p:spPr>
          <a:xfrm>
            <a:off x="4408685" y="1652161"/>
            <a:ext cx="978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6C9C90"/>
                </a:solidFill>
                <a:latin typeface="+mj-lt"/>
              </a:rPr>
              <a:t>02</a:t>
            </a:r>
            <a:endParaRPr lang="zh-CN" altLang="en-US" sz="4400" dirty="0">
              <a:solidFill>
                <a:srgbClr val="6C9C90"/>
              </a:solidFill>
              <a:latin typeface="+mj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AF5294-13F9-064E-A1CF-66271658709D}"/>
              </a:ext>
            </a:extLst>
          </p:cNvPr>
          <p:cNvSpPr/>
          <p:nvPr/>
        </p:nvSpPr>
        <p:spPr>
          <a:xfrm>
            <a:off x="6869511" y="4216273"/>
            <a:ext cx="1370322" cy="1370500"/>
          </a:xfrm>
          <a:prstGeom prst="ellipse">
            <a:avLst/>
          </a:prstGeom>
          <a:gradFill flip="none" rotWithShape="1">
            <a:gsLst>
              <a:gs pos="0">
                <a:srgbClr val="CBCBCB"/>
              </a:gs>
              <a:gs pos="100000">
                <a:srgbClr val="F3F3F3"/>
              </a:gs>
            </a:gsLst>
            <a:lin ang="27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rgbClr val="CBCBCB"/>
                </a:gs>
              </a:gsLst>
              <a:lin ang="2700000" scaled="1"/>
              <a:tileRect/>
            </a:gra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18679AC-BBC1-DE4C-9557-043F1489E9A9}"/>
              </a:ext>
            </a:extLst>
          </p:cNvPr>
          <p:cNvSpPr/>
          <p:nvPr/>
        </p:nvSpPr>
        <p:spPr>
          <a:xfrm>
            <a:off x="7080733" y="4427523"/>
            <a:ext cx="947877" cy="948000"/>
          </a:xfrm>
          <a:prstGeom prst="ellipse">
            <a:avLst/>
          </a:prstGeom>
          <a:solidFill>
            <a:srgbClr val="F7CA6D"/>
          </a:solidFill>
          <a:ln>
            <a:noFill/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979">
            <a:extLst>
              <a:ext uri="{FF2B5EF4-FFF2-40B4-BE49-F238E27FC236}">
                <a16:creationId xmlns:a16="http://schemas.microsoft.com/office/drawing/2014/main" id="{9C0053CC-3086-014D-AD92-23D224BEE19C}"/>
              </a:ext>
            </a:extLst>
          </p:cNvPr>
          <p:cNvSpPr>
            <a:spLocks noEditPoints="1"/>
          </p:cNvSpPr>
          <p:nvPr/>
        </p:nvSpPr>
        <p:spPr bwMode="auto">
          <a:xfrm>
            <a:off x="7285813" y="4660034"/>
            <a:ext cx="543139" cy="485764"/>
          </a:xfrm>
          <a:custGeom>
            <a:avLst/>
            <a:gdLst>
              <a:gd name="T0" fmla="*/ 242 w 364"/>
              <a:gd name="T1" fmla="*/ 177 h 326"/>
              <a:gd name="T2" fmla="*/ 202 w 364"/>
              <a:gd name="T3" fmla="*/ 142 h 326"/>
              <a:gd name="T4" fmla="*/ 188 w 364"/>
              <a:gd name="T5" fmla="*/ 100 h 326"/>
              <a:gd name="T6" fmla="*/ 135 w 364"/>
              <a:gd name="T7" fmla="*/ 104 h 326"/>
              <a:gd name="T8" fmla="*/ 95 w 364"/>
              <a:gd name="T9" fmla="*/ 84 h 326"/>
              <a:gd name="T10" fmla="*/ 60 w 364"/>
              <a:gd name="T11" fmla="*/ 124 h 326"/>
              <a:gd name="T12" fmla="*/ 18 w 364"/>
              <a:gd name="T13" fmla="*/ 138 h 326"/>
              <a:gd name="T14" fmla="*/ 22 w 364"/>
              <a:gd name="T15" fmla="*/ 191 h 326"/>
              <a:gd name="T16" fmla="*/ 2 w 364"/>
              <a:gd name="T17" fmla="*/ 231 h 326"/>
              <a:gd name="T18" fmla="*/ 42 w 364"/>
              <a:gd name="T19" fmla="*/ 266 h 326"/>
              <a:gd name="T20" fmla="*/ 56 w 364"/>
              <a:gd name="T21" fmla="*/ 308 h 326"/>
              <a:gd name="T22" fmla="*/ 109 w 364"/>
              <a:gd name="T23" fmla="*/ 304 h 326"/>
              <a:gd name="T24" fmla="*/ 149 w 364"/>
              <a:gd name="T25" fmla="*/ 324 h 326"/>
              <a:gd name="T26" fmla="*/ 184 w 364"/>
              <a:gd name="T27" fmla="*/ 283 h 326"/>
              <a:gd name="T28" fmla="*/ 226 w 364"/>
              <a:gd name="T29" fmla="*/ 270 h 326"/>
              <a:gd name="T30" fmla="*/ 222 w 364"/>
              <a:gd name="T31" fmla="*/ 216 h 326"/>
              <a:gd name="T32" fmla="*/ 127 w 364"/>
              <a:gd name="T33" fmla="*/ 280 h 326"/>
              <a:gd name="T34" fmla="*/ 117 w 364"/>
              <a:gd name="T35" fmla="*/ 127 h 326"/>
              <a:gd name="T36" fmla="*/ 127 w 364"/>
              <a:gd name="T37" fmla="*/ 280 h 326"/>
              <a:gd name="T38" fmla="*/ 364 w 364"/>
              <a:gd name="T39" fmla="*/ 90 h 326"/>
              <a:gd name="T40" fmla="*/ 348 w 364"/>
              <a:gd name="T41" fmla="*/ 66 h 326"/>
              <a:gd name="T42" fmla="*/ 345 w 364"/>
              <a:gd name="T43" fmla="*/ 29 h 326"/>
              <a:gd name="T44" fmla="*/ 316 w 364"/>
              <a:gd name="T45" fmla="*/ 24 h 326"/>
              <a:gd name="T46" fmla="*/ 289 w 364"/>
              <a:gd name="T47" fmla="*/ 0 h 326"/>
              <a:gd name="T48" fmla="*/ 264 w 364"/>
              <a:gd name="T49" fmla="*/ 16 h 326"/>
              <a:gd name="T50" fmla="*/ 228 w 364"/>
              <a:gd name="T51" fmla="*/ 19 h 326"/>
              <a:gd name="T52" fmla="*/ 222 w 364"/>
              <a:gd name="T53" fmla="*/ 48 h 326"/>
              <a:gd name="T54" fmla="*/ 198 w 364"/>
              <a:gd name="T55" fmla="*/ 75 h 326"/>
              <a:gd name="T56" fmla="*/ 215 w 364"/>
              <a:gd name="T57" fmla="*/ 100 h 326"/>
              <a:gd name="T58" fmla="*/ 217 w 364"/>
              <a:gd name="T59" fmla="*/ 136 h 326"/>
              <a:gd name="T60" fmla="*/ 247 w 364"/>
              <a:gd name="T61" fmla="*/ 142 h 326"/>
              <a:gd name="T62" fmla="*/ 274 w 364"/>
              <a:gd name="T63" fmla="*/ 166 h 326"/>
              <a:gd name="T64" fmla="*/ 299 w 364"/>
              <a:gd name="T65" fmla="*/ 149 h 326"/>
              <a:gd name="T66" fmla="*/ 335 w 364"/>
              <a:gd name="T67" fmla="*/ 147 h 326"/>
              <a:gd name="T68" fmla="*/ 340 w 364"/>
              <a:gd name="T69" fmla="*/ 117 h 326"/>
              <a:gd name="T70" fmla="*/ 285 w 364"/>
              <a:gd name="T71" fmla="*/ 135 h 326"/>
              <a:gd name="T72" fmla="*/ 278 w 364"/>
              <a:gd name="T73" fmla="*/ 31 h 326"/>
              <a:gd name="T74" fmla="*/ 285 w 364"/>
              <a:gd name="T75" fmla="*/ 13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64" h="326">
                <a:moveTo>
                  <a:pt x="244" y="215"/>
                </a:moveTo>
                <a:cubicBezTo>
                  <a:pt x="242" y="177"/>
                  <a:pt x="242" y="177"/>
                  <a:pt x="242" y="177"/>
                </a:cubicBezTo>
                <a:cubicBezTo>
                  <a:pt x="219" y="179"/>
                  <a:pt x="219" y="179"/>
                  <a:pt x="219" y="179"/>
                </a:cubicBezTo>
                <a:cubicBezTo>
                  <a:pt x="216" y="165"/>
                  <a:pt x="210" y="153"/>
                  <a:pt x="202" y="142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73" y="117"/>
                  <a:pt x="173" y="117"/>
                  <a:pt x="173" y="117"/>
                </a:cubicBezTo>
                <a:cubicBezTo>
                  <a:pt x="161" y="110"/>
                  <a:pt x="148" y="106"/>
                  <a:pt x="135" y="10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95" y="84"/>
                  <a:pt x="95" y="84"/>
                  <a:pt x="95" y="84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83" y="110"/>
                  <a:pt x="71" y="116"/>
                  <a:pt x="60" y="12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18" y="138"/>
                  <a:pt x="18" y="138"/>
                  <a:pt x="18" y="138"/>
                </a:cubicBezTo>
                <a:cubicBezTo>
                  <a:pt x="35" y="153"/>
                  <a:pt x="35" y="153"/>
                  <a:pt x="35" y="153"/>
                </a:cubicBezTo>
                <a:cubicBezTo>
                  <a:pt x="28" y="164"/>
                  <a:pt x="24" y="177"/>
                  <a:pt x="22" y="191"/>
                </a:cubicBezTo>
                <a:cubicBezTo>
                  <a:pt x="0" y="193"/>
                  <a:pt x="0" y="193"/>
                  <a:pt x="0" y="193"/>
                </a:cubicBezTo>
                <a:cubicBezTo>
                  <a:pt x="2" y="231"/>
                  <a:pt x="2" y="231"/>
                  <a:pt x="2" y="231"/>
                </a:cubicBezTo>
                <a:cubicBezTo>
                  <a:pt x="25" y="229"/>
                  <a:pt x="25" y="229"/>
                  <a:pt x="25" y="229"/>
                </a:cubicBezTo>
                <a:cubicBezTo>
                  <a:pt x="28" y="243"/>
                  <a:pt x="34" y="255"/>
                  <a:pt x="42" y="266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56" y="308"/>
                  <a:pt x="56" y="308"/>
                  <a:pt x="56" y="308"/>
                </a:cubicBezTo>
                <a:cubicBezTo>
                  <a:pt x="71" y="291"/>
                  <a:pt x="71" y="291"/>
                  <a:pt x="71" y="291"/>
                </a:cubicBezTo>
                <a:cubicBezTo>
                  <a:pt x="83" y="297"/>
                  <a:pt x="96" y="302"/>
                  <a:pt x="109" y="304"/>
                </a:cubicBezTo>
                <a:cubicBezTo>
                  <a:pt x="111" y="326"/>
                  <a:pt x="111" y="326"/>
                  <a:pt x="111" y="326"/>
                </a:cubicBezTo>
                <a:cubicBezTo>
                  <a:pt x="149" y="324"/>
                  <a:pt x="149" y="324"/>
                  <a:pt x="149" y="324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61" y="298"/>
                  <a:pt x="173" y="292"/>
                  <a:pt x="184" y="283"/>
                </a:cubicBezTo>
                <a:cubicBezTo>
                  <a:pt x="201" y="298"/>
                  <a:pt x="201" y="298"/>
                  <a:pt x="201" y="298"/>
                </a:cubicBezTo>
                <a:cubicBezTo>
                  <a:pt x="226" y="270"/>
                  <a:pt x="226" y="270"/>
                  <a:pt x="226" y="270"/>
                </a:cubicBezTo>
                <a:cubicBezTo>
                  <a:pt x="209" y="255"/>
                  <a:pt x="209" y="255"/>
                  <a:pt x="209" y="255"/>
                </a:cubicBezTo>
                <a:cubicBezTo>
                  <a:pt x="216" y="243"/>
                  <a:pt x="220" y="230"/>
                  <a:pt x="222" y="216"/>
                </a:cubicBezTo>
                <a:lnTo>
                  <a:pt x="244" y="215"/>
                </a:lnTo>
                <a:close/>
                <a:moveTo>
                  <a:pt x="127" y="280"/>
                </a:moveTo>
                <a:cubicBezTo>
                  <a:pt x="85" y="283"/>
                  <a:pt x="48" y="251"/>
                  <a:pt x="45" y="209"/>
                </a:cubicBezTo>
                <a:cubicBezTo>
                  <a:pt x="43" y="167"/>
                  <a:pt x="75" y="130"/>
                  <a:pt x="117" y="127"/>
                </a:cubicBezTo>
                <a:cubicBezTo>
                  <a:pt x="159" y="124"/>
                  <a:pt x="196" y="157"/>
                  <a:pt x="199" y="199"/>
                </a:cubicBezTo>
                <a:cubicBezTo>
                  <a:pt x="201" y="241"/>
                  <a:pt x="169" y="278"/>
                  <a:pt x="127" y="280"/>
                </a:cubicBezTo>
                <a:close/>
                <a:moveTo>
                  <a:pt x="349" y="91"/>
                </a:moveTo>
                <a:cubicBezTo>
                  <a:pt x="364" y="90"/>
                  <a:pt x="364" y="90"/>
                  <a:pt x="364" y="90"/>
                </a:cubicBezTo>
                <a:cubicBezTo>
                  <a:pt x="363" y="65"/>
                  <a:pt x="363" y="65"/>
                  <a:pt x="363" y="65"/>
                </a:cubicBezTo>
                <a:cubicBezTo>
                  <a:pt x="348" y="66"/>
                  <a:pt x="348" y="66"/>
                  <a:pt x="348" y="66"/>
                </a:cubicBezTo>
                <a:cubicBezTo>
                  <a:pt x="345" y="56"/>
                  <a:pt x="341" y="48"/>
                  <a:pt x="335" y="41"/>
                </a:cubicBezTo>
                <a:cubicBezTo>
                  <a:pt x="345" y="29"/>
                  <a:pt x="345" y="29"/>
                  <a:pt x="345" y="29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16" y="24"/>
                  <a:pt x="316" y="24"/>
                  <a:pt x="316" y="24"/>
                </a:cubicBezTo>
                <a:cubicBezTo>
                  <a:pt x="308" y="19"/>
                  <a:pt x="299" y="16"/>
                  <a:pt x="290" y="15"/>
                </a:cubicBezTo>
                <a:cubicBezTo>
                  <a:pt x="289" y="0"/>
                  <a:pt x="289" y="0"/>
                  <a:pt x="289" y="0"/>
                </a:cubicBezTo>
                <a:cubicBezTo>
                  <a:pt x="263" y="1"/>
                  <a:pt x="263" y="1"/>
                  <a:pt x="263" y="1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55" y="19"/>
                  <a:pt x="247" y="23"/>
                  <a:pt x="239" y="29"/>
                </a:cubicBezTo>
                <a:cubicBezTo>
                  <a:pt x="228" y="19"/>
                  <a:pt x="228" y="19"/>
                  <a:pt x="228" y="19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22" y="48"/>
                  <a:pt x="222" y="48"/>
                  <a:pt x="222" y="48"/>
                </a:cubicBezTo>
                <a:cubicBezTo>
                  <a:pt x="218" y="56"/>
                  <a:pt x="215" y="65"/>
                  <a:pt x="213" y="74"/>
                </a:cubicBezTo>
                <a:cubicBezTo>
                  <a:pt x="198" y="75"/>
                  <a:pt x="198" y="75"/>
                  <a:pt x="198" y="75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15" y="100"/>
                  <a:pt x="215" y="100"/>
                  <a:pt x="215" y="100"/>
                </a:cubicBezTo>
                <a:cubicBezTo>
                  <a:pt x="218" y="109"/>
                  <a:pt x="222" y="117"/>
                  <a:pt x="227" y="125"/>
                </a:cubicBezTo>
                <a:cubicBezTo>
                  <a:pt x="217" y="136"/>
                  <a:pt x="217" y="136"/>
                  <a:pt x="217" y="136"/>
                </a:cubicBezTo>
                <a:cubicBezTo>
                  <a:pt x="237" y="153"/>
                  <a:pt x="237" y="153"/>
                  <a:pt x="237" y="153"/>
                </a:cubicBezTo>
                <a:cubicBezTo>
                  <a:pt x="247" y="142"/>
                  <a:pt x="247" y="142"/>
                  <a:pt x="247" y="142"/>
                </a:cubicBezTo>
                <a:cubicBezTo>
                  <a:pt x="255" y="146"/>
                  <a:pt x="263" y="149"/>
                  <a:pt x="273" y="151"/>
                </a:cubicBezTo>
                <a:cubicBezTo>
                  <a:pt x="274" y="166"/>
                  <a:pt x="274" y="166"/>
                  <a:pt x="274" y="166"/>
                </a:cubicBezTo>
                <a:cubicBezTo>
                  <a:pt x="300" y="164"/>
                  <a:pt x="300" y="164"/>
                  <a:pt x="300" y="164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308" y="147"/>
                  <a:pt x="316" y="142"/>
                  <a:pt x="323" y="137"/>
                </a:cubicBezTo>
                <a:cubicBezTo>
                  <a:pt x="335" y="147"/>
                  <a:pt x="335" y="147"/>
                  <a:pt x="335" y="147"/>
                </a:cubicBezTo>
                <a:cubicBezTo>
                  <a:pt x="352" y="127"/>
                  <a:pt x="352" y="127"/>
                  <a:pt x="352" y="127"/>
                </a:cubicBezTo>
                <a:cubicBezTo>
                  <a:pt x="340" y="117"/>
                  <a:pt x="340" y="117"/>
                  <a:pt x="340" y="117"/>
                </a:cubicBezTo>
                <a:cubicBezTo>
                  <a:pt x="345" y="110"/>
                  <a:pt x="348" y="101"/>
                  <a:pt x="349" y="91"/>
                </a:cubicBezTo>
                <a:close/>
                <a:moveTo>
                  <a:pt x="285" y="135"/>
                </a:moveTo>
                <a:cubicBezTo>
                  <a:pt x="256" y="137"/>
                  <a:pt x="231" y="115"/>
                  <a:pt x="229" y="86"/>
                </a:cubicBezTo>
                <a:cubicBezTo>
                  <a:pt x="227" y="57"/>
                  <a:pt x="249" y="32"/>
                  <a:pt x="278" y="31"/>
                </a:cubicBezTo>
                <a:cubicBezTo>
                  <a:pt x="307" y="29"/>
                  <a:pt x="332" y="51"/>
                  <a:pt x="333" y="79"/>
                </a:cubicBezTo>
                <a:cubicBezTo>
                  <a:pt x="335" y="108"/>
                  <a:pt x="313" y="133"/>
                  <a:pt x="285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文本框 37">
            <a:extLst>
              <a:ext uri="{FF2B5EF4-FFF2-40B4-BE49-F238E27FC236}">
                <a16:creationId xmlns:a16="http://schemas.microsoft.com/office/drawing/2014/main" id="{BF4D3A33-F4E9-7543-A196-5DE3DADE4A11}"/>
              </a:ext>
            </a:extLst>
          </p:cNvPr>
          <p:cNvSpPr txBox="1"/>
          <p:nvPr/>
        </p:nvSpPr>
        <p:spPr>
          <a:xfrm>
            <a:off x="7076173" y="1652161"/>
            <a:ext cx="978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7CA6D"/>
                </a:solidFill>
                <a:latin typeface="+mj-lt"/>
              </a:rPr>
              <a:t>03</a:t>
            </a:r>
            <a:endParaRPr lang="zh-CN" altLang="en-US" sz="4400" dirty="0">
              <a:solidFill>
                <a:srgbClr val="F7CA6D"/>
              </a:solidFill>
              <a:latin typeface="+mj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914F6FB-FD79-3348-9880-D0F0FF7A1DC0}"/>
              </a:ext>
            </a:extLst>
          </p:cNvPr>
          <p:cNvSpPr/>
          <p:nvPr/>
        </p:nvSpPr>
        <p:spPr>
          <a:xfrm>
            <a:off x="9525580" y="4216273"/>
            <a:ext cx="1370322" cy="1370500"/>
          </a:xfrm>
          <a:prstGeom prst="ellipse">
            <a:avLst/>
          </a:prstGeom>
          <a:gradFill flip="none" rotWithShape="1">
            <a:gsLst>
              <a:gs pos="0">
                <a:srgbClr val="CBCBCB"/>
              </a:gs>
              <a:gs pos="100000">
                <a:srgbClr val="F3F3F3"/>
              </a:gs>
            </a:gsLst>
            <a:lin ang="27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rgbClr val="CBCBCB"/>
                </a:gs>
              </a:gsLst>
              <a:lin ang="2700000" scaled="1"/>
              <a:tileRect/>
            </a:gra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3F7E24E-443D-0C46-B298-2DFCEF736A92}"/>
              </a:ext>
            </a:extLst>
          </p:cNvPr>
          <p:cNvSpPr/>
          <p:nvPr/>
        </p:nvSpPr>
        <p:spPr>
          <a:xfrm>
            <a:off x="9736200" y="4427523"/>
            <a:ext cx="947877" cy="948000"/>
          </a:xfrm>
          <a:prstGeom prst="ellipse">
            <a:avLst/>
          </a:prstGeom>
          <a:solidFill>
            <a:srgbClr val="C86697"/>
          </a:solidFill>
          <a:ln>
            <a:noFill/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983">
            <a:extLst>
              <a:ext uri="{FF2B5EF4-FFF2-40B4-BE49-F238E27FC236}">
                <a16:creationId xmlns:a16="http://schemas.microsoft.com/office/drawing/2014/main" id="{79CD396B-BBD8-E841-9CBB-2000D6191C54}"/>
              </a:ext>
            </a:extLst>
          </p:cNvPr>
          <p:cNvSpPr>
            <a:spLocks noEditPoints="1"/>
          </p:cNvSpPr>
          <p:nvPr/>
        </p:nvSpPr>
        <p:spPr bwMode="auto">
          <a:xfrm>
            <a:off x="9958867" y="4666422"/>
            <a:ext cx="502545" cy="515682"/>
          </a:xfrm>
          <a:custGeom>
            <a:avLst/>
            <a:gdLst>
              <a:gd name="T0" fmla="*/ 116 w 232"/>
              <a:gd name="T1" fmla="*/ 88 h 239"/>
              <a:gd name="T2" fmla="*/ 84 w 232"/>
              <a:gd name="T3" fmla="*/ 119 h 239"/>
              <a:gd name="T4" fmla="*/ 116 w 232"/>
              <a:gd name="T5" fmla="*/ 151 h 239"/>
              <a:gd name="T6" fmla="*/ 148 w 232"/>
              <a:gd name="T7" fmla="*/ 119 h 239"/>
              <a:gd name="T8" fmla="*/ 116 w 232"/>
              <a:gd name="T9" fmla="*/ 88 h 239"/>
              <a:gd name="T10" fmla="*/ 49 w 232"/>
              <a:gd name="T11" fmla="*/ 197 h 239"/>
              <a:gd name="T12" fmla="*/ 44 w 232"/>
              <a:gd name="T13" fmla="*/ 191 h 239"/>
              <a:gd name="T14" fmla="*/ 14 w 232"/>
              <a:gd name="T15" fmla="*/ 119 h 239"/>
              <a:gd name="T16" fmla="*/ 93 w 232"/>
              <a:gd name="T17" fmla="*/ 20 h 239"/>
              <a:gd name="T18" fmla="*/ 90 w 232"/>
              <a:gd name="T19" fmla="*/ 7 h 239"/>
              <a:gd name="T20" fmla="*/ 0 w 232"/>
              <a:gd name="T21" fmla="*/ 119 h 239"/>
              <a:gd name="T22" fmla="*/ 34 w 232"/>
              <a:gd name="T23" fmla="*/ 201 h 239"/>
              <a:gd name="T24" fmla="*/ 44 w 232"/>
              <a:gd name="T25" fmla="*/ 210 h 239"/>
              <a:gd name="T26" fmla="*/ 34 w 232"/>
              <a:gd name="T27" fmla="*/ 239 h 239"/>
              <a:gd name="T28" fmla="*/ 116 w 232"/>
              <a:gd name="T29" fmla="*/ 228 h 239"/>
              <a:gd name="T30" fmla="*/ 60 w 232"/>
              <a:gd name="T31" fmla="*/ 167 h 239"/>
              <a:gd name="T32" fmla="*/ 49 w 232"/>
              <a:gd name="T33" fmla="*/ 197 h 239"/>
              <a:gd name="T34" fmla="*/ 188 w 232"/>
              <a:gd name="T35" fmla="*/ 29 h 239"/>
              <a:gd name="T36" fmla="*/ 198 w 232"/>
              <a:gd name="T37" fmla="*/ 0 h 239"/>
              <a:gd name="T38" fmla="*/ 116 w 232"/>
              <a:gd name="T39" fmla="*/ 10 h 239"/>
              <a:gd name="T40" fmla="*/ 172 w 232"/>
              <a:gd name="T41" fmla="*/ 72 h 239"/>
              <a:gd name="T42" fmla="*/ 183 w 232"/>
              <a:gd name="T43" fmla="*/ 42 h 239"/>
              <a:gd name="T44" fmla="*/ 218 w 232"/>
              <a:gd name="T45" fmla="*/ 119 h 239"/>
              <a:gd name="T46" fmla="*/ 188 w 232"/>
              <a:gd name="T47" fmla="*/ 191 h 239"/>
              <a:gd name="T48" fmla="*/ 139 w 232"/>
              <a:gd name="T49" fmla="*/ 219 h 239"/>
              <a:gd name="T50" fmla="*/ 142 w 232"/>
              <a:gd name="T51" fmla="*/ 232 h 239"/>
              <a:gd name="T52" fmla="*/ 198 w 232"/>
              <a:gd name="T53" fmla="*/ 201 h 239"/>
              <a:gd name="T54" fmla="*/ 232 w 232"/>
              <a:gd name="T55" fmla="*/ 119 h 239"/>
              <a:gd name="T56" fmla="*/ 188 w 232"/>
              <a:gd name="T57" fmla="*/ 2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239">
                <a:moveTo>
                  <a:pt x="116" y="88"/>
                </a:moveTo>
                <a:cubicBezTo>
                  <a:pt x="98" y="88"/>
                  <a:pt x="84" y="102"/>
                  <a:pt x="84" y="119"/>
                </a:cubicBezTo>
                <a:cubicBezTo>
                  <a:pt x="84" y="137"/>
                  <a:pt x="98" y="151"/>
                  <a:pt x="116" y="151"/>
                </a:cubicBezTo>
                <a:cubicBezTo>
                  <a:pt x="134" y="151"/>
                  <a:pt x="148" y="137"/>
                  <a:pt x="148" y="119"/>
                </a:cubicBezTo>
                <a:cubicBezTo>
                  <a:pt x="148" y="102"/>
                  <a:pt x="134" y="88"/>
                  <a:pt x="116" y="88"/>
                </a:cubicBezTo>
                <a:close/>
                <a:moveTo>
                  <a:pt x="49" y="197"/>
                </a:moveTo>
                <a:cubicBezTo>
                  <a:pt x="47" y="195"/>
                  <a:pt x="46" y="193"/>
                  <a:pt x="44" y="191"/>
                </a:cubicBezTo>
                <a:cubicBezTo>
                  <a:pt x="25" y="172"/>
                  <a:pt x="14" y="147"/>
                  <a:pt x="14" y="119"/>
                </a:cubicBezTo>
                <a:cubicBezTo>
                  <a:pt x="14" y="71"/>
                  <a:pt x="48" y="30"/>
                  <a:pt x="93" y="20"/>
                </a:cubicBezTo>
                <a:cubicBezTo>
                  <a:pt x="90" y="7"/>
                  <a:pt x="90" y="7"/>
                  <a:pt x="90" y="7"/>
                </a:cubicBezTo>
                <a:cubicBezTo>
                  <a:pt x="39" y="19"/>
                  <a:pt x="0" y="65"/>
                  <a:pt x="0" y="119"/>
                </a:cubicBezTo>
                <a:cubicBezTo>
                  <a:pt x="0" y="150"/>
                  <a:pt x="12" y="179"/>
                  <a:pt x="34" y="201"/>
                </a:cubicBezTo>
                <a:cubicBezTo>
                  <a:pt x="37" y="204"/>
                  <a:pt x="41" y="207"/>
                  <a:pt x="44" y="210"/>
                </a:cubicBezTo>
                <a:cubicBezTo>
                  <a:pt x="34" y="239"/>
                  <a:pt x="34" y="239"/>
                  <a:pt x="34" y="239"/>
                </a:cubicBezTo>
                <a:cubicBezTo>
                  <a:pt x="116" y="228"/>
                  <a:pt x="116" y="228"/>
                  <a:pt x="116" y="228"/>
                </a:cubicBezTo>
                <a:cubicBezTo>
                  <a:pt x="60" y="167"/>
                  <a:pt x="60" y="167"/>
                  <a:pt x="60" y="167"/>
                </a:cubicBezTo>
                <a:lnTo>
                  <a:pt x="49" y="197"/>
                </a:lnTo>
                <a:close/>
                <a:moveTo>
                  <a:pt x="188" y="29"/>
                </a:moveTo>
                <a:cubicBezTo>
                  <a:pt x="198" y="0"/>
                  <a:pt x="198" y="0"/>
                  <a:pt x="198" y="0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72" y="72"/>
                  <a:pt x="172" y="72"/>
                  <a:pt x="172" y="72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204" y="61"/>
                  <a:pt x="218" y="89"/>
                  <a:pt x="218" y="119"/>
                </a:cubicBezTo>
                <a:cubicBezTo>
                  <a:pt x="218" y="147"/>
                  <a:pt x="207" y="172"/>
                  <a:pt x="188" y="191"/>
                </a:cubicBezTo>
                <a:cubicBezTo>
                  <a:pt x="174" y="205"/>
                  <a:pt x="157" y="214"/>
                  <a:pt x="139" y="219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63" y="227"/>
                  <a:pt x="182" y="217"/>
                  <a:pt x="198" y="201"/>
                </a:cubicBezTo>
                <a:cubicBezTo>
                  <a:pt x="220" y="179"/>
                  <a:pt x="232" y="150"/>
                  <a:pt x="232" y="119"/>
                </a:cubicBezTo>
                <a:cubicBezTo>
                  <a:pt x="232" y="83"/>
                  <a:pt x="214" y="50"/>
                  <a:pt x="188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文本框 38">
            <a:extLst>
              <a:ext uri="{FF2B5EF4-FFF2-40B4-BE49-F238E27FC236}">
                <a16:creationId xmlns:a16="http://schemas.microsoft.com/office/drawing/2014/main" id="{AEF1EE02-6E09-2E49-8DA6-1315B30D36C4}"/>
              </a:ext>
            </a:extLst>
          </p:cNvPr>
          <p:cNvSpPr txBox="1"/>
          <p:nvPr/>
        </p:nvSpPr>
        <p:spPr>
          <a:xfrm>
            <a:off x="9690477" y="1602801"/>
            <a:ext cx="978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C86697"/>
                </a:solidFill>
                <a:latin typeface="+mj-lt"/>
              </a:rPr>
              <a:t>04</a:t>
            </a:r>
            <a:endParaRPr lang="zh-CN" altLang="en-US" sz="4400" dirty="0">
              <a:solidFill>
                <a:srgbClr val="C86697"/>
              </a:solidFill>
              <a:latin typeface="+mj-lt"/>
            </a:endParaRPr>
          </a:p>
        </p:txBody>
      </p:sp>
      <p:sp>
        <p:nvSpPr>
          <p:cNvPr id="32" name="矩形 47">
            <a:extLst>
              <a:ext uri="{FF2B5EF4-FFF2-40B4-BE49-F238E27FC236}">
                <a16:creationId xmlns:a16="http://schemas.microsoft.com/office/drawing/2014/main" id="{F2D20CA8-F744-C34C-81E8-A1C54FD1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06" y="2688495"/>
            <a:ext cx="1930520" cy="13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请在此输入您需要的文字内容，感谢您使用我们的</a:t>
            </a:r>
            <a:r>
              <a:rPr lang="e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模板，请在此输入您需要的文字内容</a:t>
            </a:r>
          </a:p>
        </p:txBody>
      </p:sp>
      <p:sp>
        <p:nvSpPr>
          <p:cNvPr id="33" name="矩形 47">
            <a:extLst>
              <a:ext uri="{FF2B5EF4-FFF2-40B4-BE49-F238E27FC236}">
                <a16:creationId xmlns:a16="http://schemas.microsoft.com/office/drawing/2014/main" id="{EE22AD23-5871-8F40-B8D0-1214E7D6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377" y="2688495"/>
            <a:ext cx="1930520" cy="13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请在此输入您需要的文字内容，感谢您使用我们的</a:t>
            </a:r>
            <a:r>
              <a:rPr lang="e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模板，请在此输入您需要的文字内容</a:t>
            </a:r>
          </a:p>
        </p:txBody>
      </p:sp>
      <p:sp>
        <p:nvSpPr>
          <p:cNvPr id="34" name="矩形 47">
            <a:extLst>
              <a:ext uri="{FF2B5EF4-FFF2-40B4-BE49-F238E27FC236}">
                <a16:creationId xmlns:a16="http://schemas.microsoft.com/office/drawing/2014/main" id="{A97DF061-EA5B-BE49-8DF2-EDC01699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31" y="2688495"/>
            <a:ext cx="1930520" cy="13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请在此输入您需要的文字内容，感谢您使用我们的</a:t>
            </a:r>
            <a:r>
              <a:rPr lang="e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模板，请在此输入您需要的文字内容</a:t>
            </a:r>
          </a:p>
        </p:txBody>
      </p:sp>
      <p:sp>
        <p:nvSpPr>
          <p:cNvPr id="35" name="矩形 47">
            <a:extLst>
              <a:ext uri="{FF2B5EF4-FFF2-40B4-BE49-F238E27FC236}">
                <a16:creationId xmlns:a16="http://schemas.microsoft.com/office/drawing/2014/main" id="{FEB70A76-9B30-1A4B-A7E1-F063F301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951" y="2693288"/>
            <a:ext cx="1930520" cy="13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请在此输入您需要的文字内容，感谢您使用我们的</a:t>
            </a:r>
            <a:r>
              <a:rPr lang="e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模板，请在此输入您需要的文字内容</a:t>
            </a:r>
          </a:p>
        </p:txBody>
      </p:sp>
    </p:spTree>
    <p:extLst>
      <p:ext uri="{BB962C8B-B14F-4D97-AF65-F5344CB8AC3E}">
        <p14:creationId xmlns:p14="http://schemas.microsoft.com/office/powerpoint/2010/main" val="9499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C1F73EA-4BAD-2347-A2F2-51AE8C49EE38}"/>
              </a:ext>
            </a:extLst>
          </p:cNvPr>
          <p:cNvSpPr/>
          <p:nvPr/>
        </p:nvSpPr>
        <p:spPr>
          <a:xfrm>
            <a:off x="2986836" y="1758483"/>
            <a:ext cx="1607335" cy="1607333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00C3419-BA94-6041-97E2-0207BD3555B6}"/>
              </a:ext>
            </a:extLst>
          </p:cNvPr>
          <p:cNvSpPr/>
          <p:nvPr/>
        </p:nvSpPr>
        <p:spPr>
          <a:xfrm>
            <a:off x="5417760" y="1758483"/>
            <a:ext cx="1607335" cy="1607333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B260DA4-274E-2F47-BE27-E5621A05457F}"/>
              </a:ext>
            </a:extLst>
          </p:cNvPr>
          <p:cNvSpPr/>
          <p:nvPr/>
        </p:nvSpPr>
        <p:spPr>
          <a:xfrm>
            <a:off x="7848684" y="1758483"/>
            <a:ext cx="1607335" cy="1607333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1A251B-5119-E541-A0F1-1397C0980526}"/>
              </a:ext>
            </a:extLst>
          </p:cNvPr>
          <p:cNvSpPr/>
          <p:nvPr/>
        </p:nvSpPr>
        <p:spPr>
          <a:xfrm>
            <a:off x="1771375" y="1758483"/>
            <a:ext cx="1607335" cy="16073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556AFA2-6E54-2644-BEEB-4085526E46F3}"/>
              </a:ext>
            </a:extLst>
          </p:cNvPr>
          <p:cNvSpPr/>
          <p:nvPr/>
        </p:nvSpPr>
        <p:spPr>
          <a:xfrm>
            <a:off x="4202299" y="1758483"/>
            <a:ext cx="1607335" cy="16073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AA69933-AC18-F046-896B-33FBEA47C551}"/>
              </a:ext>
            </a:extLst>
          </p:cNvPr>
          <p:cNvSpPr/>
          <p:nvPr/>
        </p:nvSpPr>
        <p:spPr>
          <a:xfrm>
            <a:off x="9104840" y="1758483"/>
            <a:ext cx="1607335" cy="16073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BF4AEDBB-DAA9-2948-816C-F00D0A5C1EAE}"/>
              </a:ext>
            </a:extLst>
          </p:cNvPr>
          <p:cNvCxnSpPr/>
          <p:nvPr/>
        </p:nvCxnSpPr>
        <p:spPr>
          <a:xfrm flipV="1">
            <a:off x="4562712" y="4049874"/>
            <a:ext cx="0" cy="1761067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38">
            <a:extLst>
              <a:ext uri="{FF2B5EF4-FFF2-40B4-BE49-F238E27FC236}">
                <a16:creationId xmlns:a16="http://schemas.microsoft.com/office/drawing/2014/main" id="{73125917-3376-A546-BFC5-A728C419E16E}"/>
              </a:ext>
            </a:extLst>
          </p:cNvPr>
          <p:cNvCxnSpPr/>
          <p:nvPr/>
        </p:nvCxnSpPr>
        <p:spPr>
          <a:xfrm flipV="1">
            <a:off x="7923086" y="4049874"/>
            <a:ext cx="0" cy="1761067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160F531-34E4-F64D-BC98-E959A371B136}"/>
              </a:ext>
            </a:extLst>
          </p:cNvPr>
          <p:cNvSpPr/>
          <p:nvPr/>
        </p:nvSpPr>
        <p:spPr>
          <a:xfrm>
            <a:off x="5330798" y="4337617"/>
            <a:ext cx="1826141" cy="118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在此点击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35B9C1-6A30-5E43-B25A-AB4B9B6EE95C}"/>
              </a:ext>
            </a:extLst>
          </p:cNvPr>
          <p:cNvSpPr/>
          <p:nvPr/>
        </p:nvSpPr>
        <p:spPr>
          <a:xfrm>
            <a:off x="6823953" y="2105552"/>
            <a:ext cx="1225869" cy="9131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667" dirty="0">
                <a:solidFill>
                  <a:srgbClr val="E93F30"/>
                </a:solidFill>
                <a:latin typeface="汉仪菱心体简" pitchFamily="49" charset="-122"/>
                <a:ea typeface="汉仪菱心体简" pitchFamily="49" charset="-122"/>
              </a:rPr>
              <a:t>添加</a:t>
            </a:r>
            <a:endParaRPr lang="en-US" altLang="zh-CN" sz="2667" dirty="0">
              <a:solidFill>
                <a:srgbClr val="E93F30"/>
              </a:solidFill>
              <a:latin typeface="汉仪菱心体简" pitchFamily="49" charset="-122"/>
              <a:ea typeface="汉仪菱心体简" pitchFamily="49" charset="-122"/>
            </a:endParaRPr>
          </a:p>
          <a:p>
            <a:pPr algn="ctr"/>
            <a:r>
              <a:rPr lang="zh-CN" altLang="en-US" sz="2667" dirty="0">
                <a:solidFill>
                  <a:srgbClr val="E93F30"/>
                </a:solidFill>
                <a:latin typeface="汉仪菱心体简" pitchFamily="49" charset="-122"/>
                <a:ea typeface="汉仪菱心体简" pitchFamily="49" charset="-122"/>
              </a:rPr>
              <a:t>标题</a:t>
            </a:r>
          </a:p>
        </p:txBody>
      </p:sp>
      <p:sp>
        <p:nvSpPr>
          <p:cNvPr id="13" name="Freeform 551">
            <a:extLst>
              <a:ext uri="{FF2B5EF4-FFF2-40B4-BE49-F238E27FC236}">
                <a16:creationId xmlns:a16="http://schemas.microsoft.com/office/drawing/2014/main" id="{DFB42FAE-F641-3E4D-899F-02A206004943}"/>
              </a:ext>
            </a:extLst>
          </p:cNvPr>
          <p:cNvSpPr>
            <a:spLocks/>
          </p:cNvSpPr>
          <p:nvPr/>
        </p:nvSpPr>
        <p:spPr bwMode="auto">
          <a:xfrm>
            <a:off x="3576106" y="2375067"/>
            <a:ext cx="479600" cy="363125"/>
          </a:xfrm>
          <a:custGeom>
            <a:avLst/>
            <a:gdLst>
              <a:gd name="T0" fmla="*/ 7 w 140"/>
              <a:gd name="T1" fmla="*/ 99 h 106"/>
              <a:gd name="T2" fmla="*/ 14 w 140"/>
              <a:gd name="T3" fmla="*/ 99 h 106"/>
              <a:gd name="T4" fmla="*/ 14 w 140"/>
              <a:gd name="T5" fmla="*/ 59 h 106"/>
              <a:gd name="T6" fmla="*/ 21 w 140"/>
              <a:gd name="T7" fmla="*/ 57 h 106"/>
              <a:gd name="T8" fmla="*/ 21 w 140"/>
              <a:gd name="T9" fmla="*/ 99 h 106"/>
              <a:gd name="T10" fmla="*/ 26 w 140"/>
              <a:gd name="T11" fmla="*/ 99 h 106"/>
              <a:gd name="T12" fmla="*/ 26 w 140"/>
              <a:gd name="T13" fmla="*/ 54 h 106"/>
              <a:gd name="T14" fmla="*/ 33 w 140"/>
              <a:gd name="T15" fmla="*/ 52 h 106"/>
              <a:gd name="T16" fmla="*/ 33 w 140"/>
              <a:gd name="T17" fmla="*/ 99 h 106"/>
              <a:gd name="T18" fmla="*/ 40 w 140"/>
              <a:gd name="T19" fmla="*/ 99 h 106"/>
              <a:gd name="T20" fmla="*/ 40 w 140"/>
              <a:gd name="T21" fmla="*/ 49 h 106"/>
              <a:gd name="T22" fmla="*/ 40 w 140"/>
              <a:gd name="T23" fmla="*/ 49 h 106"/>
              <a:gd name="T24" fmla="*/ 47 w 140"/>
              <a:gd name="T25" fmla="*/ 57 h 106"/>
              <a:gd name="T26" fmla="*/ 47 w 140"/>
              <a:gd name="T27" fmla="*/ 99 h 106"/>
              <a:gd name="T28" fmla="*/ 52 w 140"/>
              <a:gd name="T29" fmla="*/ 99 h 106"/>
              <a:gd name="T30" fmla="*/ 52 w 140"/>
              <a:gd name="T31" fmla="*/ 61 h 106"/>
              <a:gd name="T32" fmla="*/ 59 w 140"/>
              <a:gd name="T33" fmla="*/ 59 h 106"/>
              <a:gd name="T34" fmla="*/ 59 w 140"/>
              <a:gd name="T35" fmla="*/ 99 h 106"/>
              <a:gd name="T36" fmla="*/ 64 w 140"/>
              <a:gd name="T37" fmla="*/ 99 h 106"/>
              <a:gd name="T38" fmla="*/ 64 w 140"/>
              <a:gd name="T39" fmla="*/ 57 h 106"/>
              <a:gd name="T40" fmla="*/ 71 w 140"/>
              <a:gd name="T41" fmla="*/ 52 h 106"/>
              <a:gd name="T42" fmla="*/ 71 w 140"/>
              <a:gd name="T43" fmla="*/ 99 h 106"/>
              <a:gd name="T44" fmla="*/ 76 w 140"/>
              <a:gd name="T45" fmla="*/ 99 h 106"/>
              <a:gd name="T46" fmla="*/ 76 w 140"/>
              <a:gd name="T47" fmla="*/ 49 h 106"/>
              <a:gd name="T48" fmla="*/ 83 w 140"/>
              <a:gd name="T49" fmla="*/ 45 h 106"/>
              <a:gd name="T50" fmla="*/ 83 w 140"/>
              <a:gd name="T51" fmla="*/ 99 h 106"/>
              <a:gd name="T52" fmla="*/ 90 w 140"/>
              <a:gd name="T53" fmla="*/ 99 h 106"/>
              <a:gd name="T54" fmla="*/ 90 w 140"/>
              <a:gd name="T55" fmla="*/ 42 h 106"/>
              <a:gd name="T56" fmla="*/ 97 w 140"/>
              <a:gd name="T57" fmla="*/ 40 h 106"/>
              <a:gd name="T58" fmla="*/ 97 w 140"/>
              <a:gd name="T59" fmla="*/ 99 h 106"/>
              <a:gd name="T60" fmla="*/ 102 w 140"/>
              <a:gd name="T61" fmla="*/ 99 h 106"/>
              <a:gd name="T62" fmla="*/ 102 w 140"/>
              <a:gd name="T63" fmla="*/ 38 h 106"/>
              <a:gd name="T64" fmla="*/ 109 w 140"/>
              <a:gd name="T65" fmla="*/ 33 h 106"/>
              <a:gd name="T66" fmla="*/ 109 w 140"/>
              <a:gd name="T67" fmla="*/ 99 h 106"/>
              <a:gd name="T68" fmla="*/ 135 w 140"/>
              <a:gd name="T69" fmla="*/ 99 h 106"/>
              <a:gd name="T70" fmla="*/ 135 w 140"/>
              <a:gd name="T71" fmla="*/ 106 h 106"/>
              <a:gd name="T72" fmla="*/ 7 w 140"/>
              <a:gd name="T73" fmla="*/ 106 h 106"/>
              <a:gd name="T74" fmla="*/ 0 w 140"/>
              <a:gd name="T75" fmla="*/ 106 h 106"/>
              <a:gd name="T76" fmla="*/ 0 w 140"/>
              <a:gd name="T77" fmla="*/ 99 h 106"/>
              <a:gd name="T78" fmla="*/ 0 w 140"/>
              <a:gd name="T79" fmla="*/ 2 h 106"/>
              <a:gd name="T80" fmla="*/ 7 w 140"/>
              <a:gd name="T81" fmla="*/ 2 h 106"/>
              <a:gd name="T82" fmla="*/ 7 w 140"/>
              <a:gd name="T83" fmla="*/ 40 h 106"/>
              <a:gd name="T84" fmla="*/ 43 w 140"/>
              <a:gd name="T85" fmla="*/ 26 h 106"/>
              <a:gd name="T86" fmla="*/ 45 w 140"/>
              <a:gd name="T87" fmla="*/ 23 h 106"/>
              <a:gd name="T88" fmla="*/ 50 w 140"/>
              <a:gd name="T89" fmla="*/ 28 h 106"/>
              <a:gd name="T90" fmla="*/ 54 w 140"/>
              <a:gd name="T91" fmla="*/ 38 h 106"/>
              <a:gd name="T92" fmla="*/ 109 w 140"/>
              <a:gd name="T93" fmla="*/ 12 h 106"/>
              <a:gd name="T94" fmla="*/ 102 w 140"/>
              <a:gd name="T95" fmla="*/ 0 h 106"/>
              <a:gd name="T96" fmla="*/ 121 w 140"/>
              <a:gd name="T97" fmla="*/ 0 h 106"/>
              <a:gd name="T98" fmla="*/ 140 w 140"/>
              <a:gd name="T99" fmla="*/ 2 h 106"/>
              <a:gd name="T100" fmla="*/ 130 w 140"/>
              <a:gd name="T101" fmla="*/ 16 h 106"/>
              <a:gd name="T102" fmla="*/ 121 w 140"/>
              <a:gd name="T103" fmla="*/ 33 h 106"/>
              <a:gd name="T104" fmla="*/ 113 w 140"/>
              <a:gd name="T105" fmla="*/ 21 h 106"/>
              <a:gd name="T106" fmla="*/ 57 w 140"/>
              <a:gd name="T107" fmla="*/ 49 h 106"/>
              <a:gd name="T108" fmla="*/ 52 w 140"/>
              <a:gd name="T109" fmla="*/ 52 h 106"/>
              <a:gd name="T110" fmla="*/ 47 w 140"/>
              <a:gd name="T111" fmla="*/ 47 h 106"/>
              <a:gd name="T112" fmla="*/ 43 w 140"/>
              <a:gd name="T113" fmla="*/ 38 h 106"/>
              <a:gd name="T114" fmla="*/ 7 w 140"/>
              <a:gd name="T115" fmla="*/ 54 h 106"/>
              <a:gd name="T116" fmla="*/ 7 w 140"/>
              <a:gd name="T11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0" h="106">
                <a:moveTo>
                  <a:pt x="7" y="99"/>
                </a:moveTo>
                <a:lnTo>
                  <a:pt x="14" y="99"/>
                </a:lnTo>
                <a:lnTo>
                  <a:pt x="14" y="59"/>
                </a:lnTo>
                <a:lnTo>
                  <a:pt x="21" y="57"/>
                </a:lnTo>
                <a:lnTo>
                  <a:pt x="21" y="99"/>
                </a:lnTo>
                <a:lnTo>
                  <a:pt x="26" y="99"/>
                </a:lnTo>
                <a:lnTo>
                  <a:pt x="26" y="54"/>
                </a:lnTo>
                <a:lnTo>
                  <a:pt x="33" y="52"/>
                </a:lnTo>
                <a:lnTo>
                  <a:pt x="33" y="99"/>
                </a:lnTo>
                <a:lnTo>
                  <a:pt x="40" y="99"/>
                </a:lnTo>
                <a:lnTo>
                  <a:pt x="40" y="49"/>
                </a:lnTo>
                <a:lnTo>
                  <a:pt x="40" y="49"/>
                </a:lnTo>
                <a:lnTo>
                  <a:pt x="47" y="57"/>
                </a:lnTo>
                <a:lnTo>
                  <a:pt x="47" y="99"/>
                </a:lnTo>
                <a:lnTo>
                  <a:pt x="52" y="99"/>
                </a:lnTo>
                <a:lnTo>
                  <a:pt x="52" y="61"/>
                </a:lnTo>
                <a:lnTo>
                  <a:pt x="59" y="59"/>
                </a:lnTo>
                <a:lnTo>
                  <a:pt x="59" y="99"/>
                </a:lnTo>
                <a:lnTo>
                  <a:pt x="64" y="99"/>
                </a:lnTo>
                <a:lnTo>
                  <a:pt x="64" y="57"/>
                </a:lnTo>
                <a:lnTo>
                  <a:pt x="71" y="52"/>
                </a:lnTo>
                <a:lnTo>
                  <a:pt x="71" y="99"/>
                </a:lnTo>
                <a:lnTo>
                  <a:pt x="76" y="99"/>
                </a:lnTo>
                <a:lnTo>
                  <a:pt x="76" y="49"/>
                </a:lnTo>
                <a:lnTo>
                  <a:pt x="83" y="45"/>
                </a:lnTo>
                <a:lnTo>
                  <a:pt x="83" y="99"/>
                </a:lnTo>
                <a:lnTo>
                  <a:pt x="90" y="99"/>
                </a:lnTo>
                <a:lnTo>
                  <a:pt x="90" y="42"/>
                </a:lnTo>
                <a:lnTo>
                  <a:pt x="97" y="40"/>
                </a:lnTo>
                <a:lnTo>
                  <a:pt x="97" y="99"/>
                </a:lnTo>
                <a:lnTo>
                  <a:pt x="102" y="99"/>
                </a:lnTo>
                <a:lnTo>
                  <a:pt x="102" y="38"/>
                </a:lnTo>
                <a:lnTo>
                  <a:pt x="109" y="33"/>
                </a:lnTo>
                <a:lnTo>
                  <a:pt x="109" y="99"/>
                </a:lnTo>
                <a:lnTo>
                  <a:pt x="135" y="99"/>
                </a:lnTo>
                <a:lnTo>
                  <a:pt x="135" y="106"/>
                </a:lnTo>
                <a:lnTo>
                  <a:pt x="7" y="106"/>
                </a:lnTo>
                <a:lnTo>
                  <a:pt x="0" y="106"/>
                </a:lnTo>
                <a:lnTo>
                  <a:pt x="0" y="99"/>
                </a:lnTo>
                <a:lnTo>
                  <a:pt x="0" y="2"/>
                </a:lnTo>
                <a:lnTo>
                  <a:pt x="7" y="2"/>
                </a:lnTo>
                <a:lnTo>
                  <a:pt x="7" y="40"/>
                </a:lnTo>
                <a:lnTo>
                  <a:pt x="43" y="26"/>
                </a:lnTo>
                <a:lnTo>
                  <a:pt x="45" y="23"/>
                </a:lnTo>
                <a:lnTo>
                  <a:pt x="50" y="28"/>
                </a:lnTo>
                <a:lnTo>
                  <a:pt x="54" y="38"/>
                </a:lnTo>
                <a:lnTo>
                  <a:pt x="109" y="12"/>
                </a:lnTo>
                <a:lnTo>
                  <a:pt x="102" y="0"/>
                </a:lnTo>
                <a:lnTo>
                  <a:pt x="121" y="0"/>
                </a:lnTo>
                <a:lnTo>
                  <a:pt x="140" y="2"/>
                </a:lnTo>
                <a:lnTo>
                  <a:pt x="130" y="16"/>
                </a:lnTo>
                <a:lnTo>
                  <a:pt x="121" y="33"/>
                </a:lnTo>
                <a:lnTo>
                  <a:pt x="113" y="21"/>
                </a:lnTo>
                <a:lnTo>
                  <a:pt x="57" y="49"/>
                </a:lnTo>
                <a:lnTo>
                  <a:pt x="52" y="52"/>
                </a:lnTo>
                <a:lnTo>
                  <a:pt x="47" y="47"/>
                </a:lnTo>
                <a:lnTo>
                  <a:pt x="43" y="38"/>
                </a:lnTo>
                <a:lnTo>
                  <a:pt x="7" y="54"/>
                </a:lnTo>
                <a:lnTo>
                  <a:pt x="7" y="99"/>
                </a:lnTo>
                <a:close/>
              </a:path>
            </a:pathLst>
          </a:custGeom>
          <a:solidFill>
            <a:srgbClr val="A6B8BC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" name="Freeform 552">
            <a:extLst>
              <a:ext uri="{FF2B5EF4-FFF2-40B4-BE49-F238E27FC236}">
                <a16:creationId xmlns:a16="http://schemas.microsoft.com/office/drawing/2014/main" id="{60D2667A-5A5D-4B4F-A6F4-FAD80216A41C}"/>
              </a:ext>
            </a:extLst>
          </p:cNvPr>
          <p:cNvSpPr>
            <a:spLocks noEditPoints="1"/>
          </p:cNvSpPr>
          <p:nvPr/>
        </p:nvSpPr>
        <p:spPr bwMode="auto">
          <a:xfrm>
            <a:off x="6027245" y="2344022"/>
            <a:ext cx="479600" cy="356275"/>
          </a:xfrm>
          <a:custGeom>
            <a:avLst/>
            <a:gdLst>
              <a:gd name="T0" fmla="*/ 57 w 59"/>
              <a:gd name="T1" fmla="*/ 41 h 44"/>
              <a:gd name="T2" fmla="*/ 3 w 59"/>
              <a:gd name="T3" fmla="*/ 44 h 44"/>
              <a:gd name="T4" fmla="*/ 0 w 59"/>
              <a:gd name="T5" fmla="*/ 41 h 44"/>
              <a:gd name="T6" fmla="*/ 3 w 59"/>
              <a:gd name="T7" fmla="*/ 0 h 44"/>
              <a:gd name="T8" fmla="*/ 7 w 59"/>
              <a:gd name="T9" fmla="*/ 8 h 44"/>
              <a:gd name="T10" fmla="*/ 9 w 59"/>
              <a:gd name="T11" fmla="*/ 9 h 44"/>
              <a:gd name="T12" fmla="*/ 25 w 59"/>
              <a:gd name="T13" fmla="*/ 9 h 44"/>
              <a:gd name="T14" fmla="*/ 28 w 59"/>
              <a:gd name="T15" fmla="*/ 10 h 44"/>
              <a:gd name="T16" fmla="*/ 35 w 59"/>
              <a:gd name="T17" fmla="*/ 11 h 44"/>
              <a:gd name="T18" fmla="*/ 37 w 59"/>
              <a:gd name="T19" fmla="*/ 11 h 44"/>
              <a:gd name="T20" fmla="*/ 54 w 59"/>
              <a:gd name="T21" fmla="*/ 18 h 44"/>
              <a:gd name="T22" fmla="*/ 56 w 59"/>
              <a:gd name="T23" fmla="*/ 15 h 44"/>
              <a:gd name="T24" fmla="*/ 56 w 59"/>
              <a:gd name="T25" fmla="*/ 20 h 44"/>
              <a:gd name="T26" fmla="*/ 50 w 59"/>
              <a:gd name="T27" fmla="*/ 24 h 44"/>
              <a:gd name="T28" fmla="*/ 53 w 59"/>
              <a:gd name="T29" fmla="*/ 32 h 44"/>
              <a:gd name="T30" fmla="*/ 41 w 59"/>
              <a:gd name="T31" fmla="*/ 32 h 44"/>
              <a:gd name="T32" fmla="*/ 38 w 59"/>
              <a:gd name="T33" fmla="*/ 35 h 44"/>
              <a:gd name="T34" fmla="*/ 36 w 59"/>
              <a:gd name="T35" fmla="*/ 32 h 44"/>
              <a:gd name="T36" fmla="*/ 28 w 59"/>
              <a:gd name="T37" fmla="*/ 25 h 44"/>
              <a:gd name="T38" fmla="*/ 20 w 59"/>
              <a:gd name="T39" fmla="*/ 31 h 44"/>
              <a:gd name="T40" fmla="*/ 17 w 59"/>
              <a:gd name="T41" fmla="*/ 33 h 44"/>
              <a:gd name="T42" fmla="*/ 14 w 59"/>
              <a:gd name="T43" fmla="*/ 30 h 44"/>
              <a:gd name="T44" fmla="*/ 11 w 59"/>
              <a:gd name="T45" fmla="*/ 28 h 44"/>
              <a:gd name="T46" fmla="*/ 3 w 59"/>
              <a:gd name="T47" fmla="*/ 35 h 44"/>
              <a:gd name="T48" fmla="*/ 38 w 59"/>
              <a:gd name="T49" fmla="*/ 29 h 44"/>
              <a:gd name="T50" fmla="*/ 46 w 59"/>
              <a:gd name="T51" fmla="*/ 25 h 44"/>
              <a:gd name="T52" fmla="*/ 27 w 59"/>
              <a:gd name="T53" fmla="*/ 17 h 44"/>
              <a:gd name="T54" fmla="*/ 25 w 59"/>
              <a:gd name="T55" fmla="*/ 16 h 44"/>
              <a:gd name="T56" fmla="*/ 12 w 59"/>
              <a:gd name="T57" fmla="*/ 19 h 44"/>
              <a:gd name="T58" fmla="*/ 10 w 59"/>
              <a:gd name="T59" fmla="*/ 18 h 44"/>
              <a:gd name="T60" fmla="*/ 3 w 59"/>
              <a:gd name="T61" fmla="*/ 13 h 44"/>
              <a:gd name="T62" fmla="*/ 8 w 59"/>
              <a:gd name="T63" fmla="*/ 26 h 44"/>
              <a:gd name="T64" fmla="*/ 11 w 59"/>
              <a:gd name="T65" fmla="*/ 23 h 44"/>
              <a:gd name="T66" fmla="*/ 13 w 59"/>
              <a:gd name="T67" fmla="*/ 26 h 44"/>
              <a:gd name="T68" fmla="*/ 17 w 59"/>
              <a:gd name="T69" fmla="*/ 28 h 44"/>
              <a:gd name="T70" fmla="*/ 26 w 59"/>
              <a:gd name="T71" fmla="*/ 23 h 44"/>
              <a:gd name="T72" fmla="*/ 28 w 59"/>
              <a:gd name="T73" fmla="*/ 20 h 44"/>
              <a:gd name="T74" fmla="*/ 31 w 59"/>
              <a:gd name="T75" fmla="*/ 23 h 44"/>
              <a:gd name="T76" fmla="*/ 38 w 59"/>
              <a:gd name="T77" fmla="*/ 2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" h="44">
                <a:moveTo>
                  <a:pt x="3" y="41"/>
                </a:moveTo>
                <a:cubicBezTo>
                  <a:pt x="57" y="41"/>
                  <a:pt x="57" y="41"/>
                  <a:pt x="57" y="41"/>
                </a:cubicBezTo>
                <a:cubicBezTo>
                  <a:pt x="57" y="44"/>
                  <a:pt x="57" y="44"/>
                  <a:pt x="57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9"/>
                  <a:pt x="3" y="9"/>
                  <a:pt x="3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cubicBezTo>
                  <a:pt x="12" y="15"/>
                  <a:pt x="12" y="15"/>
                  <a:pt x="12" y="15"/>
                </a:cubicBezTo>
                <a:cubicBezTo>
                  <a:pt x="25" y="9"/>
                  <a:pt x="25" y="9"/>
                  <a:pt x="25" y="9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3"/>
                  <a:pt x="28" y="13"/>
                  <a:pt x="28" y="13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48" y="23"/>
                  <a:pt x="48" y="23"/>
                  <a:pt x="48" y="23"/>
                </a:cubicBezTo>
                <a:cubicBezTo>
                  <a:pt x="54" y="18"/>
                  <a:pt x="54" y="18"/>
                  <a:pt x="54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6"/>
                  <a:pt x="55" y="15"/>
                  <a:pt x="56" y="15"/>
                </a:cubicBezTo>
                <a:cubicBezTo>
                  <a:pt x="58" y="15"/>
                  <a:pt x="59" y="16"/>
                  <a:pt x="59" y="18"/>
                </a:cubicBezTo>
                <a:cubicBezTo>
                  <a:pt x="59" y="19"/>
                  <a:pt x="58" y="20"/>
                  <a:pt x="56" y="20"/>
                </a:cubicBezTo>
                <a:cubicBezTo>
                  <a:pt x="56" y="20"/>
                  <a:pt x="56" y="20"/>
                  <a:pt x="55" y="20"/>
                </a:cubicBezTo>
                <a:cubicBezTo>
                  <a:pt x="50" y="24"/>
                  <a:pt x="50" y="24"/>
                  <a:pt x="50" y="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3" y="32"/>
                  <a:pt x="53" y="32"/>
                  <a:pt x="53" y="32"/>
                </a:cubicBezTo>
                <a:cubicBezTo>
                  <a:pt x="47" y="27"/>
                  <a:pt x="47" y="27"/>
                  <a:pt x="47" y="27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0" y="35"/>
                  <a:pt x="38" y="35"/>
                </a:cubicBezTo>
                <a:cubicBezTo>
                  <a:pt x="37" y="35"/>
                  <a:pt x="36" y="33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5"/>
                  <a:pt x="28" y="25"/>
                </a:cubicBezTo>
                <a:cubicBezTo>
                  <a:pt x="28" y="25"/>
                  <a:pt x="27" y="25"/>
                  <a:pt x="27" y="25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18" y="33"/>
                  <a:pt x="17" y="33"/>
                </a:cubicBezTo>
                <a:cubicBezTo>
                  <a:pt x="15" y="33"/>
                  <a:pt x="14" y="32"/>
                  <a:pt x="14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1"/>
                  <a:pt x="3" y="41"/>
                  <a:pt x="3" y="41"/>
                </a:cubicBezTo>
                <a:close/>
                <a:moveTo>
                  <a:pt x="38" y="29"/>
                </a:moveTo>
                <a:cubicBezTo>
                  <a:pt x="39" y="29"/>
                  <a:pt x="39" y="29"/>
                  <a:pt x="39" y="30"/>
                </a:cubicBezTo>
                <a:cubicBezTo>
                  <a:pt x="46" y="25"/>
                  <a:pt x="46" y="25"/>
                  <a:pt x="46" y="25"/>
                </a:cubicBezTo>
                <a:cubicBezTo>
                  <a:pt x="35" y="15"/>
                  <a:pt x="35" y="15"/>
                  <a:pt x="35" y="15"/>
                </a:cubicBezTo>
                <a:cubicBezTo>
                  <a:pt x="27" y="17"/>
                  <a:pt x="27" y="17"/>
                  <a:pt x="27" y="17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6"/>
                  <a:pt x="25" y="16"/>
                  <a:pt x="25" y="16"/>
                </a:cubicBezTo>
                <a:cubicBezTo>
                  <a:pt x="24" y="13"/>
                  <a:pt x="24" y="13"/>
                  <a:pt x="24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18"/>
                  <a:pt x="10" y="18"/>
                  <a:pt x="10" y="18"/>
                </a:cubicBezTo>
                <a:cubicBezTo>
                  <a:pt x="6" y="12"/>
                  <a:pt x="6" y="12"/>
                  <a:pt x="6" y="12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32"/>
                  <a:pt x="3" y="32"/>
                  <a:pt x="3" y="3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5"/>
                  <a:pt x="8" y="25"/>
                </a:cubicBezTo>
                <a:cubicBezTo>
                  <a:pt x="8" y="24"/>
                  <a:pt x="9" y="23"/>
                  <a:pt x="11" y="23"/>
                </a:cubicBezTo>
                <a:cubicBezTo>
                  <a:pt x="12" y="23"/>
                  <a:pt x="13" y="24"/>
                  <a:pt x="13" y="25"/>
                </a:cubicBezTo>
                <a:cubicBezTo>
                  <a:pt x="13" y="25"/>
                  <a:pt x="13" y="26"/>
                  <a:pt x="13" y="26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7" y="28"/>
                  <a:pt x="17" y="28"/>
                </a:cubicBezTo>
                <a:cubicBezTo>
                  <a:pt x="17" y="28"/>
                  <a:pt x="18" y="28"/>
                  <a:pt x="18" y="29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1"/>
                  <a:pt x="27" y="20"/>
                  <a:pt x="28" y="20"/>
                </a:cubicBezTo>
                <a:cubicBezTo>
                  <a:pt x="30" y="20"/>
                  <a:pt x="31" y="21"/>
                  <a:pt x="31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9"/>
                  <a:pt x="38" y="29"/>
                  <a:pt x="38" y="29"/>
                </a:cubicBezTo>
                <a:close/>
              </a:path>
            </a:pathLst>
          </a:custGeom>
          <a:solidFill>
            <a:srgbClr val="A6B8BC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" name="Freeform 553">
            <a:extLst>
              <a:ext uri="{FF2B5EF4-FFF2-40B4-BE49-F238E27FC236}">
                <a16:creationId xmlns:a16="http://schemas.microsoft.com/office/drawing/2014/main" id="{9797AB15-3405-0A47-9922-A9D6D3BA26E1}"/>
              </a:ext>
            </a:extLst>
          </p:cNvPr>
          <p:cNvSpPr>
            <a:spLocks noEditPoints="1"/>
          </p:cNvSpPr>
          <p:nvPr/>
        </p:nvSpPr>
        <p:spPr bwMode="auto">
          <a:xfrm>
            <a:off x="8420301" y="2384012"/>
            <a:ext cx="472749" cy="356275"/>
          </a:xfrm>
          <a:custGeom>
            <a:avLst/>
            <a:gdLst>
              <a:gd name="T0" fmla="*/ 5 w 58"/>
              <a:gd name="T1" fmla="*/ 41 h 44"/>
              <a:gd name="T2" fmla="*/ 12 w 58"/>
              <a:gd name="T3" fmla="*/ 29 h 44"/>
              <a:gd name="T4" fmla="*/ 14 w 58"/>
              <a:gd name="T5" fmla="*/ 41 h 44"/>
              <a:gd name="T6" fmla="*/ 21 w 58"/>
              <a:gd name="T7" fmla="*/ 16 h 44"/>
              <a:gd name="T8" fmla="*/ 22 w 58"/>
              <a:gd name="T9" fmla="*/ 41 h 44"/>
              <a:gd name="T10" fmla="*/ 29 w 58"/>
              <a:gd name="T11" fmla="*/ 7 h 44"/>
              <a:gd name="T12" fmla="*/ 31 w 58"/>
              <a:gd name="T13" fmla="*/ 41 h 44"/>
              <a:gd name="T14" fmla="*/ 38 w 58"/>
              <a:gd name="T15" fmla="*/ 9 h 44"/>
              <a:gd name="T16" fmla="*/ 39 w 58"/>
              <a:gd name="T17" fmla="*/ 41 h 44"/>
              <a:gd name="T18" fmla="*/ 46 w 58"/>
              <a:gd name="T19" fmla="*/ 11 h 44"/>
              <a:gd name="T20" fmla="*/ 47 w 58"/>
              <a:gd name="T21" fmla="*/ 41 h 44"/>
              <a:gd name="T22" fmla="*/ 54 w 58"/>
              <a:gd name="T23" fmla="*/ 4 h 44"/>
              <a:gd name="T24" fmla="*/ 58 w 58"/>
              <a:gd name="T25" fmla="*/ 41 h 44"/>
              <a:gd name="T26" fmla="*/ 3 w 58"/>
              <a:gd name="T27" fmla="*/ 44 h 44"/>
              <a:gd name="T28" fmla="*/ 0 w 58"/>
              <a:gd name="T29" fmla="*/ 41 h 44"/>
              <a:gd name="T30" fmla="*/ 3 w 58"/>
              <a:gd name="T31" fmla="*/ 0 h 44"/>
              <a:gd name="T32" fmla="*/ 7 w 58"/>
              <a:gd name="T33" fmla="*/ 32 h 44"/>
              <a:gd name="T34" fmla="*/ 7 w 58"/>
              <a:gd name="T35" fmla="*/ 37 h 44"/>
              <a:gd name="T36" fmla="*/ 7 w 58"/>
              <a:gd name="T37" fmla="*/ 38 h 44"/>
              <a:gd name="T38" fmla="*/ 8 w 58"/>
              <a:gd name="T39" fmla="*/ 32 h 44"/>
              <a:gd name="T40" fmla="*/ 7 w 58"/>
              <a:gd name="T41" fmla="*/ 32 h 44"/>
              <a:gd name="T42" fmla="*/ 15 w 58"/>
              <a:gd name="T43" fmla="*/ 19 h 44"/>
              <a:gd name="T44" fmla="*/ 15 w 58"/>
              <a:gd name="T45" fmla="*/ 38 h 44"/>
              <a:gd name="T46" fmla="*/ 16 w 58"/>
              <a:gd name="T47" fmla="*/ 37 h 44"/>
              <a:gd name="T48" fmla="*/ 15 w 58"/>
              <a:gd name="T49" fmla="*/ 18 h 44"/>
              <a:gd name="T50" fmla="*/ 24 w 58"/>
              <a:gd name="T51" fmla="*/ 9 h 44"/>
              <a:gd name="T52" fmla="*/ 23 w 58"/>
              <a:gd name="T53" fmla="*/ 37 h 44"/>
              <a:gd name="T54" fmla="*/ 24 w 58"/>
              <a:gd name="T55" fmla="*/ 38 h 44"/>
              <a:gd name="T56" fmla="*/ 24 w 58"/>
              <a:gd name="T57" fmla="*/ 10 h 44"/>
              <a:gd name="T58" fmla="*/ 24 w 58"/>
              <a:gd name="T59" fmla="*/ 9 h 44"/>
              <a:gd name="T60" fmla="*/ 32 w 58"/>
              <a:gd name="T61" fmla="*/ 12 h 44"/>
              <a:gd name="T62" fmla="*/ 32 w 58"/>
              <a:gd name="T63" fmla="*/ 38 h 44"/>
              <a:gd name="T64" fmla="*/ 33 w 58"/>
              <a:gd name="T65" fmla="*/ 37 h 44"/>
              <a:gd name="T66" fmla="*/ 32 w 58"/>
              <a:gd name="T67" fmla="*/ 11 h 44"/>
              <a:gd name="T68" fmla="*/ 49 w 58"/>
              <a:gd name="T69" fmla="*/ 6 h 44"/>
              <a:gd name="T70" fmla="*/ 49 w 58"/>
              <a:gd name="T71" fmla="*/ 37 h 44"/>
              <a:gd name="T72" fmla="*/ 49 w 58"/>
              <a:gd name="T73" fmla="*/ 38 h 44"/>
              <a:gd name="T74" fmla="*/ 50 w 58"/>
              <a:gd name="T75" fmla="*/ 7 h 44"/>
              <a:gd name="T76" fmla="*/ 49 w 58"/>
              <a:gd name="T77" fmla="*/ 6 h 44"/>
              <a:gd name="T78" fmla="*/ 40 w 58"/>
              <a:gd name="T79" fmla="*/ 14 h 44"/>
              <a:gd name="T80" fmla="*/ 41 w 58"/>
              <a:gd name="T81" fmla="*/ 38 h 44"/>
              <a:gd name="T82" fmla="*/ 41 w 58"/>
              <a:gd name="T83" fmla="*/ 37 h 44"/>
              <a:gd name="T84" fmla="*/ 41 w 58"/>
              <a:gd name="T85" fmla="*/ 1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" h="44">
                <a:moveTo>
                  <a:pt x="3" y="41"/>
                </a:moveTo>
                <a:cubicBezTo>
                  <a:pt x="5" y="41"/>
                  <a:pt x="5" y="41"/>
                  <a:pt x="5" y="41"/>
                </a:cubicBezTo>
                <a:cubicBezTo>
                  <a:pt x="5" y="29"/>
                  <a:pt x="5" y="29"/>
                  <a:pt x="5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41"/>
                  <a:pt x="12" y="41"/>
                  <a:pt x="12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16"/>
                  <a:pt x="14" y="16"/>
                  <a:pt x="14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7"/>
                  <a:pt x="22" y="7"/>
                  <a:pt x="22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41"/>
                  <a:pt x="29" y="41"/>
                  <a:pt x="29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11"/>
                  <a:pt x="39" y="11"/>
                  <a:pt x="39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41"/>
                  <a:pt x="46" y="41"/>
                  <a:pt x="46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"/>
                  <a:pt x="47" y="4"/>
                  <a:pt x="47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41"/>
                  <a:pt x="54" y="41"/>
                  <a:pt x="54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4"/>
                  <a:pt x="58" y="44"/>
                  <a:pt x="58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41"/>
                  <a:pt x="3" y="41"/>
                  <a:pt x="3" y="41"/>
                </a:cubicBezTo>
                <a:close/>
                <a:moveTo>
                  <a:pt x="7" y="32"/>
                </a:moveTo>
                <a:cubicBezTo>
                  <a:pt x="7" y="32"/>
                  <a:pt x="7" y="32"/>
                  <a:pt x="7" y="32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8" y="38"/>
                  <a:pt x="8" y="38"/>
                  <a:pt x="8" y="37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lose/>
                <a:moveTo>
                  <a:pt x="15" y="18"/>
                </a:moveTo>
                <a:cubicBezTo>
                  <a:pt x="15" y="18"/>
                  <a:pt x="15" y="19"/>
                  <a:pt x="15" y="19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8"/>
                  <a:pt x="16" y="37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6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lose/>
                <a:moveTo>
                  <a:pt x="24" y="9"/>
                </a:moveTo>
                <a:cubicBezTo>
                  <a:pt x="23" y="9"/>
                  <a:pt x="23" y="9"/>
                  <a:pt x="23" y="10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8"/>
                  <a:pt x="23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4" y="9"/>
                  <a:pt x="24" y="9"/>
                </a:cubicBezTo>
                <a:close/>
                <a:moveTo>
                  <a:pt x="32" y="11"/>
                </a:moveTo>
                <a:cubicBezTo>
                  <a:pt x="32" y="11"/>
                  <a:pt x="32" y="12"/>
                  <a:pt x="32" y="12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3" y="38"/>
                  <a:pt x="33" y="38"/>
                  <a:pt x="33" y="37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lose/>
                <a:moveTo>
                  <a:pt x="49" y="6"/>
                </a:moveTo>
                <a:cubicBezTo>
                  <a:pt x="49" y="6"/>
                  <a:pt x="49" y="6"/>
                  <a:pt x="49" y="7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8"/>
                  <a:pt x="50" y="38"/>
                  <a:pt x="50" y="37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6"/>
                  <a:pt x="49" y="6"/>
                  <a:pt x="49" y="6"/>
                </a:cubicBezTo>
                <a:cubicBezTo>
                  <a:pt x="49" y="6"/>
                  <a:pt x="49" y="6"/>
                  <a:pt x="49" y="6"/>
                </a:cubicBezTo>
                <a:close/>
                <a:moveTo>
                  <a:pt x="41" y="13"/>
                </a:moveTo>
                <a:cubicBezTo>
                  <a:pt x="40" y="13"/>
                  <a:pt x="40" y="14"/>
                  <a:pt x="40" y="14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8"/>
                  <a:pt x="40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1" y="38"/>
                  <a:pt x="41" y="38"/>
                  <a:pt x="41" y="37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3"/>
                  <a:pt x="41" y="13"/>
                </a:cubicBezTo>
                <a:close/>
              </a:path>
            </a:pathLst>
          </a:custGeom>
          <a:solidFill>
            <a:srgbClr val="A6B8BC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3294BC0-BAF6-FF40-A486-6EBA69C8D388}"/>
              </a:ext>
            </a:extLst>
          </p:cNvPr>
          <p:cNvSpPr/>
          <p:nvPr/>
        </p:nvSpPr>
        <p:spPr>
          <a:xfrm>
            <a:off x="1900943" y="1888645"/>
            <a:ext cx="1352569" cy="1352569"/>
          </a:xfrm>
          <a:prstGeom prst="ellipse">
            <a:avLst/>
          </a:pr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3595317-1E51-0543-977B-BC19BBB5B3BB}"/>
              </a:ext>
            </a:extLst>
          </p:cNvPr>
          <p:cNvSpPr/>
          <p:nvPr/>
        </p:nvSpPr>
        <p:spPr>
          <a:xfrm>
            <a:off x="6633221" y="1758483"/>
            <a:ext cx="1607335" cy="16073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1BFAF4-105A-C748-89BA-0D7A8D65465E}"/>
              </a:ext>
            </a:extLst>
          </p:cNvPr>
          <p:cNvSpPr/>
          <p:nvPr/>
        </p:nvSpPr>
        <p:spPr>
          <a:xfrm>
            <a:off x="1942933" y="2146653"/>
            <a:ext cx="122586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</a:t>
            </a:r>
            <a:endParaRPr lang="en-US" altLang="zh-CN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7284B07-A978-8A48-A23A-0501FA8B733A}"/>
              </a:ext>
            </a:extLst>
          </p:cNvPr>
          <p:cNvSpPr/>
          <p:nvPr/>
        </p:nvSpPr>
        <p:spPr>
          <a:xfrm>
            <a:off x="4319954" y="1888645"/>
            <a:ext cx="1352569" cy="1352569"/>
          </a:xfrm>
          <a:prstGeom prst="ellipse">
            <a:avLst/>
          </a:pr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F52A3D-8117-AD4A-93E9-C5003DDE7F0B}"/>
              </a:ext>
            </a:extLst>
          </p:cNvPr>
          <p:cNvSpPr/>
          <p:nvPr/>
        </p:nvSpPr>
        <p:spPr>
          <a:xfrm>
            <a:off x="4374716" y="2146653"/>
            <a:ext cx="122586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</a:t>
            </a:r>
            <a:endParaRPr lang="en-US" altLang="zh-CN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标题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3405EEB-112E-1D42-89F9-AFD183D97612}"/>
              </a:ext>
            </a:extLst>
          </p:cNvPr>
          <p:cNvSpPr/>
          <p:nvPr/>
        </p:nvSpPr>
        <p:spPr>
          <a:xfrm>
            <a:off x="6760602" y="1888647"/>
            <a:ext cx="1352569" cy="1352569"/>
          </a:xfrm>
          <a:prstGeom prst="ellipse">
            <a:avLst/>
          </a:pr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CCCAA3-0D78-F342-8835-B2D994A0B1E2}"/>
              </a:ext>
            </a:extLst>
          </p:cNvPr>
          <p:cNvSpPr/>
          <p:nvPr/>
        </p:nvSpPr>
        <p:spPr>
          <a:xfrm>
            <a:off x="6827024" y="2146653"/>
            <a:ext cx="122586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</a:t>
            </a:r>
            <a:endParaRPr lang="en-US" altLang="zh-CN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标题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9278C32-1E8B-4648-AC8A-B15A0CDDD51D}"/>
              </a:ext>
            </a:extLst>
          </p:cNvPr>
          <p:cNvSpPr/>
          <p:nvPr/>
        </p:nvSpPr>
        <p:spPr>
          <a:xfrm>
            <a:off x="9232221" y="1888646"/>
            <a:ext cx="1352569" cy="1352569"/>
          </a:xfrm>
          <a:prstGeom prst="ellipse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B3DBD8-C9D1-714B-B044-033064A6A7D0}"/>
              </a:ext>
            </a:extLst>
          </p:cNvPr>
          <p:cNvSpPr/>
          <p:nvPr/>
        </p:nvSpPr>
        <p:spPr>
          <a:xfrm>
            <a:off x="9295572" y="2146653"/>
            <a:ext cx="122586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</a:t>
            </a:r>
            <a:endParaRPr lang="en-US" altLang="zh-CN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511D85-EE41-4546-9A1E-9A08664A31AB}"/>
              </a:ext>
            </a:extLst>
          </p:cNvPr>
          <p:cNvSpPr txBox="1"/>
          <p:nvPr/>
        </p:nvSpPr>
        <p:spPr>
          <a:xfrm>
            <a:off x="8240556" y="4265385"/>
            <a:ext cx="2893558" cy="13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请在此输入您需要的文字内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感谢您使用我们的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PPT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模板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请在此输入您需要的文字内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感谢您使用我们的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PPT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模板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D13FDF-23C1-1F46-A36C-3BE820FFF06C}"/>
              </a:ext>
            </a:extLst>
          </p:cNvPr>
          <p:cNvSpPr txBox="1"/>
          <p:nvPr/>
        </p:nvSpPr>
        <p:spPr>
          <a:xfrm>
            <a:off x="1669154" y="4265385"/>
            <a:ext cx="2893558" cy="13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请在此输入您需要的文字内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感谢您使用我们的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PPT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模板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请在此输入您需要的文字内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感谢您使用我们的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PPT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rPr>
              <a:t>模板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57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48127A-4587-A24C-AF34-565DC6CACFBF}"/>
              </a:ext>
            </a:extLst>
          </p:cNvPr>
          <p:cNvSpPr/>
          <p:nvPr/>
        </p:nvSpPr>
        <p:spPr>
          <a:xfrm>
            <a:off x="152400" y="0"/>
            <a:ext cx="4965700" cy="6858000"/>
          </a:xfrm>
          <a:prstGeom prst="rect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C2BD68-D7E0-E14B-B20C-2EBF686A518C}"/>
              </a:ext>
            </a:extLst>
          </p:cNvPr>
          <p:cNvSpPr/>
          <p:nvPr/>
        </p:nvSpPr>
        <p:spPr>
          <a:xfrm>
            <a:off x="0" y="0"/>
            <a:ext cx="4965700" cy="685800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A3AD99-C6EF-C745-B943-B9210B43D8DC}"/>
              </a:ext>
            </a:extLst>
          </p:cNvPr>
          <p:cNvSpPr txBox="1"/>
          <p:nvPr/>
        </p:nvSpPr>
        <p:spPr>
          <a:xfrm>
            <a:off x="8051800" y="736600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E0655D"/>
                </a:solidFill>
                <a:latin typeface="+mj-lt"/>
              </a:rPr>
              <a:t>CONTENTS</a:t>
            </a:r>
            <a:endParaRPr kumimoji="1" lang="zh-CN" altLang="en-US" sz="3600">
              <a:solidFill>
                <a:srgbClr val="E0655D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55318D-2EB7-1E48-B125-1613D0926FB4}"/>
              </a:ext>
            </a:extLst>
          </p:cNvPr>
          <p:cNvSpPr/>
          <p:nvPr/>
        </p:nvSpPr>
        <p:spPr>
          <a:xfrm>
            <a:off x="5562600" y="2247900"/>
            <a:ext cx="1498600" cy="622300"/>
          </a:xfrm>
          <a:prstGeom prst="rect">
            <a:avLst/>
          </a:prstGeom>
          <a:solidFill>
            <a:srgbClr val="E065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+mj-lt"/>
              </a:rPr>
              <a:t>PART</a:t>
            </a:r>
            <a:r>
              <a:rPr kumimoji="1" lang="zh-CN" altLang="en-US" sz="1400">
                <a:latin typeface="+mj-lt"/>
              </a:rPr>
              <a:t> </a:t>
            </a:r>
            <a:r>
              <a:rPr kumimoji="1" lang="en-US" altLang="zh-CN" sz="1400">
                <a:latin typeface="+mj-lt"/>
              </a:rPr>
              <a:t>ONE</a:t>
            </a:r>
            <a:endParaRPr kumimoji="1" lang="zh-CN" altLang="en-US" sz="140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20FD96-B74C-5940-8958-C79B1FEB49F2}"/>
              </a:ext>
            </a:extLst>
          </p:cNvPr>
          <p:cNvSpPr/>
          <p:nvPr/>
        </p:nvSpPr>
        <p:spPr>
          <a:xfrm>
            <a:off x="5562600" y="3365500"/>
            <a:ext cx="1498600" cy="622300"/>
          </a:xfrm>
          <a:prstGeom prst="rect">
            <a:avLst/>
          </a:prstGeom>
          <a:solidFill>
            <a:srgbClr val="6C9C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+mj-lt"/>
              </a:rPr>
              <a:t>PART</a:t>
            </a:r>
            <a:r>
              <a:rPr kumimoji="1" lang="zh-CN" altLang="en-US" sz="1400">
                <a:latin typeface="+mj-lt"/>
              </a:rPr>
              <a:t> </a:t>
            </a:r>
            <a:r>
              <a:rPr kumimoji="1" lang="en-US" altLang="zh-CN" sz="1400">
                <a:latin typeface="+mj-lt"/>
              </a:rPr>
              <a:t>TWO</a:t>
            </a:r>
            <a:endParaRPr kumimoji="1" lang="zh-CN" altLang="en-US" sz="140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96F2D3-8834-1141-949D-C48FF5841E89}"/>
              </a:ext>
            </a:extLst>
          </p:cNvPr>
          <p:cNvSpPr/>
          <p:nvPr/>
        </p:nvSpPr>
        <p:spPr>
          <a:xfrm>
            <a:off x="5562600" y="4483100"/>
            <a:ext cx="1498600" cy="622300"/>
          </a:xfrm>
          <a:prstGeom prst="rect">
            <a:avLst/>
          </a:prstGeom>
          <a:solidFill>
            <a:srgbClr val="F7CA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+mj-lt"/>
              </a:rPr>
              <a:t>PART</a:t>
            </a:r>
            <a:r>
              <a:rPr kumimoji="1" lang="zh-CN" altLang="en-US" sz="1400">
                <a:latin typeface="+mj-lt"/>
              </a:rPr>
              <a:t> </a:t>
            </a:r>
            <a:r>
              <a:rPr kumimoji="1" lang="en-US" altLang="zh-CN" sz="1400">
                <a:latin typeface="+mj-lt"/>
              </a:rPr>
              <a:t>THREE</a:t>
            </a:r>
            <a:endParaRPr kumimoji="1" lang="zh-CN" altLang="en-US" sz="1400">
              <a:latin typeface="+mj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F1BBE1-8E13-BD4E-8675-051FE5251887}"/>
              </a:ext>
            </a:extLst>
          </p:cNvPr>
          <p:cNvSpPr/>
          <p:nvPr/>
        </p:nvSpPr>
        <p:spPr>
          <a:xfrm>
            <a:off x="5562600" y="5600700"/>
            <a:ext cx="1498600" cy="622300"/>
          </a:xfrm>
          <a:prstGeom prst="rect">
            <a:avLst/>
          </a:prstGeom>
          <a:solidFill>
            <a:srgbClr val="C8669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+mj-lt"/>
              </a:rPr>
              <a:t>PART</a:t>
            </a:r>
            <a:r>
              <a:rPr kumimoji="1" lang="zh-CN" altLang="en-US" sz="1400">
                <a:latin typeface="+mj-lt"/>
              </a:rPr>
              <a:t> </a:t>
            </a:r>
            <a:r>
              <a:rPr kumimoji="1" lang="en-US" altLang="zh-CN" sz="1400">
                <a:latin typeface="+mj-lt"/>
              </a:rPr>
              <a:t>FOUR</a:t>
            </a:r>
            <a:endParaRPr kumimoji="1" lang="zh-CN" altLang="en-US" sz="140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97C45B-80CF-E849-B18C-DE768E592FBE}"/>
              </a:ext>
            </a:extLst>
          </p:cNvPr>
          <p:cNvSpPr txBox="1"/>
          <p:nvPr/>
        </p:nvSpPr>
        <p:spPr>
          <a:xfrm>
            <a:off x="7302500" y="2184400"/>
            <a:ext cx="4572000" cy="85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bg1">
                    <a:lumMod val="50000"/>
                  </a:schemeClr>
                </a:solidFill>
              </a:rPr>
              <a:t>click here to enter text descriptions such as content introduction, data statistics, event analysis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26A6C-9EF7-F64F-96C2-68D57D05019E}"/>
              </a:ext>
            </a:extLst>
          </p:cNvPr>
          <p:cNvSpPr txBox="1"/>
          <p:nvPr/>
        </p:nvSpPr>
        <p:spPr>
          <a:xfrm>
            <a:off x="7302500" y="3272894"/>
            <a:ext cx="4572000" cy="85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bg1">
                    <a:lumMod val="50000"/>
                  </a:schemeClr>
                </a:solidFill>
              </a:rPr>
              <a:t>click here to enter text descriptions such as content introduction, data statistics, event analysis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1DC2C3-D913-3145-B081-BD13672665C5}"/>
              </a:ext>
            </a:extLst>
          </p:cNvPr>
          <p:cNvSpPr txBox="1"/>
          <p:nvPr/>
        </p:nvSpPr>
        <p:spPr>
          <a:xfrm>
            <a:off x="7302500" y="4403194"/>
            <a:ext cx="4572000" cy="85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bg1">
                    <a:lumMod val="50000"/>
                  </a:schemeClr>
                </a:solidFill>
              </a:rPr>
              <a:t>click here to enter text descriptions such as content introduction, data statistics, event analysis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47A1F7-D461-5743-A879-F9B3E2062E21}"/>
              </a:ext>
            </a:extLst>
          </p:cNvPr>
          <p:cNvSpPr txBox="1"/>
          <p:nvPr/>
        </p:nvSpPr>
        <p:spPr>
          <a:xfrm>
            <a:off x="7302500" y="5533494"/>
            <a:ext cx="4572000" cy="85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bg1">
                    <a:lumMod val="50000"/>
                  </a:schemeClr>
                </a:solidFill>
              </a:rPr>
              <a:t>click here to enter text descriptions such as content introduction, data statistics, event analysis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36E914-0E98-FD40-BEF8-72AD9578DF61}"/>
              </a:ext>
            </a:extLst>
          </p:cNvPr>
          <p:cNvSpPr/>
          <p:nvPr/>
        </p:nvSpPr>
        <p:spPr>
          <a:xfrm>
            <a:off x="-6350" y="0"/>
            <a:ext cx="49657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9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CC3559-21D2-2449-A488-6BA1E2B4B5EF}"/>
              </a:ext>
            </a:extLst>
          </p:cNvPr>
          <p:cNvSpPr txBox="1"/>
          <p:nvPr/>
        </p:nvSpPr>
        <p:spPr>
          <a:xfrm>
            <a:off x="6667822" y="2849897"/>
            <a:ext cx="454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THANKS</a:t>
            </a:r>
            <a:endParaRPr kumimoji="1" lang="zh-CN" altLang="en-US" sz="7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同心圆 8">
            <a:extLst>
              <a:ext uri="{FF2B5EF4-FFF2-40B4-BE49-F238E27FC236}">
                <a16:creationId xmlns:a16="http://schemas.microsoft.com/office/drawing/2014/main" id="{2D12DED7-921D-2A45-990F-7FEAB297B1C6}"/>
              </a:ext>
            </a:extLst>
          </p:cNvPr>
          <p:cNvSpPr/>
          <p:nvPr/>
        </p:nvSpPr>
        <p:spPr>
          <a:xfrm>
            <a:off x="2310456" y="4408279"/>
            <a:ext cx="1070605" cy="1070605"/>
          </a:xfrm>
          <a:prstGeom prst="donut">
            <a:avLst>
              <a:gd name="adj" fmla="val 23207"/>
            </a:avLst>
          </a:prstGeom>
          <a:solidFill>
            <a:srgbClr val="6C9C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>
            <a:extLst>
              <a:ext uri="{FF2B5EF4-FFF2-40B4-BE49-F238E27FC236}">
                <a16:creationId xmlns:a16="http://schemas.microsoft.com/office/drawing/2014/main" id="{EAFC674D-2412-5246-A2D2-EFDC9FA42791}"/>
              </a:ext>
            </a:extLst>
          </p:cNvPr>
          <p:cNvSpPr/>
          <p:nvPr/>
        </p:nvSpPr>
        <p:spPr>
          <a:xfrm>
            <a:off x="941227" y="-637207"/>
            <a:ext cx="4241255" cy="4266622"/>
          </a:xfrm>
          <a:prstGeom prst="donut">
            <a:avLst>
              <a:gd name="adj" fmla="val 19862"/>
            </a:avLst>
          </a:prstGeom>
          <a:solidFill>
            <a:srgbClr val="E0655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同心圆 10">
            <a:extLst>
              <a:ext uri="{FF2B5EF4-FFF2-40B4-BE49-F238E27FC236}">
                <a16:creationId xmlns:a16="http://schemas.microsoft.com/office/drawing/2014/main" id="{F140A5A8-C8D4-7D4B-A3BB-EBC153013F3D}"/>
              </a:ext>
            </a:extLst>
          </p:cNvPr>
          <p:cNvSpPr/>
          <p:nvPr/>
        </p:nvSpPr>
        <p:spPr>
          <a:xfrm>
            <a:off x="10920590" y="6282218"/>
            <a:ext cx="989209" cy="989209"/>
          </a:xfrm>
          <a:prstGeom prst="donut">
            <a:avLst>
              <a:gd name="adj" fmla="val 23207"/>
            </a:avLst>
          </a:prstGeom>
          <a:solidFill>
            <a:srgbClr val="C866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>
            <a:extLst>
              <a:ext uri="{FF2B5EF4-FFF2-40B4-BE49-F238E27FC236}">
                <a16:creationId xmlns:a16="http://schemas.microsoft.com/office/drawing/2014/main" id="{99009E9F-C9E9-C44C-A988-34B31E721FDF}"/>
              </a:ext>
            </a:extLst>
          </p:cNvPr>
          <p:cNvSpPr/>
          <p:nvPr/>
        </p:nvSpPr>
        <p:spPr>
          <a:xfrm>
            <a:off x="731182" y="2849897"/>
            <a:ext cx="1795333" cy="1795333"/>
          </a:xfrm>
          <a:prstGeom prst="donut">
            <a:avLst>
              <a:gd name="adj" fmla="val 14164"/>
            </a:avLst>
          </a:prstGeom>
          <a:solidFill>
            <a:srgbClr val="F7CA6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>
            <a:extLst>
              <a:ext uri="{FF2B5EF4-FFF2-40B4-BE49-F238E27FC236}">
                <a16:creationId xmlns:a16="http://schemas.microsoft.com/office/drawing/2014/main" id="{D5AF2F73-88CD-A040-B6D4-19DE291B4E5E}"/>
              </a:ext>
            </a:extLst>
          </p:cNvPr>
          <p:cNvSpPr/>
          <p:nvPr/>
        </p:nvSpPr>
        <p:spPr>
          <a:xfrm>
            <a:off x="11909799" y="5438916"/>
            <a:ext cx="564401" cy="564401"/>
          </a:xfrm>
          <a:prstGeom prst="donut">
            <a:avLst>
              <a:gd name="adj" fmla="val 34298"/>
            </a:avLst>
          </a:prstGeom>
          <a:solidFill>
            <a:schemeClr val="bg2">
              <a:alpha val="4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同心圆 13">
            <a:extLst>
              <a:ext uri="{FF2B5EF4-FFF2-40B4-BE49-F238E27FC236}">
                <a16:creationId xmlns:a16="http://schemas.microsoft.com/office/drawing/2014/main" id="{5493B131-EABF-7944-93D4-D850EF352EB6}"/>
              </a:ext>
            </a:extLst>
          </p:cNvPr>
          <p:cNvSpPr/>
          <p:nvPr/>
        </p:nvSpPr>
        <p:spPr>
          <a:xfrm>
            <a:off x="11212656" y="-366771"/>
            <a:ext cx="2256575" cy="2256575"/>
          </a:xfrm>
          <a:prstGeom prst="donut">
            <a:avLst>
              <a:gd name="adj" fmla="val 13756"/>
            </a:avLst>
          </a:prstGeom>
          <a:solidFill>
            <a:schemeClr val="tx1">
              <a:lumMod val="75000"/>
              <a:lumOff val="25000"/>
              <a:alpha val="2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5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8" y="1169377"/>
            <a:ext cx="9024281" cy="42146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感谢您下载千库网平台上提供的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60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1.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在千库网出售的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模板是免版税类（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RF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：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Royalty-Free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）正版受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《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中国人民共和国著作法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》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和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《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世界版权公约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》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的保护，作品的所有权、版权和著作权归千库网所有，您下载的是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2.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不得将千库网的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模板、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rgbClr val="008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8" y="5416694"/>
            <a:ext cx="729708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 rtlCol="0">
            <a:spAutoFit/>
          </a:bodyPr>
          <a:lstStyle/>
          <a:p>
            <a:pPr algn="just"/>
            <a:r>
              <a:rPr lang="zh-CN" altLang="en-US" sz="2400" b="1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更多精品</a:t>
            </a:r>
            <a:r>
              <a:rPr lang="en-US" altLang="zh-CN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PPT</a:t>
            </a:r>
            <a:r>
              <a:rPr lang="zh-CN" altLang="en-US" sz="2400" b="1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模板：</a:t>
            </a:r>
            <a:r>
              <a:rPr lang="en-US" altLang="zh-CN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http://588ku.com/ppt/</a:t>
            </a:r>
            <a:endParaRPr lang="zh-CN" altLang="en-US" sz="2400" b="1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8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B80DD31-4320-8D46-9121-EEB1A279DE28}"/>
              </a:ext>
            </a:extLst>
          </p:cNvPr>
          <p:cNvSpPr/>
          <p:nvPr/>
        </p:nvSpPr>
        <p:spPr>
          <a:xfrm>
            <a:off x="480777" y="4149343"/>
            <a:ext cx="1201973" cy="1021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48454D-1218-5E46-B811-C589A1849B75}"/>
              </a:ext>
            </a:extLst>
          </p:cNvPr>
          <p:cNvSpPr/>
          <p:nvPr/>
        </p:nvSpPr>
        <p:spPr>
          <a:xfrm>
            <a:off x="3365500" y="1066800"/>
            <a:ext cx="3670300" cy="31206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1FDE96-174C-0045-BB6B-3A82EBFF6B3D}"/>
              </a:ext>
            </a:extLst>
          </p:cNvPr>
          <p:cNvSpPr/>
          <p:nvPr/>
        </p:nvSpPr>
        <p:spPr>
          <a:xfrm>
            <a:off x="0" y="0"/>
            <a:ext cx="2362200" cy="139700"/>
          </a:xfrm>
          <a:prstGeom prst="rect">
            <a:avLst/>
          </a:pr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F6B4D-8460-8C44-8B73-8F49576CA1CE}"/>
              </a:ext>
            </a:extLst>
          </p:cNvPr>
          <p:cNvSpPr/>
          <p:nvPr/>
        </p:nvSpPr>
        <p:spPr>
          <a:xfrm>
            <a:off x="2362200" y="0"/>
            <a:ext cx="2362200" cy="139700"/>
          </a:xfrm>
          <a:prstGeom prst="rect">
            <a:avLst/>
          </a:pr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6749B5-BDF9-BF41-9FAA-13B5B73B40DC}"/>
              </a:ext>
            </a:extLst>
          </p:cNvPr>
          <p:cNvSpPr/>
          <p:nvPr/>
        </p:nvSpPr>
        <p:spPr>
          <a:xfrm>
            <a:off x="4724400" y="0"/>
            <a:ext cx="2362200" cy="139700"/>
          </a:xfrm>
          <a:prstGeom prst="rect">
            <a:avLst/>
          </a:pr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A029AB-9748-BB4D-B46F-712EB480F184}"/>
              </a:ext>
            </a:extLst>
          </p:cNvPr>
          <p:cNvSpPr/>
          <p:nvPr/>
        </p:nvSpPr>
        <p:spPr>
          <a:xfrm>
            <a:off x="9448800" y="0"/>
            <a:ext cx="2743200" cy="139700"/>
          </a:xfrm>
          <a:prstGeom prst="rect">
            <a:avLst/>
          </a:prstGeom>
          <a:solidFill>
            <a:srgbClr val="A6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7E91C8-399A-F34C-A4CC-B163FC98ABCC}"/>
              </a:ext>
            </a:extLst>
          </p:cNvPr>
          <p:cNvSpPr/>
          <p:nvPr/>
        </p:nvSpPr>
        <p:spPr>
          <a:xfrm>
            <a:off x="7086600" y="0"/>
            <a:ext cx="2362200" cy="139700"/>
          </a:xfrm>
          <a:prstGeom prst="rect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0E4304-C50B-6D45-8849-01B7D568377B}"/>
              </a:ext>
            </a:extLst>
          </p:cNvPr>
          <p:cNvSpPr/>
          <p:nvPr/>
        </p:nvSpPr>
        <p:spPr>
          <a:xfrm>
            <a:off x="9829800" y="6705600"/>
            <a:ext cx="2362200" cy="139700"/>
          </a:xfrm>
          <a:prstGeom prst="rect">
            <a:avLst/>
          </a:pr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1677D7-0154-C845-9095-C206FA1B12FD}"/>
              </a:ext>
            </a:extLst>
          </p:cNvPr>
          <p:cNvSpPr/>
          <p:nvPr/>
        </p:nvSpPr>
        <p:spPr>
          <a:xfrm>
            <a:off x="7467600" y="6705600"/>
            <a:ext cx="2362200" cy="139700"/>
          </a:xfrm>
          <a:prstGeom prst="rect">
            <a:avLst/>
          </a:pr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049E8-6D12-6547-82A0-BA01B495CA80}"/>
              </a:ext>
            </a:extLst>
          </p:cNvPr>
          <p:cNvSpPr/>
          <p:nvPr/>
        </p:nvSpPr>
        <p:spPr>
          <a:xfrm>
            <a:off x="5105400" y="6718300"/>
            <a:ext cx="2362200" cy="139700"/>
          </a:xfrm>
          <a:prstGeom prst="rect">
            <a:avLst/>
          </a:pr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CA46BE-5F0D-1346-BEA9-BDBEBED75895}"/>
              </a:ext>
            </a:extLst>
          </p:cNvPr>
          <p:cNvSpPr/>
          <p:nvPr/>
        </p:nvSpPr>
        <p:spPr>
          <a:xfrm>
            <a:off x="0" y="6718300"/>
            <a:ext cx="2743200" cy="139700"/>
          </a:xfrm>
          <a:prstGeom prst="rect">
            <a:avLst/>
          </a:prstGeom>
          <a:solidFill>
            <a:srgbClr val="A6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1645FA-6C9E-E642-BF5B-662F3BBD6A99}"/>
              </a:ext>
            </a:extLst>
          </p:cNvPr>
          <p:cNvSpPr/>
          <p:nvPr/>
        </p:nvSpPr>
        <p:spPr>
          <a:xfrm>
            <a:off x="2743200" y="6718300"/>
            <a:ext cx="2362200" cy="139700"/>
          </a:xfrm>
          <a:prstGeom prst="rect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7B5AB8-DCE5-5245-8D6D-21E6C08B50CF}"/>
              </a:ext>
            </a:extLst>
          </p:cNvPr>
          <p:cNvSpPr/>
          <p:nvPr/>
        </p:nvSpPr>
        <p:spPr>
          <a:xfrm>
            <a:off x="0" y="1291600"/>
            <a:ext cx="6832600" cy="350520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A9D47B-D525-5B42-8679-1AF5DB53263B}"/>
              </a:ext>
            </a:extLst>
          </p:cNvPr>
          <p:cNvSpPr/>
          <p:nvPr/>
        </p:nvSpPr>
        <p:spPr>
          <a:xfrm>
            <a:off x="0" y="1304300"/>
            <a:ext cx="6832600" cy="3505200"/>
          </a:xfrm>
          <a:prstGeom prst="rect">
            <a:avLst/>
          </a:prstGeom>
          <a:solidFill>
            <a:schemeClr val="tx1">
              <a:lumMod val="85000"/>
              <a:lumOff val="1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AC709A-3555-234E-8108-F14CBBF2A39F}"/>
              </a:ext>
            </a:extLst>
          </p:cNvPr>
          <p:cNvSpPr txBox="1"/>
          <p:nvPr/>
        </p:nvSpPr>
        <p:spPr>
          <a:xfrm>
            <a:off x="3099409" y="2646025"/>
            <a:ext cx="31870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chemeClr val="bg1">
                    <a:alpha val="90000"/>
                  </a:schemeClr>
                </a:solidFill>
                <a:latin typeface="+mj-lt"/>
              </a:rPr>
              <a:t>PART</a:t>
            </a:r>
            <a:r>
              <a:rPr kumimoji="1" lang="zh-CN" altLang="en-US" sz="3600">
                <a:solidFill>
                  <a:schemeClr val="bg1">
                    <a:alpha val="90000"/>
                  </a:schemeClr>
                </a:solidFill>
                <a:latin typeface="+mj-lt"/>
              </a:rPr>
              <a:t> </a:t>
            </a:r>
            <a:r>
              <a:rPr kumimoji="1" lang="en-US" altLang="zh-CN" sz="8800">
                <a:solidFill>
                  <a:schemeClr val="bg1">
                    <a:alpha val="90000"/>
                  </a:schemeClr>
                </a:solidFill>
                <a:latin typeface="+mj-lt"/>
              </a:rPr>
              <a:t>01</a:t>
            </a:r>
            <a:endParaRPr kumimoji="1" lang="zh-CN" altLang="en-US" sz="3600">
              <a:solidFill>
                <a:schemeClr val="bg1">
                  <a:alpha val="90000"/>
                </a:schemeClr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7D24EA-E064-214D-876F-9D26059F43A9}"/>
              </a:ext>
            </a:extLst>
          </p:cNvPr>
          <p:cNvSpPr txBox="1"/>
          <p:nvPr/>
        </p:nvSpPr>
        <p:spPr>
          <a:xfrm>
            <a:off x="7277100" y="2556257"/>
            <a:ext cx="4572000" cy="172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</a:t>
            </a:r>
          </a:p>
          <a:p>
            <a:r>
              <a:rPr lang="e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bg1">
                    <a:lumMod val="50000"/>
                  </a:schemeClr>
                </a:solidFill>
              </a:rPr>
              <a:t>click here to enter text descriptions such as content introduction, data statistics, event analysis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cxnSp>
        <p:nvCxnSpPr>
          <p:cNvPr id="17" name="直接连接符 3">
            <a:extLst>
              <a:ext uri="{FF2B5EF4-FFF2-40B4-BE49-F238E27FC236}">
                <a16:creationId xmlns:a16="http://schemas.microsoft.com/office/drawing/2014/main" id="{025167AF-3F27-A642-ABFC-A4AF66EDD1B4}"/>
              </a:ext>
            </a:extLst>
          </p:cNvPr>
          <p:cNvCxnSpPr>
            <a:cxnSpLocks/>
          </p:cNvCxnSpPr>
          <p:nvPr/>
        </p:nvCxnSpPr>
        <p:spPr>
          <a:xfrm>
            <a:off x="832648" y="2728814"/>
            <a:ext cx="6567477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íšľíde">
            <a:extLst>
              <a:ext uri="{FF2B5EF4-FFF2-40B4-BE49-F238E27FC236}">
                <a16:creationId xmlns:a16="http://schemas.microsoft.com/office/drawing/2014/main" id="{81E9A7C7-1931-6743-B970-52690B074BFB}"/>
              </a:ext>
            </a:extLst>
          </p:cNvPr>
          <p:cNvSpPr/>
          <p:nvPr/>
        </p:nvSpPr>
        <p:spPr>
          <a:xfrm>
            <a:off x="1187584" y="2457298"/>
            <a:ext cx="543029" cy="543034"/>
          </a:xfrm>
          <a:prstGeom prst="ellipse">
            <a:avLst/>
          </a:prstGeom>
          <a:solidFill>
            <a:srgbClr val="E0655D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cs typeface="+mn-ea"/>
                <a:sym typeface="+mn-lt"/>
              </a:rPr>
              <a:t>Q1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íŝ1ïḓe">
            <a:extLst>
              <a:ext uri="{FF2B5EF4-FFF2-40B4-BE49-F238E27FC236}">
                <a16:creationId xmlns:a16="http://schemas.microsoft.com/office/drawing/2014/main" id="{AB7F2FF9-FE37-DA40-9388-043D332D7F02}"/>
              </a:ext>
            </a:extLst>
          </p:cNvPr>
          <p:cNvSpPr/>
          <p:nvPr/>
        </p:nvSpPr>
        <p:spPr>
          <a:xfrm>
            <a:off x="2960398" y="2457298"/>
            <a:ext cx="543029" cy="543034"/>
          </a:xfrm>
          <a:prstGeom prst="ellipse">
            <a:avLst/>
          </a:prstGeom>
          <a:solidFill>
            <a:srgbClr val="6C9C9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cs typeface="+mn-ea"/>
                <a:sym typeface="+mn-lt"/>
              </a:rPr>
              <a:t>Q2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iSlïḑé">
            <a:extLst>
              <a:ext uri="{FF2B5EF4-FFF2-40B4-BE49-F238E27FC236}">
                <a16:creationId xmlns:a16="http://schemas.microsoft.com/office/drawing/2014/main" id="{EEF33581-4583-9B45-BA39-8D8D0769E036}"/>
              </a:ext>
            </a:extLst>
          </p:cNvPr>
          <p:cNvSpPr/>
          <p:nvPr/>
        </p:nvSpPr>
        <p:spPr>
          <a:xfrm>
            <a:off x="4733212" y="2457298"/>
            <a:ext cx="543029" cy="543034"/>
          </a:xfrm>
          <a:prstGeom prst="ellipse">
            <a:avLst/>
          </a:prstGeom>
          <a:solidFill>
            <a:srgbClr val="F7CA6D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cs typeface="+mn-ea"/>
                <a:sym typeface="+mn-lt"/>
              </a:rPr>
              <a:t>Q3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iṣ1iḓê">
            <a:extLst>
              <a:ext uri="{FF2B5EF4-FFF2-40B4-BE49-F238E27FC236}">
                <a16:creationId xmlns:a16="http://schemas.microsoft.com/office/drawing/2014/main" id="{8A9EE673-0CD4-F549-ADB5-E5F37D7A96AD}"/>
              </a:ext>
            </a:extLst>
          </p:cNvPr>
          <p:cNvSpPr/>
          <p:nvPr/>
        </p:nvSpPr>
        <p:spPr>
          <a:xfrm>
            <a:off x="6506026" y="2457298"/>
            <a:ext cx="543029" cy="543033"/>
          </a:xfrm>
          <a:prstGeom prst="ellipse">
            <a:avLst/>
          </a:prstGeom>
          <a:solidFill>
            <a:srgbClr val="C86697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cs typeface="+mn-ea"/>
                <a:sym typeface="+mn-lt"/>
              </a:rPr>
              <a:t>Q4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22" name="直接连接符 8">
            <a:extLst>
              <a:ext uri="{FF2B5EF4-FFF2-40B4-BE49-F238E27FC236}">
                <a16:creationId xmlns:a16="http://schemas.microsoft.com/office/drawing/2014/main" id="{96EA71F7-CB97-5041-94CF-9C18649A290A}"/>
              </a:ext>
            </a:extLst>
          </p:cNvPr>
          <p:cNvCxnSpPr/>
          <p:nvPr/>
        </p:nvCxnSpPr>
        <p:spPr>
          <a:xfrm>
            <a:off x="2288233" y="3070755"/>
            <a:ext cx="0" cy="86714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282FF137-9002-1C40-8D2C-520F9DE6524B}"/>
              </a:ext>
            </a:extLst>
          </p:cNvPr>
          <p:cNvCxnSpPr/>
          <p:nvPr/>
        </p:nvCxnSpPr>
        <p:spPr>
          <a:xfrm>
            <a:off x="4086656" y="3070755"/>
            <a:ext cx="0" cy="86714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0">
            <a:extLst>
              <a:ext uri="{FF2B5EF4-FFF2-40B4-BE49-F238E27FC236}">
                <a16:creationId xmlns:a16="http://schemas.microsoft.com/office/drawing/2014/main" id="{30C9E8E0-674D-7140-93D3-93B8AC52FB56}"/>
              </a:ext>
            </a:extLst>
          </p:cNvPr>
          <p:cNvCxnSpPr/>
          <p:nvPr/>
        </p:nvCxnSpPr>
        <p:spPr>
          <a:xfrm>
            <a:off x="5885080" y="3070755"/>
            <a:ext cx="0" cy="86714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65B8AB6-52CD-6544-A716-8953884FD300}"/>
              </a:ext>
            </a:extLst>
          </p:cNvPr>
          <p:cNvSpPr/>
          <p:nvPr/>
        </p:nvSpPr>
        <p:spPr>
          <a:xfrm>
            <a:off x="759009" y="4569609"/>
            <a:ext cx="6655294" cy="85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0F743D0-1974-F549-A016-F05ECFEC9922}"/>
              </a:ext>
            </a:extLst>
          </p:cNvPr>
          <p:cNvSpPr/>
          <p:nvPr/>
        </p:nvSpPr>
        <p:spPr>
          <a:xfrm>
            <a:off x="743548" y="3117447"/>
            <a:ext cx="1436222" cy="85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9AAE3B-847C-ED4D-86FB-42908DEFF1FD}"/>
              </a:ext>
            </a:extLst>
          </p:cNvPr>
          <p:cNvSpPr/>
          <p:nvPr/>
        </p:nvSpPr>
        <p:spPr>
          <a:xfrm>
            <a:off x="2508012" y="3117447"/>
            <a:ext cx="1436222" cy="85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F71BDD-0F84-3945-A904-32CD9DFDEE8F}"/>
              </a:ext>
            </a:extLst>
          </p:cNvPr>
          <p:cNvSpPr/>
          <p:nvPr/>
        </p:nvSpPr>
        <p:spPr>
          <a:xfrm>
            <a:off x="4286566" y="3117447"/>
            <a:ext cx="1436222" cy="74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72F7102-2D12-A344-BA75-768A02C5709D}"/>
              </a:ext>
            </a:extLst>
          </p:cNvPr>
          <p:cNvSpPr/>
          <p:nvPr/>
        </p:nvSpPr>
        <p:spPr>
          <a:xfrm>
            <a:off x="6059429" y="3117447"/>
            <a:ext cx="1436222" cy="85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033C60-968D-9F41-A58A-6A1938F3550C}"/>
              </a:ext>
            </a:extLst>
          </p:cNvPr>
          <p:cNvSpPr/>
          <p:nvPr/>
        </p:nvSpPr>
        <p:spPr>
          <a:xfrm>
            <a:off x="8172451" y="1557337"/>
            <a:ext cx="3092449" cy="4214813"/>
          </a:xfrm>
          <a:prstGeom prst="rect">
            <a:avLst/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ïṣľidê">
            <a:extLst>
              <a:ext uri="{FF2B5EF4-FFF2-40B4-BE49-F238E27FC236}">
                <a16:creationId xmlns:a16="http://schemas.microsoft.com/office/drawing/2014/main" id="{07003695-F95D-B146-A43B-FBBA682C633A}"/>
              </a:ext>
            </a:extLst>
          </p:cNvPr>
          <p:cNvSpPr/>
          <p:nvPr/>
        </p:nvSpPr>
        <p:spPr>
          <a:xfrm>
            <a:off x="5886427" y="2349000"/>
            <a:ext cx="2470174" cy="2470974"/>
          </a:xfrm>
          <a:custGeom>
            <a:avLst/>
            <a:gdLst>
              <a:gd name="connsiteX0" fmla="*/ 1484938 w 2970838"/>
              <a:gd name="connsiteY0" fmla="*/ 0 h 2971800"/>
              <a:gd name="connsiteX1" fmla="*/ 2970838 w 2970838"/>
              <a:gd name="connsiteY1" fmla="*/ 1485900 h 2971800"/>
              <a:gd name="connsiteX2" fmla="*/ 1484938 w 2970838"/>
              <a:gd name="connsiteY2" fmla="*/ 2971800 h 2971800"/>
              <a:gd name="connsiteX3" fmla="*/ 6710 w 2970838"/>
              <a:gd name="connsiteY3" fmla="*/ 1637825 h 2971800"/>
              <a:gd name="connsiteX4" fmla="*/ 0 w 2970838"/>
              <a:gd name="connsiteY4" fmla="*/ 1504951 h 2971800"/>
              <a:gd name="connsiteX5" fmla="*/ 533765 w 2970838"/>
              <a:gd name="connsiteY5" fmla="*/ 1504951 h 2971800"/>
              <a:gd name="connsiteX6" fmla="*/ 537719 w 2970838"/>
              <a:gd name="connsiteY6" fmla="*/ 1583250 h 2971800"/>
              <a:gd name="connsiteX7" fmla="*/ 1484938 w 2970838"/>
              <a:gd name="connsiteY7" fmla="*/ 2438035 h 2971800"/>
              <a:gd name="connsiteX8" fmla="*/ 2437073 w 2970838"/>
              <a:gd name="connsiteY8" fmla="*/ 1485900 h 2971800"/>
              <a:gd name="connsiteX9" fmla="*/ 1484938 w 2970838"/>
              <a:gd name="connsiteY9" fmla="*/ 533765 h 2971800"/>
              <a:gd name="connsiteX10" fmla="*/ 811677 w 2970838"/>
              <a:gd name="connsiteY10" fmla="*/ 812639 h 2971800"/>
              <a:gd name="connsiteX11" fmla="*/ 745820 w 2970838"/>
              <a:gd name="connsiteY11" fmla="*/ 892459 h 2971800"/>
              <a:gd name="connsiteX12" fmla="*/ 366414 w 2970838"/>
              <a:gd name="connsiteY12" fmla="*/ 509846 h 2971800"/>
              <a:gd name="connsiteX13" fmla="*/ 434248 w 2970838"/>
              <a:gd name="connsiteY13" fmla="*/ 435210 h 2971800"/>
              <a:gd name="connsiteX14" fmla="*/ 1484938 w 2970838"/>
              <a:gd name="connsiteY14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70838" h="2971800">
                <a:moveTo>
                  <a:pt x="1484938" y="0"/>
                </a:moveTo>
                <a:cubicBezTo>
                  <a:pt x="2305578" y="0"/>
                  <a:pt x="2970838" y="665260"/>
                  <a:pt x="2970838" y="1485900"/>
                </a:cubicBezTo>
                <a:cubicBezTo>
                  <a:pt x="2970838" y="2306540"/>
                  <a:pt x="2305578" y="2971800"/>
                  <a:pt x="1484938" y="2971800"/>
                </a:cubicBezTo>
                <a:cubicBezTo>
                  <a:pt x="715588" y="2971800"/>
                  <a:pt x="82803" y="2387099"/>
                  <a:pt x="6710" y="1637825"/>
                </a:cubicBezTo>
                <a:lnTo>
                  <a:pt x="0" y="1504951"/>
                </a:lnTo>
                <a:lnTo>
                  <a:pt x="533765" y="1504951"/>
                </a:lnTo>
                <a:lnTo>
                  <a:pt x="537719" y="1583250"/>
                </a:lnTo>
                <a:cubicBezTo>
                  <a:pt x="586478" y="2063371"/>
                  <a:pt x="991954" y="2438035"/>
                  <a:pt x="1484938" y="2438035"/>
                </a:cubicBezTo>
                <a:cubicBezTo>
                  <a:pt x="2010788" y="2438035"/>
                  <a:pt x="2437073" y="2011750"/>
                  <a:pt x="2437073" y="1485900"/>
                </a:cubicBezTo>
                <a:cubicBezTo>
                  <a:pt x="2437073" y="960050"/>
                  <a:pt x="2010788" y="533765"/>
                  <a:pt x="1484938" y="533765"/>
                </a:cubicBezTo>
                <a:cubicBezTo>
                  <a:pt x="1222013" y="533765"/>
                  <a:pt x="983979" y="640336"/>
                  <a:pt x="811677" y="812639"/>
                </a:cubicBezTo>
                <a:lnTo>
                  <a:pt x="745820" y="892459"/>
                </a:lnTo>
                <a:lnTo>
                  <a:pt x="366414" y="509846"/>
                </a:lnTo>
                <a:lnTo>
                  <a:pt x="434248" y="435210"/>
                </a:lnTo>
                <a:cubicBezTo>
                  <a:pt x="703143" y="166315"/>
                  <a:pt x="1074618" y="0"/>
                  <a:pt x="1484938" y="0"/>
                </a:cubicBezTo>
                <a:close/>
              </a:path>
            </a:pathLst>
          </a:custGeom>
          <a:solidFill>
            <a:srgbClr val="F7CA6D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" name="ïślîde">
            <a:extLst>
              <a:ext uri="{FF2B5EF4-FFF2-40B4-BE49-F238E27FC236}">
                <a16:creationId xmlns:a16="http://schemas.microsoft.com/office/drawing/2014/main" id="{59A96F3B-A6B3-8647-9A13-A6C6110AEC7C}"/>
              </a:ext>
            </a:extLst>
          </p:cNvPr>
          <p:cNvSpPr/>
          <p:nvPr/>
        </p:nvSpPr>
        <p:spPr>
          <a:xfrm flipV="1">
            <a:off x="3848100" y="2349000"/>
            <a:ext cx="2470974" cy="2470974"/>
          </a:xfrm>
          <a:custGeom>
            <a:avLst/>
            <a:gdLst>
              <a:gd name="connsiteX0" fmla="*/ 1485900 w 2971800"/>
              <a:gd name="connsiteY0" fmla="*/ 2971800 h 2971800"/>
              <a:gd name="connsiteX1" fmla="*/ 2971800 w 2971800"/>
              <a:gd name="connsiteY1" fmla="*/ 1485900 h 2971800"/>
              <a:gd name="connsiteX2" fmla="*/ 2970838 w 2971800"/>
              <a:gd name="connsiteY2" fmla="*/ 1466849 h 2971800"/>
              <a:gd name="connsiteX3" fmla="*/ 2437073 w 2971800"/>
              <a:gd name="connsiteY3" fmla="*/ 1466849 h 2971800"/>
              <a:gd name="connsiteX4" fmla="*/ 2438035 w 2971800"/>
              <a:gd name="connsiteY4" fmla="*/ 1485900 h 2971800"/>
              <a:gd name="connsiteX5" fmla="*/ 1485900 w 2971800"/>
              <a:gd name="connsiteY5" fmla="*/ 2438035 h 2971800"/>
              <a:gd name="connsiteX6" fmla="*/ 533765 w 2971800"/>
              <a:gd name="connsiteY6" fmla="*/ 1485900 h 2971800"/>
              <a:gd name="connsiteX7" fmla="*/ 1485900 w 2971800"/>
              <a:gd name="connsiteY7" fmla="*/ 533765 h 2971800"/>
              <a:gd name="connsiteX8" fmla="*/ 2159161 w 2971800"/>
              <a:gd name="connsiteY8" fmla="*/ 812639 h 2971800"/>
              <a:gd name="connsiteX9" fmla="*/ 2207859 w 2971800"/>
              <a:gd name="connsiteY9" fmla="*/ 871662 h 2971800"/>
              <a:gd name="connsiteX10" fmla="*/ 2586355 w 2971800"/>
              <a:gd name="connsiteY10" fmla="*/ 489966 h 2971800"/>
              <a:gd name="connsiteX11" fmla="*/ 2536590 w 2971800"/>
              <a:gd name="connsiteY11" fmla="*/ 435210 h 2971800"/>
              <a:gd name="connsiteX12" fmla="*/ 1485900 w 2971800"/>
              <a:gd name="connsiteY12" fmla="*/ 0 h 2971800"/>
              <a:gd name="connsiteX13" fmla="*/ 0 w 2971800"/>
              <a:gd name="connsiteY13" fmla="*/ 1485900 h 2971800"/>
              <a:gd name="connsiteX14" fmla="*/ 1485900 w 2971800"/>
              <a:gd name="connsiteY14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71800" h="2971800">
                <a:moveTo>
                  <a:pt x="1485900" y="2971800"/>
                </a:moveTo>
                <a:cubicBezTo>
                  <a:pt x="2306540" y="2971800"/>
                  <a:pt x="2971800" y="2306540"/>
                  <a:pt x="2971800" y="1485900"/>
                </a:cubicBezTo>
                <a:lnTo>
                  <a:pt x="2970838" y="1466849"/>
                </a:lnTo>
                <a:lnTo>
                  <a:pt x="2437073" y="1466849"/>
                </a:lnTo>
                <a:lnTo>
                  <a:pt x="2438035" y="1485900"/>
                </a:lnTo>
                <a:cubicBezTo>
                  <a:pt x="2438035" y="2011750"/>
                  <a:pt x="2011750" y="2438035"/>
                  <a:pt x="1485900" y="2438035"/>
                </a:cubicBezTo>
                <a:cubicBezTo>
                  <a:pt x="960050" y="2438035"/>
                  <a:pt x="533765" y="2011750"/>
                  <a:pt x="533765" y="1485900"/>
                </a:cubicBezTo>
                <a:cubicBezTo>
                  <a:pt x="533765" y="960050"/>
                  <a:pt x="960050" y="533765"/>
                  <a:pt x="1485900" y="533765"/>
                </a:cubicBezTo>
                <a:cubicBezTo>
                  <a:pt x="1748825" y="533765"/>
                  <a:pt x="1986859" y="640336"/>
                  <a:pt x="2159161" y="812639"/>
                </a:cubicBezTo>
                <a:lnTo>
                  <a:pt x="2207859" y="871662"/>
                </a:lnTo>
                <a:lnTo>
                  <a:pt x="2586355" y="489966"/>
                </a:lnTo>
                <a:lnTo>
                  <a:pt x="2536590" y="435210"/>
                </a:lnTo>
                <a:cubicBezTo>
                  <a:pt x="2267695" y="166315"/>
                  <a:pt x="1896220" y="0"/>
                  <a:pt x="1485900" y="0"/>
                </a:cubicBezTo>
                <a:cubicBezTo>
                  <a:pt x="665260" y="0"/>
                  <a:pt x="0" y="665260"/>
                  <a:pt x="0" y="1485900"/>
                </a:cubicBezTo>
                <a:cubicBezTo>
                  <a:pt x="0" y="2306540"/>
                  <a:pt x="665260" y="2971800"/>
                  <a:pt x="1485900" y="2971800"/>
                </a:cubicBezTo>
                <a:close/>
              </a:path>
            </a:pathLst>
          </a:custGeom>
          <a:solidFill>
            <a:srgbClr val="C86697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" name="ïṡḷidè">
            <a:extLst>
              <a:ext uri="{FF2B5EF4-FFF2-40B4-BE49-F238E27FC236}">
                <a16:creationId xmlns:a16="http://schemas.microsoft.com/office/drawing/2014/main" id="{A0EA34B6-CA55-9C43-ACDC-31367CD14FD0}"/>
              </a:ext>
            </a:extLst>
          </p:cNvPr>
          <p:cNvSpPr/>
          <p:nvPr/>
        </p:nvSpPr>
        <p:spPr bwMode="auto">
          <a:xfrm>
            <a:off x="4769865" y="3272251"/>
            <a:ext cx="627443" cy="624470"/>
          </a:xfrm>
          <a:custGeom>
            <a:avLst/>
            <a:gdLst>
              <a:gd name="T0" fmla="*/ 3922 w 3973"/>
              <a:gd name="T1" fmla="*/ 3359 h 3960"/>
              <a:gd name="T2" fmla="*/ 3146 w 3973"/>
              <a:gd name="T3" fmla="*/ 2583 h 3960"/>
              <a:gd name="T4" fmla="*/ 3699 w 3973"/>
              <a:gd name="T5" fmla="*/ 2263 h 3960"/>
              <a:gd name="T6" fmla="*/ 3764 w 3973"/>
              <a:gd name="T7" fmla="*/ 2140 h 3960"/>
              <a:gd name="T8" fmla="*/ 3682 w 3973"/>
              <a:gd name="T9" fmla="*/ 2029 h 3960"/>
              <a:gd name="T10" fmla="*/ 2374 w 3973"/>
              <a:gd name="T11" fmla="*/ 1507 h 3960"/>
              <a:gd name="T12" fmla="*/ 2413 w 3973"/>
              <a:gd name="T13" fmla="*/ 1206 h 3960"/>
              <a:gd name="T14" fmla="*/ 1206 w 3973"/>
              <a:gd name="T15" fmla="*/ 0 h 3960"/>
              <a:gd name="T16" fmla="*/ 0 w 3973"/>
              <a:gd name="T17" fmla="*/ 1206 h 3960"/>
              <a:gd name="T18" fmla="*/ 1206 w 3973"/>
              <a:gd name="T19" fmla="*/ 2413 h 3960"/>
              <a:gd name="T20" fmla="*/ 1507 w 3973"/>
              <a:gd name="T21" fmla="*/ 2374 h 3960"/>
              <a:gd name="T22" fmla="*/ 2029 w 3973"/>
              <a:gd name="T23" fmla="*/ 3682 h 3960"/>
              <a:gd name="T24" fmla="*/ 2141 w 3973"/>
              <a:gd name="T25" fmla="*/ 3764 h 3960"/>
              <a:gd name="T26" fmla="*/ 2263 w 3973"/>
              <a:gd name="T27" fmla="*/ 3699 h 3960"/>
              <a:gd name="T28" fmla="*/ 2583 w 3973"/>
              <a:gd name="T29" fmla="*/ 3146 h 3960"/>
              <a:gd name="T30" fmla="*/ 3359 w 3973"/>
              <a:gd name="T31" fmla="*/ 3922 h 3960"/>
              <a:gd name="T32" fmla="*/ 3451 w 3973"/>
              <a:gd name="T33" fmla="*/ 3960 h 3960"/>
              <a:gd name="T34" fmla="*/ 3543 w 3973"/>
              <a:gd name="T35" fmla="*/ 3922 h 3960"/>
              <a:gd name="T36" fmla="*/ 3922 w 3973"/>
              <a:gd name="T37" fmla="*/ 3543 h 3960"/>
              <a:gd name="T38" fmla="*/ 3922 w 3973"/>
              <a:gd name="T39" fmla="*/ 3359 h 3960"/>
              <a:gd name="T40" fmla="*/ 1214 w 3973"/>
              <a:gd name="T41" fmla="*/ 1044 h 3960"/>
              <a:gd name="T42" fmla="*/ 1073 w 3973"/>
              <a:gd name="T43" fmla="*/ 1073 h 3960"/>
              <a:gd name="T44" fmla="*/ 1044 w 3973"/>
              <a:gd name="T45" fmla="*/ 1213 h 3960"/>
              <a:gd name="T46" fmla="*/ 1209 w 3973"/>
              <a:gd name="T47" fmla="*/ 1628 h 3960"/>
              <a:gd name="T48" fmla="*/ 785 w 3973"/>
              <a:gd name="T49" fmla="*/ 1201 h 3960"/>
              <a:gd name="T50" fmla="*/ 905 w 3973"/>
              <a:gd name="T51" fmla="*/ 905 h 3960"/>
              <a:gd name="T52" fmla="*/ 1197 w 3973"/>
              <a:gd name="T53" fmla="*/ 784 h 3960"/>
              <a:gd name="T54" fmla="*/ 1201 w 3973"/>
              <a:gd name="T55" fmla="*/ 785 h 3960"/>
              <a:gd name="T56" fmla="*/ 1628 w 3973"/>
              <a:gd name="T57" fmla="*/ 1209 h 3960"/>
              <a:gd name="T58" fmla="*/ 1214 w 3973"/>
              <a:gd name="T59" fmla="*/ 1044 h 3960"/>
              <a:gd name="T60" fmla="*/ 1206 w 3973"/>
              <a:gd name="T61" fmla="*/ 2152 h 3960"/>
              <a:gd name="T62" fmla="*/ 261 w 3973"/>
              <a:gd name="T63" fmla="*/ 1206 h 3960"/>
              <a:gd name="T64" fmla="*/ 1206 w 3973"/>
              <a:gd name="T65" fmla="*/ 261 h 3960"/>
              <a:gd name="T66" fmla="*/ 2152 w 3973"/>
              <a:gd name="T67" fmla="*/ 1206 h 3960"/>
              <a:gd name="T68" fmla="*/ 2130 w 3973"/>
              <a:gd name="T69" fmla="*/ 1409 h 3960"/>
              <a:gd name="T70" fmla="*/ 1882 w 3973"/>
              <a:gd name="T71" fmla="*/ 1311 h 3960"/>
              <a:gd name="T72" fmla="*/ 1889 w 3973"/>
              <a:gd name="T73" fmla="*/ 1210 h 3960"/>
              <a:gd name="T74" fmla="*/ 1203 w 3973"/>
              <a:gd name="T75" fmla="*/ 524 h 3960"/>
              <a:gd name="T76" fmla="*/ 1197 w 3973"/>
              <a:gd name="T77" fmla="*/ 524 h 3960"/>
              <a:gd name="T78" fmla="*/ 721 w 3973"/>
              <a:gd name="T79" fmla="*/ 721 h 3960"/>
              <a:gd name="T80" fmla="*/ 524 w 3973"/>
              <a:gd name="T81" fmla="*/ 1203 h 3960"/>
              <a:gd name="T82" fmla="*/ 1210 w 3973"/>
              <a:gd name="T83" fmla="*/ 1889 h 3960"/>
              <a:gd name="T84" fmla="*/ 1215 w 3973"/>
              <a:gd name="T85" fmla="*/ 1889 h 3960"/>
              <a:gd name="T86" fmla="*/ 1311 w 3973"/>
              <a:gd name="T87" fmla="*/ 1882 h 3960"/>
              <a:gd name="T88" fmla="*/ 1410 w 3973"/>
              <a:gd name="T89" fmla="*/ 2130 h 3960"/>
              <a:gd name="T90" fmla="*/ 1206 w 3973"/>
              <a:gd name="T91" fmla="*/ 2152 h 3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73" h="3960">
                <a:moveTo>
                  <a:pt x="3922" y="3359"/>
                </a:moveTo>
                <a:lnTo>
                  <a:pt x="3146" y="2583"/>
                </a:lnTo>
                <a:lnTo>
                  <a:pt x="3699" y="2263"/>
                </a:lnTo>
                <a:cubicBezTo>
                  <a:pt x="3743" y="2238"/>
                  <a:pt x="3768" y="2190"/>
                  <a:pt x="3764" y="2140"/>
                </a:cubicBezTo>
                <a:cubicBezTo>
                  <a:pt x="3761" y="2091"/>
                  <a:pt x="3729" y="2047"/>
                  <a:pt x="3682" y="2029"/>
                </a:cubicBezTo>
                <a:lnTo>
                  <a:pt x="2374" y="1507"/>
                </a:lnTo>
                <a:cubicBezTo>
                  <a:pt x="2400" y="1409"/>
                  <a:pt x="2413" y="1308"/>
                  <a:pt x="2413" y="1206"/>
                </a:cubicBezTo>
                <a:cubicBezTo>
                  <a:pt x="2413" y="541"/>
                  <a:pt x="1871" y="0"/>
                  <a:pt x="1206" y="0"/>
                </a:cubicBezTo>
                <a:cubicBezTo>
                  <a:pt x="541" y="0"/>
                  <a:pt x="0" y="541"/>
                  <a:pt x="0" y="1206"/>
                </a:cubicBezTo>
                <a:cubicBezTo>
                  <a:pt x="0" y="1871"/>
                  <a:pt x="541" y="2413"/>
                  <a:pt x="1206" y="2413"/>
                </a:cubicBezTo>
                <a:cubicBezTo>
                  <a:pt x="1308" y="2413"/>
                  <a:pt x="1409" y="2399"/>
                  <a:pt x="1507" y="2374"/>
                </a:cubicBezTo>
                <a:lnTo>
                  <a:pt x="2029" y="3682"/>
                </a:lnTo>
                <a:cubicBezTo>
                  <a:pt x="2047" y="3729"/>
                  <a:pt x="2091" y="3761"/>
                  <a:pt x="2141" y="3764"/>
                </a:cubicBezTo>
                <a:cubicBezTo>
                  <a:pt x="2190" y="3768"/>
                  <a:pt x="2238" y="3743"/>
                  <a:pt x="2263" y="3699"/>
                </a:cubicBezTo>
                <a:lnTo>
                  <a:pt x="2583" y="3146"/>
                </a:lnTo>
                <a:lnTo>
                  <a:pt x="3359" y="3922"/>
                </a:lnTo>
                <a:cubicBezTo>
                  <a:pt x="3383" y="3946"/>
                  <a:pt x="3416" y="3960"/>
                  <a:pt x="3451" y="3960"/>
                </a:cubicBezTo>
                <a:cubicBezTo>
                  <a:pt x="3485" y="3960"/>
                  <a:pt x="3519" y="3946"/>
                  <a:pt x="3543" y="3922"/>
                </a:cubicBezTo>
                <a:lnTo>
                  <a:pt x="3922" y="3543"/>
                </a:lnTo>
                <a:cubicBezTo>
                  <a:pt x="3973" y="3492"/>
                  <a:pt x="3973" y="3410"/>
                  <a:pt x="3922" y="3359"/>
                </a:cubicBezTo>
                <a:close/>
                <a:moveTo>
                  <a:pt x="1214" y="1044"/>
                </a:moveTo>
                <a:cubicBezTo>
                  <a:pt x="1165" y="1025"/>
                  <a:pt x="1110" y="1036"/>
                  <a:pt x="1073" y="1073"/>
                </a:cubicBezTo>
                <a:cubicBezTo>
                  <a:pt x="1036" y="1110"/>
                  <a:pt x="1025" y="1165"/>
                  <a:pt x="1044" y="1213"/>
                </a:cubicBezTo>
                <a:lnTo>
                  <a:pt x="1209" y="1628"/>
                </a:lnTo>
                <a:cubicBezTo>
                  <a:pt x="977" y="1625"/>
                  <a:pt x="786" y="1434"/>
                  <a:pt x="785" y="1201"/>
                </a:cubicBezTo>
                <a:cubicBezTo>
                  <a:pt x="784" y="1089"/>
                  <a:pt x="826" y="983"/>
                  <a:pt x="905" y="905"/>
                </a:cubicBezTo>
                <a:cubicBezTo>
                  <a:pt x="983" y="827"/>
                  <a:pt x="1087" y="784"/>
                  <a:pt x="1197" y="784"/>
                </a:cubicBezTo>
                <a:cubicBezTo>
                  <a:pt x="1199" y="784"/>
                  <a:pt x="1200" y="784"/>
                  <a:pt x="1201" y="785"/>
                </a:cubicBezTo>
                <a:cubicBezTo>
                  <a:pt x="1434" y="786"/>
                  <a:pt x="1625" y="977"/>
                  <a:pt x="1628" y="1209"/>
                </a:cubicBezTo>
                <a:lnTo>
                  <a:pt x="1214" y="1044"/>
                </a:lnTo>
                <a:close/>
                <a:moveTo>
                  <a:pt x="1206" y="2152"/>
                </a:moveTo>
                <a:cubicBezTo>
                  <a:pt x="685" y="2152"/>
                  <a:pt x="261" y="1728"/>
                  <a:pt x="261" y="1206"/>
                </a:cubicBezTo>
                <a:cubicBezTo>
                  <a:pt x="261" y="685"/>
                  <a:pt x="685" y="261"/>
                  <a:pt x="1206" y="261"/>
                </a:cubicBezTo>
                <a:cubicBezTo>
                  <a:pt x="1728" y="261"/>
                  <a:pt x="2152" y="685"/>
                  <a:pt x="2152" y="1206"/>
                </a:cubicBezTo>
                <a:cubicBezTo>
                  <a:pt x="2152" y="1275"/>
                  <a:pt x="2144" y="1343"/>
                  <a:pt x="2130" y="1409"/>
                </a:cubicBezTo>
                <a:lnTo>
                  <a:pt x="1882" y="1311"/>
                </a:lnTo>
                <a:cubicBezTo>
                  <a:pt x="1887" y="1277"/>
                  <a:pt x="1889" y="1244"/>
                  <a:pt x="1889" y="1210"/>
                </a:cubicBezTo>
                <a:cubicBezTo>
                  <a:pt x="1886" y="834"/>
                  <a:pt x="1578" y="527"/>
                  <a:pt x="1203" y="524"/>
                </a:cubicBezTo>
                <a:cubicBezTo>
                  <a:pt x="1201" y="524"/>
                  <a:pt x="1199" y="524"/>
                  <a:pt x="1197" y="524"/>
                </a:cubicBezTo>
                <a:cubicBezTo>
                  <a:pt x="1017" y="524"/>
                  <a:pt x="848" y="593"/>
                  <a:pt x="721" y="721"/>
                </a:cubicBezTo>
                <a:cubicBezTo>
                  <a:pt x="592" y="849"/>
                  <a:pt x="522" y="1020"/>
                  <a:pt x="524" y="1203"/>
                </a:cubicBezTo>
                <a:cubicBezTo>
                  <a:pt x="527" y="1578"/>
                  <a:pt x="834" y="1886"/>
                  <a:pt x="1210" y="1889"/>
                </a:cubicBezTo>
                <a:cubicBezTo>
                  <a:pt x="1211" y="1889"/>
                  <a:pt x="1213" y="1889"/>
                  <a:pt x="1215" y="1889"/>
                </a:cubicBezTo>
                <a:cubicBezTo>
                  <a:pt x="1247" y="1889"/>
                  <a:pt x="1279" y="1886"/>
                  <a:pt x="1311" y="1882"/>
                </a:cubicBezTo>
                <a:lnTo>
                  <a:pt x="1410" y="2130"/>
                </a:lnTo>
                <a:cubicBezTo>
                  <a:pt x="1343" y="2144"/>
                  <a:pt x="1275" y="2152"/>
                  <a:pt x="1206" y="2152"/>
                </a:cubicBezTo>
                <a:close/>
              </a:path>
            </a:pathLst>
          </a:custGeom>
          <a:solidFill>
            <a:srgbClr val="C8669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" name="ïśļïďè">
            <a:extLst>
              <a:ext uri="{FF2B5EF4-FFF2-40B4-BE49-F238E27FC236}">
                <a16:creationId xmlns:a16="http://schemas.microsoft.com/office/drawing/2014/main" id="{EAC70874-A44D-DB4C-A27D-D5FDC3BF13E7}"/>
              </a:ext>
            </a:extLst>
          </p:cNvPr>
          <p:cNvSpPr/>
          <p:nvPr/>
        </p:nvSpPr>
        <p:spPr bwMode="auto">
          <a:xfrm>
            <a:off x="6835156" y="3336512"/>
            <a:ext cx="547317" cy="495948"/>
          </a:xfrm>
          <a:custGeom>
            <a:avLst/>
            <a:gdLst>
              <a:gd name="connsiteX0" fmla="*/ 77353 w 608744"/>
              <a:gd name="connsiteY0" fmla="*/ 487262 h 551610"/>
              <a:gd name="connsiteX1" fmla="*/ 66107 w 608744"/>
              <a:gd name="connsiteY1" fmla="*/ 498486 h 551610"/>
              <a:gd name="connsiteX2" fmla="*/ 77353 w 608744"/>
              <a:gd name="connsiteY2" fmla="*/ 509711 h 551610"/>
              <a:gd name="connsiteX3" fmla="*/ 88502 w 608744"/>
              <a:gd name="connsiteY3" fmla="*/ 498486 h 551610"/>
              <a:gd name="connsiteX4" fmla="*/ 77353 w 608744"/>
              <a:gd name="connsiteY4" fmla="*/ 487262 h 551610"/>
              <a:gd name="connsiteX5" fmla="*/ 225160 w 608744"/>
              <a:gd name="connsiteY5" fmla="*/ 404294 h 551610"/>
              <a:gd name="connsiteX6" fmla="*/ 211474 w 608744"/>
              <a:gd name="connsiteY6" fmla="*/ 417961 h 551610"/>
              <a:gd name="connsiteX7" fmla="*/ 225160 w 608744"/>
              <a:gd name="connsiteY7" fmla="*/ 431627 h 551610"/>
              <a:gd name="connsiteX8" fmla="*/ 238846 w 608744"/>
              <a:gd name="connsiteY8" fmla="*/ 417961 h 551610"/>
              <a:gd name="connsiteX9" fmla="*/ 225160 w 608744"/>
              <a:gd name="connsiteY9" fmla="*/ 404294 h 551610"/>
              <a:gd name="connsiteX10" fmla="*/ 576854 w 608744"/>
              <a:gd name="connsiteY10" fmla="*/ 342897 h 551610"/>
              <a:gd name="connsiteX11" fmla="*/ 599357 w 608744"/>
              <a:gd name="connsiteY11" fmla="*/ 352269 h 551610"/>
              <a:gd name="connsiteX12" fmla="*/ 599357 w 608744"/>
              <a:gd name="connsiteY12" fmla="*/ 397272 h 551610"/>
              <a:gd name="connsiteX13" fmla="*/ 454047 w 608744"/>
              <a:gd name="connsiteY13" fmla="*/ 542239 h 551610"/>
              <a:gd name="connsiteX14" fmla="*/ 431557 w 608744"/>
              <a:gd name="connsiteY14" fmla="*/ 551610 h 551610"/>
              <a:gd name="connsiteX15" fmla="*/ 409066 w 608744"/>
              <a:gd name="connsiteY15" fmla="*/ 542239 h 551610"/>
              <a:gd name="connsiteX16" fmla="*/ 336412 w 608744"/>
              <a:gd name="connsiteY16" fmla="*/ 469706 h 551610"/>
              <a:gd name="connsiteX17" fmla="*/ 336412 w 608744"/>
              <a:gd name="connsiteY17" fmla="*/ 424703 h 551610"/>
              <a:gd name="connsiteX18" fmla="*/ 381491 w 608744"/>
              <a:gd name="connsiteY18" fmla="*/ 424703 h 551610"/>
              <a:gd name="connsiteX19" fmla="*/ 431557 w 608744"/>
              <a:gd name="connsiteY19" fmla="*/ 474783 h 551610"/>
              <a:gd name="connsiteX20" fmla="*/ 554277 w 608744"/>
              <a:gd name="connsiteY20" fmla="*/ 352269 h 551610"/>
              <a:gd name="connsiteX21" fmla="*/ 576854 w 608744"/>
              <a:gd name="connsiteY21" fmla="*/ 342897 h 551610"/>
              <a:gd name="connsiteX22" fmla="*/ 374561 w 608744"/>
              <a:gd name="connsiteY22" fmla="*/ 320508 h 551610"/>
              <a:gd name="connsiteX23" fmla="*/ 543777 w 608744"/>
              <a:gd name="connsiteY23" fmla="*/ 320508 h 551610"/>
              <a:gd name="connsiteX24" fmla="*/ 531753 w 608744"/>
              <a:gd name="connsiteY24" fmla="*/ 329686 h 551610"/>
              <a:gd name="connsiteX25" fmla="*/ 493042 w 608744"/>
              <a:gd name="connsiteY25" fmla="*/ 368351 h 551610"/>
              <a:gd name="connsiteX26" fmla="*/ 374561 w 608744"/>
              <a:gd name="connsiteY26" fmla="*/ 368351 h 551610"/>
              <a:gd name="connsiteX27" fmla="*/ 31880 w 608744"/>
              <a:gd name="connsiteY27" fmla="*/ 305824 h 551610"/>
              <a:gd name="connsiteX28" fmla="*/ 31880 w 608744"/>
              <a:gd name="connsiteY28" fmla="*/ 477893 h 551610"/>
              <a:gd name="connsiteX29" fmla="*/ 122729 w 608744"/>
              <a:gd name="connsiteY29" fmla="*/ 477893 h 551610"/>
              <a:gd name="connsiteX30" fmla="*/ 122729 w 608744"/>
              <a:gd name="connsiteY30" fmla="*/ 305824 h 551610"/>
              <a:gd name="connsiteX31" fmla="*/ 26502 w 608744"/>
              <a:gd name="connsiteY31" fmla="*/ 274006 h 551610"/>
              <a:gd name="connsiteX32" fmla="*/ 128205 w 608744"/>
              <a:gd name="connsiteY32" fmla="*/ 274006 h 551610"/>
              <a:gd name="connsiteX33" fmla="*/ 154609 w 608744"/>
              <a:gd name="connsiteY33" fmla="*/ 300456 h 551610"/>
              <a:gd name="connsiteX34" fmla="*/ 154609 w 608744"/>
              <a:gd name="connsiteY34" fmla="*/ 492728 h 551610"/>
              <a:gd name="connsiteX35" fmla="*/ 128205 w 608744"/>
              <a:gd name="connsiteY35" fmla="*/ 519080 h 551610"/>
              <a:gd name="connsiteX36" fmla="*/ 26502 w 608744"/>
              <a:gd name="connsiteY36" fmla="*/ 519080 h 551610"/>
              <a:gd name="connsiteX37" fmla="*/ 0 w 608744"/>
              <a:gd name="connsiteY37" fmla="*/ 492728 h 551610"/>
              <a:gd name="connsiteX38" fmla="*/ 0 w 608744"/>
              <a:gd name="connsiteY38" fmla="*/ 300456 h 551610"/>
              <a:gd name="connsiteX39" fmla="*/ 26502 w 608744"/>
              <a:gd name="connsiteY39" fmla="*/ 274006 h 551610"/>
              <a:gd name="connsiteX40" fmla="*/ 151646 w 608744"/>
              <a:gd name="connsiteY40" fmla="*/ 143742 h 551610"/>
              <a:gd name="connsiteX41" fmla="*/ 298772 w 608744"/>
              <a:gd name="connsiteY41" fmla="*/ 143742 h 551610"/>
              <a:gd name="connsiteX42" fmla="*/ 342665 w 608744"/>
              <a:gd name="connsiteY42" fmla="*/ 187574 h 551610"/>
              <a:gd name="connsiteX43" fmla="*/ 342665 w 608744"/>
              <a:gd name="connsiteY43" fmla="*/ 385941 h 551610"/>
              <a:gd name="connsiteX44" fmla="*/ 313826 w 608744"/>
              <a:gd name="connsiteY44" fmla="*/ 402243 h 551610"/>
              <a:gd name="connsiteX45" fmla="*/ 313826 w 608744"/>
              <a:gd name="connsiteY45" fmla="*/ 402341 h 551610"/>
              <a:gd name="connsiteX46" fmla="*/ 297403 w 608744"/>
              <a:gd name="connsiteY46" fmla="*/ 431627 h 551610"/>
              <a:gd name="connsiteX47" fmla="*/ 295546 w 608744"/>
              <a:gd name="connsiteY47" fmla="*/ 451054 h 551610"/>
              <a:gd name="connsiteX48" fmla="*/ 181169 w 608744"/>
              <a:gd name="connsiteY48" fmla="*/ 451054 h 551610"/>
              <a:gd name="connsiteX49" fmla="*/ 181169 w 608744"/>
              <a:gd name="connsiteY49" fmla="*/ 431627 h 551610"/>
              <a:gd name="connsiteX50" fmla="*/ 181169 w 608744"/>
              <a:gd name="connsiteY50" fmla="*/ 391603 h 551610"/>
              <a:gd name="connsiteX51" fmla="*/ 300140 w 608744"/>
              <a:gd name="connsiteY51" fmla="*/ 391603 h 551610"/>
              <a:gd name="connsiteX52" fmla="*/ 300140 w 608744"/>
              <a:gd name="connsiteY52" fmla="*/ 186207 h 551610"/>
              <a:gd name="connsiteX53" fmla="*/ 151646 w 608744"/>
              <a:gd name="connsiteY53" fmla="*/ 186207 h 551610"/>
              <a:gd name="connsiteX54" fmla="*/ 151157 w 608744"/>
              <a:gd name="connsiteY54" fmla="*/ 252980 h 551610"/>
              <a:gd name="connsiteX55" fmla="*/ 128184 w 608744"/>
              <a:gd name="connsiteY55" fmla="*/ 247416 h 551610"/>
              <a:gd name="connsiteX56" fmla="*/ 107753 w 608744"/>
              <a:gd name="connsiteY56" fmla="*/ 247416 h 551610"/>
              <a:gd name="connsiteX57" fmla="*/ 107753 w 608744"/>
              <a:gd name="connsiteY57" fmla="*/ 187574 h 551610"/>
              <a:gd name="connsiteX58" fmla="*/ 151646 w 608744"/>
              <a:gd name="connsiteY58" fmla="*/ 143742 h 551610"/>
              <a:gd name="connsiteX59" fmla="*/ 222263 w 608744"/>
              <a:gd name="connsiteY59" fmla="*/ 0 h 551610"/>
              <a:gd name="connsiteX60" fmla="*/ 561225 w 608744"/>
              <a:gd name="connsiteY60" fmla="*/ 0 h 551610"/>
              <a:gd name="connsiteX61" fmla="*/ 601994 w 608744"/>
              <a:gd name="connsiteY61" fmla="*/ 40718 h 551610"/>
              <a:gd name="connsiteX62" fmla="*/ 601994 w 608744"/>
              <a:gd name="connsiteY62" fmla="*/ 270476 h 551610"/>
              <a:gd name="connsiteX63" fmla="*/ 561225 w 608744"/>
              <a:gd name="connsiteY63" fmla="*/ 311194 h 551610"/>
              <a:gd name="connsiteX64" fmla="*/ 374586 w 608744"/>
              <a:gd name="connsiteY64" fmla="*/ 311194 h 551610"/>
              <a:gd name="connsiteX65" fmla="*/ 374586 w 608744"/>
              <a:gd name="connsiteY65" fmla="*/ 268718 h 551610"/>
              <a:gd name="connsiteX66" fmla="*/ 559465 w 608744"/>
              <a:gd name="connsiteY66" fmla="*/ 268718 h 551610"/>
              <a:gd name="connsiteX67" fmla="*/ 559465 w 608744"/>
              <a:gd name="connsiteY67" fmla="*/ 42475 h 551610"/>
              <a:gd name="connsiteX68" fmla="*/ 224023 w 608744"/>
              <a:gd name="connsiteY68" fmla="*/ 42475 h 551610"/>
              <a:gd name="connsiteX69" fmla="*/ 224023 w 608744"/>
              <a:gd name="connsiteY69" fmla="*/ 111901 h 551610"/>
              <a:gd name="connsiteX70" fmla="*/ 181494 w 608744"/>
              <a:gd name="connsiteY70" fmla="*/ 111901 h 551610"/>
              <a:gd name="connsiteX71" fmla="*/ 181494 w 608744"/>
              <a:gd name="connsiteY71" fmla="*/ 40718 h 551610"/>
              <a:gd name="connsiteX72" fmla="*/ 222263 w 608744"/>
              <a:gd name="connsiteY72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8744" h="551610">
                <a:moveTo>
                  <a:pt x="77353" y="487262"/>
                </a:moveTo>
                <a:cubicBezTo>
                  <a:pt x="71095" y="487262"/>
                  <a:pt x="66107" y="492338"/>
                  <a:pt x="66107" y="498486"/>
                </a:cubicBezTo>
                <a:cubicBezTo>
                  <a:pt x="66107" y="504635"/>
                  <a:pt x="71095" y="509711"/>
                  <a:pt x="77353" y="509711"/>
                </a:cubicBezTo>
                <a:cubicBezTo>
                  <a:pt x="83514" y="509711"/>
                  <a:pt x="88502" y="504635"/>
                  <a:pt x="88502" y="498486"/>
                </a:cubicBezTo>
                <a:cubicBezTo>
                  <a:pt x="88502" y="492338"/>
                  <a:pt x="83514" y="487262"/>
                  <a:pt x="77353" y="487262"/>
                </a:cubicBezTo>
                <a:close/>
                <a:moveTo>
                  <a:pt x="225160" y="404294"/>
                </a:moveTo>
                <a:cubicBezTo>
                  <a:pt x="217633" y="404294"/>
                  <a:pt x="211474" y="410346"/>
                  <a:pt x="211474" y="417961"/>
                </a:cubicBezTo>
                <a:cubicBezTo>
                  <a:pt x="211474" y="425477"/>
                  <a:pt x="217633" y="431627"/>
                  <a:pt x="225160" y="431627"/>
                </a:cubicBezTo>
                <a:cubicBezTo>
                  <a:pt x="232785" y="431627"/>
                  <a:pt x="238846" y="425477"/>
                  <a:pt x="238846" y="417961"/>
                </a:cubicBezTo>
                <a:cubicBezTo>
                  <a:pt x="238846" y="410346"/>
                  <a:pt x="232785" y="404294"/>
                  <a:pt x="225160" y="404294"/>
                </a:cubicBezTo>
                <a:close/>
                <a:moveTo>
                  <a:pt x="576854" y="342897"/>
                </a:moveTo>
                <a:cubicBezTo>
                  <a:pt x="585007" y="342897"/>
                  <a:pt x="593147" y="346021"/>
                  <a:pt x="599357" y="352269"/>
                </a:cubicBezTo>
                <a:cubicBezTo>
                  <a:pt x="611873" y="364666"/>
                  <a:pt x="611873" y="384776"/>
                  <a:pt x="599357" y="397272"/>
                </a:cubicBezTo>
                <a:lnTo>
                  <a:pt x="454047" y="542239"/>
                </a:lnTo>
                <a:cubicBezTo>
                  <a:pt x="448083" y="548291"/>
                  <a:pt x="440064" y="551610"/>
                  <a:pt x="431557" y="551610"/>
                </a:cubicBezTo>
                <a:cubicBezTo>
                  <a:pt x="423147" y="551610"/>
                  <a:pt x="415031" y="548291"/>
                  <a:pt x="409066" y="542239"/>
                </a:cubicBezTo>
                <a:lnTo>
                  <a:pt x="336412" y="469706"/>
                </a:lnTo>
                <a:cubicBezTo>
                  <a:pt x="323895" y="457308"/>
                  <a:pt x="323895" y="437199"/>
                  <a:pt x="336412" y="424703"/>
                </a:cubicBezTo>
                <a:cubicBezTo>
                  <a:pt x="348830" y="412305"/>
                  <a:pt x="369072" y="412305"/>
                  <a:pt x="381491" y="424703"/>
                </a:cubicBezTo>
                <a:lnTo>
                  <a:pt x="431557" y="474783"/>
                </a:lnTo>
                <a:lnTo>
                  <a:pt x="554277" y="352269"/>
                </a:lnTo>
                <a:cubicBezTo>
                  <a:pt x="560536" y="346021"/>
                  <a:pt x="568701" y="342897"/>
                  <a:pt x="576854" y="342897"/>
                </a:cubicBezTo>
                <a:close/>
                <a:moveTo>
                  <a:pt x="374561" y="320508"/>
                </a:moveTo>
                <a:lnTo>
                  <a:pt x="543777" y="320508"/>
                </a:lnTo>
                <a:cubicBezTo>
                  <a:pt x="539476" y="323046"/>
                  <a:pt x="535468" y="326073"/>
                  <a:pt x="531753" y="329686"/>
                </a:cubicBezTo>
                <a:lnTo>
                  <a:pt x="493042" y="368351"/>
                </a:lnTo>
                <a:lnTo>
                  <a:pt x="374561" y="368351"/>
                </a:lnTo>
                <a:close/>
                <a:moveTo>
                  <a:pt x="31880" y="305824"/>
                </a:moveTo>
                <a:lnTo>
                  <a:pt x="31880" y="477893"/>
                </a:lnTo>
                <a:lnTo>
                  <a:pt x="122729" y="477893"/>
                </a:lnTo>
                <a:lnTo>
                  <a:pt x="122729" y="305824"/>
                </a:lnTo>
                <a:close/>
                <a:moveTo>
                  <a:pt x="26502" y="274006"/>
                </a:moveTo>
                <a:lnTo>
                  <a:pt x="128205" y="274006"/>
                </a:lnTo>
                <a:cubicBezTo>
                  <a:pt x="142776" y="274006"/>
                  <a:pt x="154609" y="285815"/>
                  <a:pt x="154609" y="300456"/>
                </a:cubicBezTo>
                <a:lnTo>
                  <a:pt x="154609" y="492728"/>
                </a:lnTo>
                <a:cubicBezTo>
                  <a:pt x="154609" y="507271"/>
                  <a:pt x="142776" y="519080"/>
                  <a:pt x="128205" y="519080"/>
                </a:cubicBezTo>
                <a:lnTo>
                  <a:pt x="26502" y="519080"/>
                </a:lnTo>
                <a:cubicBezTo>
                  <a:pt x="11833" y="519080"/>
                  <a:pt x="0" y="507271"/>
                  <a:pt x="0" y="492728"/>
                </a:cubicBezTo>
                <a:lnTo>
                  <a:pt x="0" y="300456"/>
                </a:lnTo>
                <a:cubicBezTo>
                  <a:pt x="0" y="285815"/>
                  <a:pt x="11833" y="274006"/>
                  <a:pt x="26502" y="274006"/>
                </a:cubicBezTo>
                <a:close/>
                <a:moveTo>
                  <a:pt x="151646" y="143742"/>
                </a:moveTo>
                <a:lnTo>
                  <a:pt x="298772" y="143742"/>
                </a:lnTo>
                <a:cubicBezTo>
                  <a:pt x="323016" y="143742"/>
                  <a:pt x="342665" y="163364"/>
                  <a:pt x="342665" y="187574"/>
                </a:cubicBezTo>
                <a:lnTo>
                  <a:pt x="342665" y="385941"/>
                </a:lnTo>
                <a:cubicBezTo>
                  <a:pt x="332107" y="388772"/>
                  <a:pt x="322136" y="394043"/>
                  <a:pt x="313826" y="402243"/>
                </a:cubicBezTo>
                <a:cubicBezTo>
                  <a:pt x="313826" y="402243"/>
                  <a:pt x="313826" y="402243"/>
                  <a:pt x="313826" y="402341"/>
                </a:cubicBezTo>
                <a:cubicBezTo>
                  <a:pt x="305419" y="410737"/>
                  <a:pt x="300043" y="420889"/>
                  <a:pt x="297403" y="431627"/>
                </a:cubicBezTo>
                <a:cubicBezTo>
                  <a:pt x="295741" y="437973"/>
                  <a:pt x="295155" y="444514"/>
                  <a:pt x="295546" y="451054"/>
                </a:cubicBezTo>
                <a:lnTo>
                  <a:pt x="181169" y="451054"/>
                </a:lnTo>
                <a:lnTo>
                  <a:pt x="181169" y="431627"/>
                </a:lnTo>
                <a:lnTo>
                  <a:pt x="181169" y="391603"/>
                </a:lnTo>
                <a:lnTo>
                  <a:pt x="300140" y="391603"/>
                </a:lnTo>
                <a:lnTo>
                  <a:pt x="300140" y="186207"/>
                </a:lnTo>
                <a:lnTo>
                  <a:pt x="151646" y="186207"/>
                </a:lnTo>
                <a:lnTo>
                  <a:pt x="151157" y="252980"/>
                </a:lnTo>
                <a:cubicBezTo>
                  <a:pt x="144217" y="249563"/>
                  <a:pt x="136396" y="247416"/>
                  <a:pt x="128184" y="247416"/>
                </a:cubicBezTo>
                <a:lnTo>
                  <a:pt x="107753" y="247416"/>
                </a:lnTo>
                <a:lnTo>
                  <a:pt x="107753" y="187574"/>
                </a:lnTo>
                <a:cubicBezTo>
                  <a:pt x="107753" y="163364"/>
                  <a:pt x="127402" y="143742"/>
                  <a:pt x="151646" y="143742"/>
                </a:cubicBezTo>
                <a:close/>
                <a:moveTo>
                  <a:pt x="222263" y="0"/>
                </a:moveTo>
                <a:lnTo>
                  <a:pt x="561225" y="0"/>
                </a:lnTo>
                <a:cubicBezTo>
                  <a:pt x="583711" y="0"/>
                  <a:pt x="601994" y="18259"/>
                  <a:pt x="601994" y="40718"/>
                </a:cubicBezTo>
                <a:lnTo>
                  <a:pt x="601994" y="270476"/>
                </a:lnTo>
                <a:cubicBezTo>
                  <a:pt x="601994" y="292934"/>
                  <a:pt x="583711" y="311194"/>
                  <a:pt x="561225" y="311194"/>
                </a:cubicBezTo>
                <a:lnTo>
                  <a:pt x="374586" y="311194"/>
                </a:lnTo>
                <a:lnTo>
                  <a:pt x="374586" y="268718"/>
                </a:lnTo>
                <a:lnTo>
                  <a:pt x="559465" y="268718"/>
                </a:lnTo>
                <a:lnTo>
                  <a:pt x="559465" y="42475"/>
                </a:lnTo>
                <a:lnTo>
                  <a:pt x="224023" y="42475"/>
                </a:lnTo>
                <a:lnTo>
                  <a:pt x="224023" y="111901"/>
                </a:lnTo>
                <a:lnTo>
                  <a:pt x="181494" y="111901"/>
                </a:lnTo>
                <a:lnTo>
                  <a:pt x="181494" y="40718"/>
                </a:lnTo>
                <a:cubicBezTo>
                  <a:pt x="181494" y="18259"/>
                  <a:pt x="199777" y="0"/>
                  <a:pt x="222263" y="0"/>
                </a:cubicBezTo>
                <a:close/>
              </a:path>
            </a:pathLst>
          </a:custGeom>
          <a:solidFill>
            <a:srgbClr val="F7CA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7" name="直接连接符 54">
            <a:extLst>
              <a:ext uri="{FF2B5EF4-FFF2-40B4-BE49-F238E27FC236}">
                <a16:creationId xmlns:a16="http://schemas.microsoft.com/office/drawing/2014/main" id="{75D41CF3-75EF-6749-A3BB-59CD2C2D495D}"/>
              </a:ext>
            </a:extLst>
          </p:cNvPr>
          <p:cNvCxnSpPr/>
          <p:nvPr/>
        </p:nvCxnSpPr>
        <p:spPr>
          <a:xfrm>
            <a:off x="762995" y="2940933"/>
            <a:ext cx="27535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55">
            <a:extLst>
              <a:ext uri="{FF2B5EF4-FFF2-40B4-BE49-F238E27FC236}">
                <a16:creationId xmlns:a16="http://schemas.microsoft.com/office/drawing/2014/main" id="{B3F9227B-2606-DE4E-B540-F0416611AF0A}"/>
              </a:ext>
            </a:extLst>
          </p:cNvPr>
          <p:cNvCxnSpPr/>
          <p:nvPr/>
        </p:nvCxnSpPr>
        <p:spPr>
          <a:xfrm>
            <a:off x="762995" y="4380206"/>
            <a:ext cx="27535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îṧ1ïḓê">
            <a:extLst>
              <a:ext uri="{FF2B5EF4-FFF2-40B4-BE49-F238E27FC236}">
                <a16:creationId xmlns:a16="http://schemas.microsoft.com/office/drawing/2014/main" id="{7FA39373-0437-1B45-90E6-7DCC32F633D3}"/>
              </a:ext>
            </a:extLst>
          </p:cNvPr>
          <p:cNvSpPr/>
          <p:nvPr/>
        </p:nvSpPr>
        <p:spPr bwMode="auto">
          <a:xfrm>
            <a:off x="8616000" y="2136396"/>
            <a:ext cx="290290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latin typeface="+mn-ea"/>
              </a:rPr>
              <a:t>请在此输入您需要的文字内容感谢您使用我们的</a:t>
            </a:r>
            <a:r>
              <a:rPr lang="en-US" altLang="zh-CN" sz="1400" dirty="0">
                <a:latin typeface="+mn-ea"/>
              </a:rPr>
              <a:t>PPT</a:t>
            </a:r>
            <a:r>
              <a:rPr lang="zh-CN" altLang="en-US" sz="1400" dirty="0">
                <a:latin typeface="+mn-ea"/>
              </a:rPr>
              <a:t>模板</a:t>
            </a:r>
          </a:p>
        </p:txBody>
      </p:sp>
      <p:sp>
        <p:nvSpPr>
          <p:cNvPr id="10" name="isľïďè">
            <a:extLst>
              <a:ext uri="{FF2B5EF4-FFF2-40B4-BE49-F238E27FC236}">
                <a16:creationId xmlns:a16="http://schemas.microsoft.com/office/drawing/2014/main" id="{B7AA0302-84CC-CC4E-987F-E86D24E3728C}"/>
              </a:ext>
            </a:extLst>
          </p:cNvPr>
          <p:cNvSpPr txBox="1"/>
          <p:nvPr/>
        </p:nvSpPr>
        <p:spPr bwMode="auto">
          <a:xfrm>
            <a:off x="8616000" y="1748798"/>
            <a:ext cx="29029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直接连接符 62">
            <a:extLst>
              <a:ext uri="{FF2B5EF4-FFF2-40B4-BE49-F238E27FC236}">
                <a16:creationId xmlns:a16="http://schemas.microsoft.com/office/drawing/2014/main" id="{D4185541-28F2-9C44-A17E-FA2787841E50}"/>
              </a:ext>
            </a:extLst>
          </p:cNvPr>
          <p:cNvCxnSpPr/>
          <p:nvPr/>
        </p:nvCxnSpPr>
        <p:spPr>
          <a:xfrm>
            <a:off x="8782213" y="2940933"/>
            <a:ext cx="25821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3">
            <a:extLst>
              <a:ext uri="{FF2B5EF4-FFF2-40B4-BE49-F238E27FC236}">
                <a16:creationId xmlns:a16="http://schemas.microsoft.com/office/drawing/2014/main" id="{6BB72C2A-EBE5-894F-910D-3DDB013FE7AD}"/>
              </a:ext>
            </a:extLst>
          </p:cNvPr>
          <p:cNvCxnSpPr/>
          <p:nvPr/>
        </p:nvCxnSpPr>
        <p:spPr>
          <a:xfrm>
            <a:off x="8782213" y="4380206"/>
            <a:ext cx="25821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îṧ1ïḓê">
            <a:extLst>
              <a:ext uri="{FF2B5EF4-FFF2-40B4-BE49-F238E27FC236}">
                <a16:creationId xmlns:a16="http://schemas.microsoft.com/office/drawing/2014/main" id="{56864195-4935-5A4E-B4B5-E490D17F1469}"/>
              </a:ext>
            </a:extLst>
          </p:cNvPr>
          <p:cNvSpPr/>
          <p:nvPr/>
        </p:nvSpPr>
        <p:spPr bwMode="auto">
          <a:xfrm>
            <a:off x="8616000" y="3612559"/>
            <a:ext cx="290290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latin typeface="+mn-ea"/>
              </a:rPr>
              <a:t>请在此输入您需要的文字内容感谢您使用我们的</a:t>
            </a:r>
            <a:r>
              <a:rPr lang="en-US" altLang="zh-CN" sz="1400" dirty="0">
                <a:latin typeface="+mn-ea"/>
              </a:rPr>
              <a:t>PPT</a:t>
            </a:r>
            <a:r>
              <a:rPr lang="zh-CN" altLang="en-US" sz="1400" dirty="0">
                <a:latin typeface="+mn-ea"/>
              </a:rPr>
              <a:t>模板</a:t>
            </a:r>
          </a:p>
        </p:txBody>
      </p:sp>
      <p:sp>
        <p:nvSpPr>
          <p:cNvPr id="14" name="isľïďè">
            <a:extLst>
              <a:ext uri="{FF2B5EF4-FFF2-40B4-BE49-F238E27FC236}">
                <a16:creationId xmlns:a16="http://schemas.microsoft.com/office/drawing/2014/main" id="{3D254E82-A846-4549-9B08-66EA090E050B}"/>
              </a:ext>
            </a:extLst>
          </p:cNvPr>
          <p:cNvSpPr txBox="1"/>
          <p:nvPr/>
        </p:nvSpPr>
        <p:spPr bwMode="auto">
          <a:xfrm>
            <a:off x="8616000" y="3224961"/>
            <a:ext cx="29029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îṧ1ïḓê">
            <a:extLst>
              <a:ext uri="{FF2B5EF4-FFF2-40B4-BE49-F238E27FC236}">
                <a16:creationId xmlns:a16="http://schemas.microsoft.com/office/drawing/2014/main" id="{B11F8E29-72EB-BB4B-B44E-A6874286B03B}"/>
              </a:ext>
            </a:extLst>
          </p:cNvPr>
          <p:cNvSpPr/>
          <p:nvPr/>
        </p:nvSpPr>
        <p:spPr bwMode="auto">
          <a:xfrm>
            <a:off x="8616000" y="5014942"/>
            <a:ext cx="290290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latin typeface="+mn-ea"/>
              </a:rPr>
              <a:t>请在此输入您需要的文字内容感谢您使用我们的</a:t>
            </a:r>
            <a:r>
              <a:rPr lang="en-US" altLang="zh-CN" sz="1400" dirty="0">
                <a:latin typeface="+mn-ea"/>
              </a:rPr>
              <a:t>PPT</a:t>
            </a:r>
            <a:r>
              <a:rPr lang="zh-CN" altLang="en-US" sz="1400" dirty="0">
                <a:latin typeface="+mn-ea"/>
              </a:rPr>
              <a:t>模板</a:t>
            </a:r>
          </a:p>
        </p:txBody>
      </p:sp>
      <p:sp>
        <p:nvSpPr>
          <p:cNvPr id="17" name="isľïďè">
            <a:extLst>
              <a:ext uri="{FF2B5EF4-FFF2-40B4-BE49-F238E27FC236}">
                <a16:creationId xmlns:a16="http://schemas.microsoft.com/office/drawing/2014/main" id="{882BBC3E-DA8A-8242-9759-9EA799A9CCC1}"/>
              </a:ext>
            </a:extLst>
          </p:cNvPr>
          <p:cNvSpPr txBox="1"/>
          <p:nvPr/>
        </p:nvSpPr>
        <p:spPr bwMode="auto">
          <a:xfrm>
            <a:off x="8616000" y="4627344"/>
            <a:ext cx="29029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îṧ1ïḓê">
            <a:extLst>
              <a:ext uri="{FF2B5EF4-FFF2-40B4-BE49-F238E27FC236}">
                <a16:creationId xmlns:a16="http://schemas.microsoft.com/office/drawing/2014/main" id="{9CD7EC9F-7BCE-6845-A971-3C3A35E1102D}"/>
              </a:ext>
            </a:extLst>
          </p:cNvPr>
          <p:cNvSpPr/>
          <p:nvPr/>
        </p:nvSpPr>
        <p:spPr bwMode="auto">
          <a:xfrm>
            <a:off x="660400" y="2136396"/>
            <a:ext cx="290290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latin typeface="+mn-ea"/>
              </a:rPr>
              <a:t>请在此输入您需要的文字内容感谢您使用我们的</a:t>
            </a:r>
            <a:r>
              <a:rPr lang="en-US" altLang="zh-CN" sz="1400" dirty="0">
                <a:latin typeface="+mn-ea"/>
              </a:rPr>
              <a:t>PPT</a:t>
            </a:r>
            <a:r>
              <a:rPr lang="zh-CN" altLang="en-US" sz="1400" dirty="0">
                <a:latin typeface="+mn-ea"/>
              </a:rPr>
              <a:t>模板</a:t>
            </a:r>
          </a:p>
        </p:txBody>
      </p:sp>
      <p:sp>
        <p:nvSpPr>
          <p:cNvPr id="19" name="isľïďè">
            <a:extLst>
              <a:ext uri="{FF2B5EF4-FFF2-40B4-BE49-F238E27FC236}">
                <a16:creationId xmlns:a16="http://schemas.microsoft.com/office/drawing/2014/main" id="{54993C6D-ABCF-6547-876C-2AF01CC8A91E}"/>
              </a:ext>
            </a:extLst>
          </p:cNvPr>
          <p:cNvSpPr txBox="1"/>
          <p:nvPr/>
        </p:nvSpPr>
        <p:spPr bwMode="auto">
          <a:xfrm>
            <a:off x="660400" y="1748798"/>
            <a:ext cx="29029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îṧ1ïḓê">
            <a:extLst>
              <a:ext uri="{FF2B5EF4-FFF2-40B4-BE49-F238E27FC236}">
                <a16:creationId xmlns:a16="http://schemas.microsoft.com/office/drawing/2014/main" id="{A4ADC23F-F338-844A-848A-B1F568B026E9}"/>
              </a:ext>
            </a:extLst>
          </p:cNvPr>
          <p:cNvSpPr/>
          <p:nvPr/>
        </p:nvSpPr>
        <p:spPr bwMode="auto">
          <a:xfrm>
            <a:off x="687159" y="3569981"/>
            <a:ext cx="290290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latin typeface="+mn-ea"/>
              </a:rPr>
              <a:t>请在此输入您需要的文字内容感谢您使用我们的</a:t>
            </a:r>
            <a:r>
              <a:rPr lang="en-US" altLang="zh-CN" sz="1400" dirty="0">
                <a:latin typeface="+mn-ea"/>
              </a:rPr>
              <a:t>PPT</a:t>
            </a:r>
            <a:r>
              <a:rPr lang="zh-CN" altLang="en-US" sz="1400" dirty="0">
                <a:latin typeface="+mn-ea"/>
              </a:rPr>
              <a:t>模板</a:t>
            </a:r>
          </a:p>
        </p:txBody>
      </p:sp>
      <p:sp>
        <p:nvSpPr>
          <p:cNvPr id="21" name="isľïďè">
            <a:extLst>
              <a:ext uri="{FF2B5EF4-FFF2-40B4-BE49-F238E27FC236}">
                <a16:creationId xmlns:a16="http://schemas.microsoft.com/office/drawing/2014/main" id="{020A0948-4A73-124C-AB31-200EA89A55AA}"/>
              </a:ext>
            </a:extLst>
          </p:cNvPr>
          <p:cNvSpPr txBox="1"/>
          <p:nvPr/>
        </p:nvSpPr>
        <p:spPr bwMode="auto">
          <a:xfrm>
            <a:off x="687159" y="3182383"/>
            <a:ext cx="29029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îṧ1ïḓê">
            <a:extLst>
              <a:ext uri="{FF2B5EF4-FFF2-40B4-BE49-F238E27FC236}">
                <a16:creationId xmlns:a16="http://schemas.microsoft.com/office/drawing/2014/main" id="{72ED85D5-6AF0-C444-89AE-85F77379999F}"/>
              </a:ext>
            </a:extLst>
          </p:cNvPr>
          <p:cNvSpPr/>
          <p:nvPr/>
        </p:nvSpPr>
        <p:spPr bwMode="auto">
          <a:xfrm>
            <a:off x="716765" y="5003566"/>
            <a:ext cx="290290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latin typeface="+mn-ea"/>
              </a:rPr>
              <a:t>请在此输入您需要的文字内容感谢您使用我们的</a:t>
            </a:r>
            <a:r>
              <a:rPr lang="en-US" altLang="zh-CN" sz="1400" dirty="0">
                <a:latin typeface="+mn-ea"/>
              </a:rPr>
              <a:t>PPT</a:t>
            </a:r>
            <a:r>
              <a:rPr lang="zh-CN" altLang="en-US" sz="1400" dirty="0">
                <a:latin typeface="+mn-ea"/>
              </a:rPr>
              <a:t>模板</a:t>
            </a:r>
          </a:p>
        </p:txBody>
      </p:sp>
      <p:sp>
        <p:nvSpPr>
          <p:cNvPr id="23" name="isľïďè">
            <a:extLst>
              <a:ext uri="{FF2B5EF4-FFF2-40B4-BE49-F238E27FC236}">
                <a16:creationId xmlns:a16="http://schemas.microsoft.com/office/drawing/2014/main" id="{767D7849-0B88-2A43-B893-DDCB15A61033}"/>
              </a:ext>
            </a:extLst>
          </p:cNvPr>
          <p:cNvSpPr txBox="1"/>
          <p:nvPr/>
        </p:nvSpPr>
        <p:spPr bwMode="auto">
          <a:xfrm>
            <a:off x="716765" y="4615968"/>
            <a:ext cx="29029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98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ísļiḓé">
            <a:extLst>
              <a:ext uri="{FF2B5EF4-FFF2-40B4-BE49-F238E27FC236}">
                <a16:creationId xmlns:a16="http://schemas.microsoft.com/office/drawing/2014/main" id="{CF1C697C-43A0-7C4B-ABEC-F2920CDE1D06}"/>
              </a:ext>
            </a:extLst>
          </p:cNvPr>
          <p:cNvSpPr/>
          <p:nvPr/>
        </p:nvSpPr>
        <p:spPr bwMode="auto">
          <a:xfrm>
            <a:off x="4205647" y="1849972"/>
            <a:ext cx="3785478" cy="38262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ubicBezTo>
                  <a:pt x="3599" y="0"/>
                  <a:pt x="7199" y="0"/>
                  <a:pt x="10800" y="0"/>
                </a:cubicBezTo>
              </a:path>
            </a:pathLst>
          </a:custGeom>
          <a:noFill/>
          <a:ln w="19050" cap="rnd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ïṡḷîdê">
            <a:extLst>
              <a:ext uri="{FF2B5EF4-FFF2-40B4-BE49-F238E27FC236}">
                <a16:creationId xmlns:a16="http://schemas.microsoft.com/office/drawing/2014/main" id="{29A25789-25CB-A049-B7FF-4E91E9D917A6}"/>
              </a:ext>
            </a:extLst>
          </p:cNvPr>
          <p:cNvSpPr/>
          <p:nvPr/>
        </p:nvSpPr>
        <p:spPr bwMode="auto">
          <a:xfrm>
            <a:off x="3810007" y="3375268"/>
            <a:ext cx="763516" cy="763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7CA6D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ïśľíďè">
            <a:extLst>
              <a:ext uri="{FF2B5EF4-FFF2-40B4-BE49-F238E27FC236}">
                <a16:creationId xmlns:a16="http://schemas.microsoft.com/office/drawing/2014/main" id="{C86B2317-19B9-0D41-BC21-E944CA1CC853}"/>
              </a:ext>
            </a:extLst>
          </p:cNvPr>
          <p:cNvSpPr/>
          <p:nvPr/>
        </p:nvSpPr>
        <p:spPr bwMode="auto">
          <a:xfrm>
            <a:off x="3810007" y="2048660"/>
            <a:ext cx="763516" cy="763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6C9C9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ïṣḻidè">
            <a:extLst>
              <a:ext uri="{FF2B5EF4-FFF2-40B4-BE49-F238E27FC236}">
                <a16:creationId xmlns:a16="http://schemas.microsoft.com/office/drawing/2014/main" id="{CEFEF62D-A157-5844-9C52-7A719669CBE7}"/>
              </a:ext>
            </a:extLst>
          </p:cNvPr>
          <p:cNvSpPr/>
          <p:nvPr/>
        </p:nvSpPr>
        <p:spPr bwMode="auto">
          <a:xfrm>
            <a:off x="3810007" y="4701876"/>
            <a:ext cx="763516" cy="763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C86697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ïsḷïḑe">
            <a:extLst>
              <a:ext uri="{FF2B5EF4-FFF2-40B4-BE49-F238E27FC236}">
                <a16:creationId xmlns:a16="http://schemas.microsoft.com/office/drawing/2014/main" id="{E79A16D3-183A-6340-9FCB-94E283398E10}"/>
              </a:ext>
            </a:extLst>
          </p:cNvPr>
          <p:cNvSpPr/>
          <p:nvPr/>
        </p:nvSpPr>
        <p:spPr bwMode="auto">
          <a:xfrm rot="5400000">
            <a:off x="6021167" y="1766246"/>
            <a:ext cx="154438" cy="1535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íṩ1iḑé">
            <a:extLst>
              <a:ext uri="{FF2B5EF4-FFF2-40B4-BE49-F238E27FC236}">
                <a16:creationId xmlns:a16="http://schemas.microsoft.com/office/drawing/2014/main" id="{8F3C4D0C-4A51-1542-8F7E-611B39768115}"/>
              </a:ext>
            </a:extLst>
          </p:cNvPr>
          <p:cNvSpPr/>
          <p:nvPr/>
        </p:nvSpPr>
        <p:spPr bwMode="auto">
          <a:xfrm rot="16200000" flipH="1">
            <a:off x="6021167" y="5606382"/>
            <a:ext cx="154438" cy="1535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i$ḷidè">
            <a:extLst>
              <a:ext uri="{FF2B5EF4-FFF2-40B4-BE49-F238E27FC236}">
                <a16:creationId xmlns:a16="http://schemas.microsoft.com/office/drawing/2014/main" id="{76A706D4-A300-9945-B03D-5588BE620942}"/>
              </a:ext>
            </a:extLst>
          </p:cNvPr>
          <p:cNvSpPr/>
          <p:nvPr/>
        </p:nvSpPr>
        <p:spPr bwMode="auto">
          <a:xfrm flipH="1">
            <a:off x="7623249" y="3375268"/>
            <a:ext cx="763516" cy="763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6C9C9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î$ľidê">
            <a:extLst>
              <a:ext uri="{FF2B5EF4-FFF2-40B4-BE49-F238E27FC236}">
                <a16:creationId xmlns:a16="http://schemas.microsoft.com/office/drawing/2014/main" id="{B4501958-E132-5547-96BD-35070077857E}"/>
              </a:ext>
            </a:extLst>
          </p:cNvPr>
          <p:cNvSpPr/>
          <p:nvPr/>
        </p:nvSpPr>
        <p:spPr bwMode="auto">
          <a:xfrm flipH="1">
            <a:off x="7623249" y="2048660"/>
            <a:ext cx="763516" cy="763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A6B8BC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îṡḻiḋé">
            <a:extLst>
              <a:ext uri="{FF2B5EF4-FFF2-40B4-BE49-F238E27FC236}">
                <a16:creationId xmlns:a16="http://schemas.microsoft.com/office/drawing/2014/main" id="{4DF0A63D-4161-804A-8936-49100BADBA77}"/>
              </a:ext>
            </a:extLst>
          </p:cNvPr>
          <p:cNvSpPr/>
          <p:nvPr/>
        </p:nvSpPr>
        <p:spPr bwMode="auto">
          <a:xfrm flipH="1">
            <a:off x="7623249" y="4701876"/>
            <a:ext cx="763516" cy="763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0655D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ïSḷîḋé">
            <a:extLst>
              <a:ext uri="{FF2B5EF4-FFF2-40B4-BE49-F238E27FC236}">
                <a16:creationId xmlns:a16="http://schemas.microsoft.com/office/drawing/2014/main" id="{534BEE14-25AB-194D-BDC1-17185242C01B}"/>
              </a:ext>
            </a:extLst>
          </p:cNvPr>
          <p:cNvSpPr/>
          <p:nvPr/>
        </p:nvSpPr>
        <p:spPr bwMode="auto">
          <a:xfrm>
            <a:off x="4063355" y="3629484"/>
            <a:ext cx="245540" cy="2672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483" y="15438"/>
                </a:moveTo>
                <a:cubicBezTo>
                  <a:pt x="17889" y="14149"/>
                  <a:pt x="18631" y="12358"/>
                  <a:pt x="18631" y="10638"/>
                </a:cubicBezTo>
                <a:cubicBezTo>
                  <a:pt x="18631" y="8955"/>
                  <a:pt x="17967" y="7343"/>
                  <a:pt x="16639" y="6089"/>
                </a:cubicBezTo>
                <a:lnTo>
                  <a:pt x="18553" y="4334"/>
                </a:lnTo>
                <a:cubicBezTo>
                  <a:pt x="20467" y="6125"/>
                  <a:pt x="21599" y="8453"/>
                  <a:pt x="21599" y="10853"/>
                </a:cubicBezTo>
                <a:cubicBezTo>
                  <a:pt x="21599" y="13038"/>
                  <a:pt x="20662" y="15331"/>
                  <a:pt x="18514" y="17265"/>
                </a:cubicBezTo>
                <a:cubicBezTo>
                  <a:pt x="18514" y="17265"/>
                  <a:pt x="16483" y="15438"/>
                  <a:pt x="16483" y="15438"/>
                </a:cubicBezTo>
                <a:close/>
                <a:moveTo>
                  <a:pt x="14373" y="21599"/>
                </a:moveTo>
                <a:lnTo>
                  <a:pt x="7069" y="14901"/>
                </a:lnTo>
                <a:lnTo>
                  <a:pt x="0" y="14901"/>
                </a:lnTo>
                <a:lnTo>
                  <a:pt x="0" y="6698"/>
                </a:lnTo>
                <a:lnTo>
                  <a:pt x="7069" y="6698"/>
                </a:lnTo>
                <a:lnTo>
                  <a:pt x="14373" y="0"/>
                </a:lnTo>
                <a:cubicBezTo>
                  <a:pt x="14373" y="0"/>
                  <a:pt x="14373" y="21599"/>
                  <a:pt x="14373" y="215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ïṧḷîḋé">
            <a:extLst>
              <a:ext uri="{FF2B5EF4-FFF2-40B4-BE49-F238E27FC236}">
                <a16:creationId xmlns:a16="http://schemas.microsoft.com/office/drawing/2014/main" id="{67E64FDA-C202-4F46-8634-AF6B1F496849}"/>
              </a:ext>
            </a:extLst>
          </p:cNvPr>
          <p:cNvSpPr/>
          <p:nvPr/>
        </p:nvSpPr>
        <p:spPr bwMode="auto">
          <a:xfrm>
            <a:off x="4065959" y="2298538"/>
            <a:ext cx="241202" cy="2646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íşļîdê">
            <a:extLst>
              <a:ext uri="{FF2B5EF4-FFF2-40B4-BE49-F238E27FC236}">
                <a16:creationId xmlns:a16="http://schemas.microsoft.com/office/drawing/2014/main" id="{74ACE127-62A2-1C49-93DE-DA65E989C49B}"/>
              </a:ext>
            </a:extLst>
          </p:cNvPr>
          <p:cNvSpPr/>
          <p:nvPr/>
        </p:nvSpPr>
        <p:spPr bwMode="auto">
          <a:xfrm>
            <a:off x="7873994" y="2294199"/>
            <a:ext cx="272436" cy="2724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277" y="9428"/>
                </a:moveTo>
                <a:lnTo>
                  <a:pt x="12277" y="0"/>
                </a:lnTo>
                <a:cubicBezTo>
                  <a:pt x="17448" y="0"/>
                  <a:pt x="21600" y="4151"/>
                  <a:pt x="21600" y="9322"/>
                </a:cubicBezTo>
                <a:cubicBezTo>
                  <a:pt x="21600" y="9357"/>
                  <a:pt x="21600" y="9392"/>
                  <a:pt x="21600" y="9428"/>
                </a:cubicBezTo>
                <a:cubicBezTo>
                  <a:pt x="21600" y="9428"/>
                  <a:pt x="12277" y="9428"/>
                  <a:pt x="12277" y="9428"/>
                </a:cubicBezTo>
                <a:close/>
                <a:moveTo>
                  <a:pt x="18680" y="12383"/>
                </a:moveTo>
                <a:cubicBezTo>
                  <a:pt x="18680" y="12312"/>
                  <a:pt x="18680" y="12277"/>
                  <a:pt x="18680" y="12277"/>
                </a:cubicBezTo>
                <a:cubicBezTo>
                  <a:pt x="18680" y="17448"/>
                  <a:pt x="14493" y="21600"/>
                  <a:pt x="9322" y="21600"/>
                </a:cubicBezTo>
                <a:cubicBezTo>
                  <a:pt x="4151" y="21600"/>
                  <a:pt x="0" y="17448"/>
                  <a:pt x="0" y="12277"/>
                </a:cubicBezTo>
                <a:cubicBezTo>
                  <a:pt x="0" y="7106"/>
                  <a:pt x="4151" y="2919"/>
                  <a:pt x="9322" y="2919"/>
                </a:cubicBezTo>
                <a:lnTo>
                  <a:pt x="9322" y="12383"/>
                </a:lnTo>
                <a:cubicBezTo>
                  <a:pt x="9322" y="12383"/>
                  <a:pt x="18680" y="12383"/>
                  <a:pt x="18680" y="123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îṥ1íḋè">
            <a:extLst>
              <a:ext uri="{FF2B5EF4-FFF2-40B4-BE49-F238E27FC236}">
                <a16:creationId xmlns:a16="http://schemas.microsoft.com/office/drawing/2014/main" id="{105E9E1F-C24E-0445-B60D-F6B36E1D1698}"/>
              </a:ext>
            </a:extLst>
          </p:cNvPr>
          <p:cNvSpPr/>
          <p:nvPr/>
        </p:nvSpPr>
        <p:spPr bwMode="auto">
          <a:xfrm>
            <a:off x="7884406" y="3622543"/>
            <a:ext cx="252481" cy="2698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072" y="16413"/>
                </a:moveTo>
                <a:cubicBezTo>
                  <a:pt x="9072" y="16199"/>
                  <a:pt x="10249" y="16164"/>
                  <a:pt x="10781" y="16164"/>
                </a:cubicBezTo>
                <a:cubicBezTo>
                  <a:pt x="12109" y="16164"/>
                  <a:pt x="12489" y="16271"/>
                  <a:pt x="12489" y="16413"/>
                </a:cubicBezTo>
                <a:cubicBezTo>
                  <a:pt x="12489" y="17407"/>
                  <a:pt x="11730" y="18189"/>
                  <a:pt x="10781" y="18189"/>
                </a:cubicBezTo>
                <a:cubicBezTo>
                  <a:pt x="9831" y="18189"/>
                  <a:pt x="9072" y="17407"/>
                  <a:pt x="9072" y="16413"/>
                </a:cubicBezTo>
                <a:close/>
                <a:moveTo>
                  <a:pt x="19360" y="17265"/>
                </a:moveTo>
                <a:cubicBezTo>
                  <a:pt x="17803" y="15525"/>
                  <a:pt x="13779" y="15169"/>
                  <a:pt x="10781" y="15169"/>
                </a:cubicBezTo>
                <a:cubicBezTo>
                  <a:pt x="7820" y="15169"/>
                  <a:pt x="3758" y="15525"/>
                  <a:pt x="2201" y="17265"/>
                </a:cubicBezTo>
                <a:cubicBezTo>
                  <a:pt x="3758" y="19006"/>
                  <a:pt x="7820" y="19432"/>
                  <a:pt x="10781" y="19397"/>
                </a:cubicBezTo>
                <a:cubicBezTo>
                  <a:pt x="13779" y="19397"/>
                  <a:pt x="17803" y="19042"/>
                  <a:pt x="19360" y="17265"/>
                </a:cubicBezTo>
                <a:close/>
                <a:moveTo>
                  <a:pt x="21599" y="17976"/>
                </a:moveTo>
                <a:cubicBezTo>
                  <a:pt x="21599" y="20463"/>
                  <a:pt x="14804" y="21599"/>
                  <a:pt x="10781" y="21599"/>
                </a:cubicBezTo>
                <a:cubicBezTo>
                  <a:pt x="6757" y="21599"/>
                  <a:pt x="0" y="20463"/>
                  <a:pt x="0" y="17976"/>
                </a:cubicBezTo>
                <a:cubicBezTo>
                  <a:pt x="0" y="17585"/>
                  <a:pt x="151" y="17230"/>
                  <a:pt x="455" y="16910"/>
                </a:cubicBezTo>
                <a:cubicBezTo>
                  <a:pt x="4137" y="9840"/>
                  <a:pt x="3188" y="6536"/>
                  <a:pt x="5200" y="3907"/>
                </a:cubicBezTo>
                <a:cubicBezTo>
                  <a:pt x="6111" y="2735"/>
                  <a:pt x="7174" y="1989"/>
                  <a:pt x="8882" y="1634"/>
                </a:cubicBezTo>
                <a:cubicBezTo>
                  <a:pt x="8958" y="710"/>
                  <a:pt x="9756" y="0"/>
                  <a:pt x="10781" y="0"/>
                </a:cubicBezTo>
                <a:cubicBezTo>
                  <a:pt x="11768" y="0"/>
                  <a:pt x="12603" y="710"/>
                  <a:pt x="12679" y="1634"/>
                </a:cubicBezTo>
                <a:cubicBezTo>
                  <a:pt x="14387" y="1989"/>
                  <a:pt x="15450" y="2735"/>
                  <a:pt x="16361" y="3907"/>
                </a:cubicBezTo>
                <a:cubicBezTo>
                  <a:pt x="18373" y="6536"/>
                  <a:pt x="17424" y="9840"/>
                  <a:pt x="21106" y="16910"/>
                </a:cubicBezTo>
                <a:cubicBezTo>
                  <a:pt x="21410" y="17230"/>
                  <a:pt x="21599" y="17585"/>
                  <a:pt x="21599" y="179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îśľiḑe">
            <a:extLst>
              <a:ext uri="{FF2B5EF4-FFF2-40B4-BE49-F238E27FC236}">
                <a16:creationId xmlns:a16="http://schemas.microsoft.com/office/drawing/2014/main" id="{D6F5D2B1-B0D2-8949-A410-F082C92797C0}"/>
              </a:ext>
            </a:extLst>
          </p:cNvPr>
          <p:cNvSpPr/>
          <p:nvPr/>
        </p:nvSpPr>
        <p:spPr bwMode="auto">
          <a:xfrm>
            <a:off x="4032989" y="4940474"/>
            <a:ext cx="307142" cy="285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188" y="12491"/>
                </a:moveTo>
                <a:lnTo>
                  <a:pt x="19188" y="9719"/>
                </a:lnTo>
                <a:lnTo>
                  <a:pt x="16141" y="9719"/>
                </a:lnTo>
                <a:lnTo>
                  <a:pt x="16141" y="12491"/>
                </a:lnTo>
                <a:cubicBezTo>
                  <a:pt x="16141" y="12491"/>
                  <a:pt x="19188" y="12491"/>
                  <a:pt x="19188" y="12491"/>
                </a:cubicBezTo>
                <a:close/>
                <a:moveTo>
                  <a:pt x="19188" y="6551"/>
                </a:moveTo>
                <a:lnTo>
                  <a:pt x="16141" y="6299"/>
                </a:lnTo>
                <a:lnTo>
                  <a:pt x="16141" y="8891"/>
                </a:lnTo>
                <a:lnTo>
                  <a:pt x="19188" y="8891"/>
                </a:lnTo>
                <a:cubicBezTo>
                  <a:pt x="19188" y="8891"/>
                  <a:pt x="19188" y="6551"/>
                  <a:pt x="19188" y="6551"/>
                </a:cubicBezTo>
                <a:close/>
                <a:moveTo>
                  <a:pt x="18217" y="16775"/>
                </a:moveTo>
                <a:cubicBezTo>
                  <a:pt x="17011" y="16775"/>
                  <a:pt x="16007" y="17855"/>
                  <a:pt x="16007" y="19188"/>
                </a:cubicBezTo>
                <a:cubicBezTo>
                  <a:pt x="16007" y="20519"/>
                  <a:pt x="17011" y="21599"/>
                  <a:pt x="18217" y="21599"/>
                </a:cubicBezTo>
                <a:cubicBezTo>
                  <a:pt x="19456" y="21599"/>
                  <a:pt x="20460" y="20519"/>
                  <a:pt x="20460" y="19188"/>
                </a:cubicBezTo>
                <a:cubicBezTo>
                  <a:pt x="20427" y="17855"/>
                  <a:pt x="19456" y="16775"/>
                  <a:pt x="18217" y="16775"/>
                </a:cubicBezTo>
                <a:close/>
                <a:moveTo>
                  <a:pt x="11720" y="9719"/>
                </a:moveTo>
                <a:lnTo>
                  <a:pt x="11720" y="12491"/>
                </a:lnTo>
                <a:lnTo>
                  <a:pt x="15069" y="12491"/>
                </a:lnTo>
                <a:lnTo>
                  <a:pt x="15069" y="9719"/>
                </a:lnTo>
                <a:cubicBezTo>
                  <a:pt x="15069" y="9719"/>
                  <a:pt x="11720" y="9719"/>
                  <a:pt x="11720" y="9719"/>
                </a:cubicBezTo>
                <a:close/>
                <a:moveTo>
                  <a:pt x="15069" y="8891"/>
                </a:moveTo>
                <a:lnTo>
                  <a:pt x="15069" y="6228"/>
                </a:lnTo>
                <a:lnTo>
                  <a:pt x="11720" y="5975"/>
                </a:lnTo>
                <a:lnTo>
                  <a:pt x="11720" y="8891"/>
                </a:lnTo>
                <a:cubicBezTo>
                  <a:pt x="11720" y="8891"/>
                  <a:pt x="15069" y="8891"/>
                  <a:pt x="15069" y="8891"/>
                </a:cubicBezTo>
                <a:close/>
                <a:moveTo>
                  <a:pt x="8438" y="12491"/>
                </a:moveTo>
                <a:lnTo>
                  <a:pt x="10649" y="12491"/>
                </a:lnTo>
                <a:lnTo>
                  <a:pt x="10649" y="9719"/>
                </a:lnTo>
                <a:lnTo>
                  <a:pt x="7635" y="9719"/>
                </a:lnTo>
                <a:cubicBezTo>
                  <a:pt x="7635" y="9719"/>
                  <a:pt x="8438" y="12491"/>
                  <a:pt x="8438" y="12491"/>
                </a:cubicBezTo>
                <a:close/>
                <a:moveTo>
                  <a:pt x="6362" y="5616"/>
                </a:moveTo>
                <a:lnTo>
                  <a:pt x="7367" y="8891"/>
                </a:lnTo>
                <a:lnTo>
                  <a:pt x="10649" y="8891"/>
                </a:lnTo>
                <a:lnTo>
                  <a:pt x="10649" y="5904"/>
                </a:lnTo>
                <a:cubicBezTo>
                  <a:pt x="10649" y="5904"/>
                  <a:pt x="6362" y="5616"/>
                  <a:pt x="6362" y="5616"/>
                </a:cubicBezTo>
                <a:close/>
                <a:moveTo>
                  <a:pt x="7367" y="16775"/>
                </a:moveTo>
                <a:cubicBezTo>
                  <a:pt x="6127" y="16775"/>
                  <a:pt x="5124" y="17855"/>
                  <a:pt x="5124" y="19188"/>
                </a:cubicBezTo>
                <a:cubicBezTo>
                  <a:pt x="5124" y="20519"/>
                  <a:pt x="6127" y="21599"/>
                  <a:pt x="7367" y="21599"/>
                </a:cubicBezTo>
                <a:cubicBezTo>
                  <a:pt x="8606" y="21599"/>
                  <a:pt x="9610" y="20519"/>
                  <a:pt x="9610" y="19188"/>
                </a:cubicBezTo>
                <a:cubicBezTo>
                  <a:pt x="9610" y="17855"/>
                  <a:pt x="8606" y="16775"/>
                  <a:pt x="7367" y="16775"/>
                </a:cubicBezTo>
                <a:close/>
                <a:moveTo>
                  <a:pt x="21599" y="5508"/>
                </a:moveTo>
                <a:lnTo>
                  <a:pt x="21599" y="13607"/>
                </a:lnTo>
                <a:cubicBezTo>
                  <a:pt x="21599" y="14436"/>
                  <a:pt x="20996" y="15083"/>
                  <a:pt x="20226" y="15083"/>
                </a:cubicBezTo>
                <a:lnTo>
                  <a:pt x="7434" y="15083"/>
                </a:lnTo>
                <a:cubicBezTo>
                  <a:pt x="6797" y="15083"/>
                  <a:pt x="6228" y="14543"/>
                  <a:pt x="6127" y="13860"/>
                </a:cubicBezTo>
                <a:lnTo>
                  <a:pt x="3750" y="4715"/>
                </a:lnTo>
                <a:cubicBezTo>
                  <a:pt x="3750" y="4715"/>
                  <a:pt x="3348" y="3060"/>
                  <a:pt x="2645" y="2843"/>
                </a:cubicBezTo>
                <a:cubicBezTo>
                  <a:pt x="1540" y="2519"/>
                  <a:pt x="0" y="3168"/>
                  <a:pt x="0" y="1259"/>
                </a:cubicBezTo>
                <a:cubicBezTo>
                  <a:pt x="0" y="36"/>
                  <a:pt x="1037" y="36"/>
                  <a:pt x="1037" y="36"/>
                </a:cubicBezTo>
                <a:cubicBezTo>
                  <a:pt x="1071" y="36"/>
                  <a:pt x="1272" y="0"/>
                  <a:pt x="1540" y="0"/>
                </a:cubicBezTo>
                <a:cubicBezTo>
                  <a:pt x="3147" y="0"/>
                  <a:pt x="5056" y="647"/>
                  <a:pt x="5793" y="2951"/>
                </a:cubicBezTo>
                <a:lnTo>
                  <a:pt x="20293" y="4068"/>
                </a:lnTo>
                <a:cubicBezTo>
                  <a:pt x="21030" y="4103"/>
                  <a:pt x="21599" y="4715"/>
                  <a:pt x="21599" y="55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îsḻíde">
            <a:extLst>
              <a:ext uri="{FF2B5EF4-FFF2-40B4-BE49-F238E27FC236}">
                <a16:creationId xmlns:a16="http://schemas.microsoft.com/office/drawing/2014/main" id="{70E8156D-A8FF-BD41-AE9B-4090AB1CDE67}"/>
              </a:ext>
            </a:extLst>
          </p:cNvPr>
          <p:cNvSpPr/>
          <p:nvPr/>
        </p:nvSpPr>
        <p:spPr bwMode="auto">
          <a:xfrm>
            <a:off x="7856642" y="4976047"/>
            <a:ext cx="307142" cy="21517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303"/>
                </a:moveTo>
                <a:lnTo>
                  <a:pt x="21600" y="19991"/>
                </a:lnTo>
                <a:lnTo>
                  <a:pt x="15324" y="10736"/>
                </a:lnTo>
                <a:cubicBezTo>
                  <a:pt x="15324" y="10736"/>
                  <a:pt x="21600" y="2303"/>
                  <a:pt x="21600" y="2303"/>
                </a:cubicBezTo>
                <a:close/>
                <a:moveTo>
                  <a:pt x="20046" y="0"/>
                </a:moveTo>
                <a:lnTo>
                  <a:pt x="10784" y="12560"/>
                </a:lnTo>
                <a:lnTo>
                  <a:pt x="1523" y="0"/>
                </a:lnTo>
                <a:cubicBezTo>
                  <a:pt x="1523" y="0"/>
                  <a:pt x="20046" y="0"/>
                  <a:pt x="20046" y="0"/>
                </a:cubicBezTo>
                <a:close/>
                <a:moveTo>
                  <a:pt x="20412" y="21599"/>
                </a:moveTo>
                <a:lnTo>
                  <a:pt x="1188" y="21599"/>
                </a:lnTo>
                <a:lnTo>
                  <a:pt x="7494" y="12430"/>
                </a:lnTo>
                <a:lnTo>
                  <a:pt x="10784" y="16862"/>
                </a:lnTo>
                <a:lnTo>
                  <a:pt x="14136" y="12342"/>
                </a:lnTo>
                <a:cubicBezTo>
                  <a:pt x="14136" y="12342"/>
                  <a:pt x="20412" y="21599"/>
                  <a:pt x="20412" y="21599"/>
                </a:cubicBezTo>
                <a:close/>
                <a:moveTo>
                  <a:pt x="0" y="2303"/>
                </a:moveTo>
                <a:lnTo>
                  <a:pt x="6306" y="10778"/>
                </a:lnTo>
                <a:lnTo>
                  <a:pt x="0" y="19991"/>
                </a:lnTo>
                <a:cubicBezTo>
                  <a:pt x="0" y="19991"/>
                  <a:pt x="0" y="2303"/>
                  <a:pt x="0" y="2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48A74A-1B05-1044-BFC8-C0DA08230C3E}"/>
              </a:ext>
            </a:extLst>
          </p:cNvPr>
          <p:cNvSpPr/>
          <p:nvPr/>
        </p:nvSpPr>
        <p:spPr>
          <a:xfrm>
            <a:off x="4880282" y="2563165"/>
            <a:ext cx="2425896" cy="2425896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A93C57-2A41-CA4B-99E2-7ACEB7D1E7CD}"/>
              </a:ext>
            </a:extLst>
          </p:cNvPr>
          <p:cNvSpPr/>
          <p:nvPr/>
        </p:nvSpPr>
        <p:spPr>
          <a:xfrm>
            <a:off x="8513301" y="1926762"/>
            <a:ext cx="180047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请在此输入标题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矩形 47">
            <a:extLst>
              <a:ext uri="{FF2B5EF4-FFF2-40B4-BE49-F238E27FC236}">
                <a16:creationId xmlns:a16="http://schemas.microsoft.com/office/drawing/2014/main" id="{C3851B3B-3EE8-D942-B97F-31CAFDA6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08" y="2294199"/>
            <a:ext cx="3043118" cy="57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请在此输入您需要的文字内容感谢您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484F3C-9D7D-F742-A804-93A6C55078AF}"/>
              </a:ext>
            </a:extLst>
          </p:cNvPr>
          <p:cNvSpPr/>
          <p:nvPr/>
        </p:nvSpPr>
        <p:spPr>
          <a:xfrm>
            <a:off x="1850166" y="1926762"/>
            <a:ext cx="180047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请在此输入标题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3" name="矩形 47">
            <a:extLst>
              <a:ext uri="{FF2B5EF4-FFF2-40B4-BE49-F238E27FC236}">
                <a16:creationId xmlns:a16="http://schemas.microsoft.com/office/drawing/2014/main" id="{A3419C62-932D-B247-B6D4-99ECB56C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59" y="2294199"/>
            <a:ext cx="3126682" cy="57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请在此输入您需要的文字内容感谢您请在此输入您需要的文字内容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958E84-2150-AA45-919C-5A48E170FF3F}"/>
              </a:ext>
            </a:extLst>
          </p:cNvPr>
          <p:cNvSpPr/>
          <p:nvPr/>
        </p:nvSpPr>
        <p:spPr>
          <a:xfrm>
            <a:off x="8509694" y="3274290"/>
            <a:ext cx="180047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请在此输入标题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矩形 47">
            <a:extLst>
              <a:ext uri="{FF2B5EF4-FFF2-40B4-BE49-F238E27FC236}">
                <a16:creationId xmlns:a16="http://schemas.microsoft.com/office/drawing/2014/main" id="{2474F004-2A53-E849-AACA-7BBB8A95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301" y="3641727"/>
            <a:ext cx="3043118" cy="57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请在此输入您需要的文字内容感谢您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F341D9-F719-A649-BFFD-24A2F2E9541C}"/>
              </a:ext>
            </a:extLst>
          </p:cNvPr>
          <p:cNvSpPr/>
          <p:nvPr/>
        </p:nvSpPr>
        <p:spPr>
          <a:xfrm>
            <a:off x="1846559" y="3274290"/>
            <a:ext cx="180047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请在此输入标题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矩形 47">
            <a:extLst>
              <a:ext uri="{FF2B5EF4-FFF2-40B4-BE49-F238E27FC236}">
                <a16:creationId xmlns:a16="http://schemas.microsoft.com/office/drawing/2014/main" id="{459538E2-3B78-8649-97FB-BF230A0F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52" y="3641727"/>
            <a:ext cx="3126682" cy="57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请在此输入您需要的文字内容感谢您请在此输入您需要的文字内容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727A8C-83D5-4341-9A8A-A12D6059D29A}"/>
              </a:ext>
            </a:extLst>
          </p:cNvPr>
          <p:cNvSpPr/>
          <p:nvPr/>
        </p:nvSpPr>
        <p:spPr>
          <a:xfrm>
            <a:off x="8506087" y="4639050"/>
            <a:ext cx="180047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请在此输入标题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9" name="矩形 47">
            <a:extLst>
              <a:ext uri="{FF2B5EF4-FFF2-40B4-BE49-F238E27FC236}">
                <a16:creationId xmlns:a16="http://schemas.microsoft.com/office/drawing/2014/main" id="{9CF59947-7D11-AD4E-B5DF-2527DB27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694" y="5006487"/>
            <a:ext cx="3043118" cy="57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请在此输入您需要的文字内容感谢您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DDB3FD-4469-594C-9880-F274E5B2F04A}"/>
              </a:ext>
            </a:extLst>
          </p:cNvPr>
          <p:cNvSpPr/>
          <p:nvPr/>
        </p:nvSpPr>
        <p:spPr>
          <a:xfrm>
            <a:off x="1842952" y="4639050"/>
            <a:ext cx="180047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请在此输入标题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1" name="矩形 47">
            <a:extLst>
              <a:ext uri="{FF2B5EF4-FFF2-40B4-BE49-F238E27FC236}">
                <a16:creationId xmlns:a16="http://schemas.microsoft.com/office/drawing/2014/main" id="{3AED7DF9-619E-5A4D-9392-CACDB7F0A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45" y="5006487"/>
            <a:ext cx="3126682" cy="57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微软雅黑" pitchFamily="34" charset="-122"/>
              </a:rPr>
              <a:t>请在此输入您需要的文字内容感谢您请在此输入您需要的文字内容</a:t>
            </a:r>
          </a:p>
        </p:txBody>
      </p:sp>
    </p:spTree>
    <p:extLst>
      <p:ext uri="{BB962C8B-B14F-4D97-AF65-F5344CB8AC3E}">
        <p14:creationId xmlns:p14="http://schemas.microsoft.com/office/powerpoint/2010/main" val="25808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E138D3C-5BCA-4D4F-B683-CBB7A57B6D81}"/>
              </a:ext>
            </a:extLst>
          </p:cNvPr>
          <p:cNvSpPr/>
          <p:nvPr/>
        </p:nvSpPr>
        <p:spPr>
          <a:xfrm>
            <a:off x="1130419" y="2057400"/>
            <a:ext cx="2919880" cy="3646488"/>
          </a:xfrm>
          <a:prstGeom prst="roundRect">
            <a:avLst>
              <a:gd name="adj" fmla="val 7254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Shape 532">
            <a:extLst>
              <a:ext uri="{FF2B5EF4-FFF2-40B4-BE49-F238E27FC236}">
                <a16:creationId xmlns:a16="http://schemas.microsoft.com/office/drawing/2014/main" id="{D9EF150D-2FF2-FC4F-9CBA-FAF5A29EC2E4}"/>
              </a:ext>
            </a:extLst>
          </p:cNvPr>
          <p:cNvSpPr/>
          <p:nvPr/>
        </p:nvSpPr>
        <p:spPr>
          <a:xfrm>
            <a:off x="2210384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F7F6F8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5" name="Shape 533">
            <a:extLst>
              <a:ext uri="{FF2B5EF4-FFF2-40B4-BE49-F238E27FC236}">
                <a16:creationId xmlns:a16="http://schemas.microsoft.com/office/drawing/2014/main" id="{4C8EBFBA-8840-3149-8608-5380B8763565}"/>
              </a:ext>
            </a:extLst>
          </p:cNvPr>
          <p:cNvSpPr/>
          <p:nvPr/>
        </p:nvSpPr>
        <p:spPr>
          <a:xfrm>
            <a:off x="1619774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F7CA6D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>
              <a:latin typeface="Century Gothic" panose="020B0502020202020204" pitchFamily="34" charset="0"/>
            </a:endParaRPr>
          </a:p>
        </p:txBody>
      </p:sp>
      <p:sp>
        <p:nvSpPr>
          <p:cNvPr id="6" name="Shape 534">
            <a:extLst>
              <a:ext uri="{FF2B5EF4-FFF2-40B4-BE49-F238E27FC236}">
                <a16:creationId xmlns:a16="http://schemas.microsoft.com/office/drawing/2014/main" id="{E5181A82-37B3-9148-91CB-CF82D069B88B}"/>
              </a:ext>
            </a:extLst>
          </p:cNvPr>
          <p:cNvSpPr/>
          <p:nvPr/>
        </p:nvSpPr>
        <p:spPr>
          <a:xfrm>
            <a:off x="1958825" y="2435063"/>
            <a:ext cx="788677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+mj-lt"/>
              </a:rPr>
              <a:t>299$</a:t>
            </a:r>
          </a:p>
        </p:txBody>
      </p:sp>
      <p:sp>
        <p:nvSpPr>
          <p:cNvPr id="7" name="Shape 535">
            <a:extLst>
              <a:ext uri="{FF2B5EF4-FFF2-40B4-BE49-F238E27FC236}">
                <a16:creationId xmlns:a16="http://schemas.microsoft.com/office/drawing/2014/main" id="{081477D4-75DD-8C4F-8E89-C9AB63912D91}"/>
              </a:ext>
            </a:extLst>
          </p:cNvPr>
          <p:cNvSpPr/>
          <p:nvPr/>
        </p:nvSpPr>
        <p:spPr>
          <a:xfrm>
            <a:off x="3032627" y="2481230"/>
            <a:ext cx="466474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2000" cap="none">
                <a:solidFill>
                  <a:srgbClr val="77787A"/>
                </a:solidFill>
              </a:defRPr>
            </a:lvl1pPr>
          </a:lstStyle>
          <a:p>
            <a:r>
              <a:rPr sz="1400">
                <a:latin typeface="+mj-lt"/>
              </a:rPr>
              <a:t>m/o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F28F2F-0645-174F-8BB0-71F2341F376E}"/>
              </a:ext>
            </a:extLst>
          </p:cNvPr>
          <p:cNvSpPr/>
          <p:nvPr/>
        </p:nvSpPr>
        <p:spPr>
          <a:xfrm>
            <a:off x="1339383" y="3281680"/>
            <a:ext cx="2501951" cy="3748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标题文字添加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725CDA-4580-5F48-8686-BA67893E3226}"/>
              </a:ext>
            </a:extLst>
          </p:cNvPr>
          <p:cNvSpPr/>
          <p:nvPr/>
        </p:nvSpPr>
        <p:spPr>
          <a:xfrm>
            <a:off x="1339383" y="4481132"/>
            <a:ext cx="2501951" cy="3748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标题文字添加</a:t>
            </a:r>
          </a:p>
        </p:txBody>
      </p:sp>
      <p:sp>
        <p:nvSpPr>
          <p:cNvPr id="10" name="Shape 286">
            <a:extLst>
              <a:ext uri="{FF2B5EF4-FFF2-40B4-BE49-F238E27FC236}">
                <a16:creationId xmlns:a16="http://schemas.microsoft.com/office/drawing/2014/main" id="{01E13B73-848A-CA49-B365-C1F1635A8FD0}"/>
              </a:ext>
            </a:extLst>
          </p:cNvPr>
          <p:cNvSpPr/>
          <p:nvPr/>
        </p:nvSpPr>
        <p:spPr>
          <a:xfrm>
            <a:off x="2060229" y="4323126"/>
            <a:ext cx="10675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04E97D9-A3F6-284B-9F42-84F7D6F9CD09}"/>
              </a:ext>
            </a:extLst>
          </p:cNvPr>
          <p:cNvSpPr/>
          <p:nvPr/>
        </p:nvSpPr>
        <p:spPr>
          <a:xfrm>
            <a:off x="4654422" y="2057400"/>
            <a:ext cx="2919880" cy="3646488"/>
          </a:xfrm>
          <a:prstGeom prst="roundRect">
            <a:avLst>
              <a:gd name="adj" fmla="val 7254"/>
            </a:avLst>
          </a:prstGeom>
          <a:solidFill>
            <a:srgbClr val="A6B8BC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76D942-2C03-BD41-ADA3-696B91F5519F}"/>
              </a:ext>
            </a:extLst>
          </p:cNvPr>
          <p:cNvSpPr/>
          <p:nvPr/>
        </p:nvSpPr>
        <p:spPr>
          <a:xfrm>
            <a:off x="4863386" y="3281680"/>
            <a:ext cx="2501951" cy="3748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标题文字添加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4ACE0E-AD62-C04A-8369-17B90FABECB6}"/>
              </a:ext>
            </a:extLst>
          </p:cNvPr>
          <p:cNvSpPr/>
          <p:nvPr/>
        </p:nvSpPr>
        <p:spPr>
          <a:xfrm>
            <a:off x="4863386" y="4481132"/>
            <a:ext cx="2501951" cy="3748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标题文字添加</a:t>
            </a:r>
          </a:p>
        </p:txBody>
      </p:sp>
      <p:sp>
        <p:nvSpPr>
          <p:cNvPr id="14" name="Shape 533">
            <a:extLst>
              <a:ext uri="{FF2B5EF4-FFF2-40B4-BE49-F238E27FC236}">
                <a16:creationId xmlns:a16="http://schemas.microsoft.com/office/drawing/2014/main" id="{E81696C2-879D-D34C-9EB1-4EB517B1F3CB}"/>
              </a:ext>
            </a:extLst>
          </p:cNvPr>
          <p:cNvSpPr/>
          <p:nvPr/>
        </p:nvSpPr>
        <p:spPr>
          <a:xfrm>
            <a:off x="5420017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15" name="Shape 534">
            <a:extLst>
              <a:ext uri="{FF2B5EF4-FFF2-40B4-BE49-F238E27FC236}">
                <a16:creationId xmlns:a16="http://schemas.microsoft.com/office/drawing/2014/main" id="{8E6DF82D-16E9-F946-96B0-95CF0184C568}"/>
              </a:ext>
            </a:extLst>
          </p:cNvPr>
          <p:cNvSpPr/>
          <p:nvPr/>
        </p:nvSpPr>
        <p:spPr>
          <a:xfrm>
            <a:off x="5759068" y="2435063"/>
            <a:ext cx="788677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sz="2000" dirty="0">
                <a:solidFill>
                  <a:srgbClr val="A6B8BC"/>
                </a:solidFill>
                <a:latin typeface="+mj-lt"/>
              </a:rPr>
              <a:t>299$</a:t>
            </a:r>
          </a:p>
        </p:txBody>
      </p:sp>
      <p:sp>
        <p:nvSpPr>
          <p:cNvPr id="17" name="Shape 286">
            <a:extLst>
              <a:ext uri="{FF2B5EF4-FFF2-40B4-BE49-F238E27FC236}">
                <a16:creationId xmlns:a16="http://schemas.microsoft.com/office/drawing/2014/main" id="{C78A78D1-A4FE-9946-990B-A03D09C175EA}"/>
              </a:ext>
            </a:extLst>
          </p:cNvPr>
          <p:cNvSpPr/>
          <p:nvPr/>
        </p:nvSpPr>
        <p:spPr>
          <a:xfrm>
            <a:off x="5564897" y="4323126"/>
            <a:ext cx="1067514" cy="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83CE966-7B76-6447-805D-314758DBDF01}"/>
              </a:ext>
            </a:extLst>
          </p:cNvPr>
          <p:cNvSpPr/>
          <p:nvPr/>
        </p:nvSpPr>
        <p:spPr>
          <a:xfrm>
            <a:off x="8178425" y="2057400"/>
            <a:ext cx="2919880" cy="3646488"/>
          </a:xfrm>
          <a:prstGeom prst="roundRect">
            <a:avLst>
              <a:gd name="adj" fmla="val 7254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D5A618-A1CA-C74E-930E-D81C613DE3F9}"/>
              </a:ext>
            </a:extLst>
          </p:cNvPr>
          <p:cNvSpPr/>
          <p:nvPr/>
        </p:nvSpPr>
        <p:spPr>
          <a:xfrm>
            <a:off x="8387389" y="3281680"/>
            <a:ext cx="2501951" cy="3748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标题文字添加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3BD659-98C9-0545-A951-7AEBE5A72021}"/>
              </a:ext>
            </a:extLst>
          </p:cNvPr>
          <p:cNvSpPr/>
          <p:nvPr/>
        </p:nvSpPr>
        <p:spPr>
          <a:xfrm>
            <a:off x="8387389" y="4481132"/>
            <a:ext cx="2501951" cy="3748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标题文字添加</a:t>
            </a:r>
          </a:p>
        </p:txBody>
      </p:sp>
      <p:sp>
        <p:nvSpPr>
          <p:cNvPr id="21" name="Shape 532">
            <a:extLst>
              <a:ext uri="{FF2B5EF4-FFF2-40B4-BE49-F238E27FC236}">
                <a16:creationId xmlns:a16="http://schemas.microsoft.com/office/drawing/2014/main" id="{F279A23C-E8B1-7B46-A306-7686998237DA}"/>
              </a:ext>
            </a:extLst>
          </p:cNvPr>
          <p:cNvSpPr/>
          <p:nvPr/>
        </p:nvSpPr>
        <p:spPr>
          <a:xfrm>
            <a:off x="9257686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F7F6F8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22" name="Shape 533">
            <a:extLst>
              <a:ext uri="{FF2B5EF4-FFF2-40B4-BE49-F238E27FC236}">
                <a16:creationId xmlns:a16="http://schemas.microsoft.com/office/drawing/2014/main" id="{CE712C78-869B-BD4A-A840-A699C283BB9A}"/>
              </a:ext>
            </a:extLst>
          </p:cNvPr>
          <p:cNvSpPr/>
          <p:nvPr/>
        </p:nvSpPr>
        <p:spPr>
          <a:xfrm>
            <a:off x="8667076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E0655D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23" name="Shape 534">
            <a:extLst>
              <a:ext uri="{FF2B5EF4-FFF2-40B4-BE49-F238E27FC236}">
                <a16:creationId xmlns:a16="http://schemas.microsoft.com/office/drawing/2014/main" id="{29D8FE00-A2E5-7449-8F84-13E1427C7053}"/>
              </a:ext>
            </a:extLst>
          </p:cNvPr>
          <p:cNvSpPr/>
          <p:nvPr/>
        </p:nvSpPr>
        <p:spPr>
          <a:xfrm>
            <a:off x="9006127" y="2435063"/>
            <a:ext cx="788677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+mj-lt"/>
              </a:rPr>
              <a:t>299$</a:t>
            </a:r>
          </a:p>
        </p:txBody>
      </p:sp>
      <p:sp>
        <p:nvSpPr>
          <p:cNvPr id="24" name="Shape 535">
            <a:extLst>
              <a:ext uri="{FF2B5EF4-FFF2-40B4-BE49-F238E27FC236}">
                <a16:creationId xmlns:a16="http://schemas.microsoft.com/office/drawing/2014/main" id="{3C8A4958-6958-1D40-9C2D-B7FB88629082}"/>
              </a:ext>
            </a:extLst>
          </p:cNvPr>
          <p:cNvSpPr/>
          <p:nvPr/>
        </p:nvSpPr>
        <p:spPr>
          <a:xfrm>
            <a:off x="10079929" y="2481230"/>
            <a:ext cx="466474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2000" cap="none">
                <a:solidFill>
                  <a:srgbClr val="77787A"/>
                </a:solidFill>
              </a:defRPr>
            </a:lvl1pPr>
          </a:lstStyle>
          <a:p>
            <a:r>
              <a:rPr sz="1400">
                <a:latin typeface="+mj-lt"/>
              </a:rPr>
              <a:t>m/o</a:t>
            </a:r>
          </a:p>
        </p:txBody>
      </p:sp>
      <p:sp>
        <p:nvSpPr>
          <p:cNvPr id="25" name="Shape 286">
            <a:extLst>
              <a:ext uri="{FF2B5EF4-FFF2-40B4-BE49-F238E27FC236}">
                <a16:creationId xmlns:a16="http://schemas.microsoft.com/office/drawing/2014/main" id="{526A3055-D9D2-FE45-A290-73C59B13F968}"/>
              </a:ext>
            </a:extLst>
          </p:cNvPr>
          <p:cNvSpPr/>
          <p:nvPr/>
        </p:nvSpPr>
        <p:spPr>
          <a:xfrm>
            <a:off x="9069565" y="4323126"/>
            <a:ext cx="10675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5511CF-4722-C248-B35D-E59BD4373ED0}"/>
              </a:ext>
            </a:extLst>
          </p:cNvPr>
          <p:cNvSpPr/>
          <p:nvPr/>
        </p:nvSpPr>
        <p:spPr>
          <a:xfrm>
            <a:off x="1334313" y="3664392"/>
            <a:ext cx="2540064" cy="60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感谢您使用我们的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模板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请在此输入需要的文字内容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002B90-C7BF-CA43-B41B-632DC6D8A264}"/>
              </a:ext>
            </a:extLst>
          </p:cNvPr>
          <p:cNvSpPr/>
          <p:nvPr/>
        </p:nvSpPr>
        <p:spPr>
          <a:xfrm>
            <a:off x="1320326" y="4816639"/>
            <a:ext cx="2540064" cy="60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感谢您使用我们的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模板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请在此输入需要的文字内容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E2ABDB-B3C8-1F4D-B103-311A328C7938}"/>
              </a:ext>
            </a:extLst>
          </p:cNvPr>
          <p:cNvSpPr/>
          <p:nvPr/>
        </p:nvSpPr>
        <p:spPr>
          <a:xfrm>
            <a:off x="4877373" y="3664392"/>
            <a:ext cx="2540064" cy="60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感谢您使用我们的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模板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请在此输入需要的文字内容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E589B0-2BC4-E642-823E-B9CF6FE8BE6C}"/>
              </a:ext>
            </a:extLst>
          </p:cNvPr>
          <p:cNvSpPr/>
          <p:nvPr/>
        </p:nvSpPr>
        <p:spPr>
          <a:xfrm>
            <a:off x="4863386" y="4816639"/>
            <a:ext cx="2540064" cy="60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感谢您使用我们的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模板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请在此输入需要的文字内容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48B70A-59B4-7443-9D4C-2BA97055D4DC}"/>
              </a:ext>
            </a:extLst>
          </p:cNvPr>
          <p:cNvSpPr/>
          <p:nvPr/>
        </p:nvSpPr>
        <p:spPr>
          <a:xfrm>
            <a:off x="8401376" y="3660047"/>
            <a:ext cx="2540064" cy="60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感谢您使用我们的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模板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请在此输入需要的文字内容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08DCB5-5552-C643-B0E1-56CB6F7ED7D4}"/>
              </a:ext>
            </a:extLst>
          </p:cNvPr>
          <p:cNvSpPr/>
          <p:nvPr/>
        </p:nvSpPr>
        <p:spPr>
          <a:xfrm>
            <a:off x="8387389" y="4812294"/>
            <a:ext cx="2540064" cy="60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感谢您使用我们的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模板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请在此输入需要的文字内容</a:t>
            </a:r>
          </a:p>
        </p:txBody>
      </p:sp>
    </p:spTree>
    <p:extLst>
      <p:ext uri="{BB962C8B-B14F-4D97-AF65-F5344CB8AC3E}">
        <p14:creationId xmlns:p14="http://schemas.microsoft.com/office/powerpoint/2010/main" val="2366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B80DD31-4320-8D46-9121-EEB1A279DE28}"/>
              </a:ext>
            </a:extLst>
          </p:cNvPr>
          <p:cNvSpPr/>
          <p:nvPr/>
        </p:nvSpPr>
        <p:spPr>
          <a:xfrm>
            <a:off x="480777" y="4149343"/>
            <a:ext cx="1201973" cy="10219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48454D-1218-5E46-B811-C589A1849B75}"/>
              </a:ext>
            </a:extLst>
          </p:cNvPr>
          <p:cNvSpPr/>
          <p:nvPr/>
        </p:nvSpPr>
        <p:spPr>
          <a:xfrm>
            <a:off x="3365500" y="1066800"/>
            <a:ext cx="3670300" cy="31206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1FDE96-174C-0045-BB6B-3A82EBFF6B3D}"/>
              </a:ext>
            </a:extLst>
          </p:cNvPr>
          <p:cNvSpPr/>
          <p:nvPr/>
        </p:nvSpPr>
        <p:spPr>
          <a:xfrm>
            <a:off x="0" y="0"/>
            <a:ext cx="2362200" cy="139700"/>
          </a:xfrm>
          <a:prstGeom prst="rect">
            <a:avLst/>
          </a:pr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F6B4D-8460-8C44-8B73-8F49576CA1CE}"/>
              </a:ext>
            </a:extLst>
          </p:cNvPr>
          <p:cNvSpPr/>
          <p:nvPr/>
        </p:nvSpPr>
        <p:spPr>
          <a:xfrm>
            <a:off x="2362200" y="0"/>
            <a:ext cx="2362200" cy="139700"/>
          </a:xfrm>
          <a:prstGeom prst="rect">
            <a:avLst/>
          </a:pr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6749B5-BDF9-BF41-9FAA-13B5B73B40DC}"/>
              </a:ext>
            </a:extLst>
          </p:cNvPr>
          <p:cNvSpPr/>
          <p:nvPr/>
        </p:nvSpPr>
        <p:spPr>
          <a:xfrm>
            <a:off x="4724400" y="0"/>
            <a:ext cx="2362200" cy="139700"/>
          </a:xfrm>
          <a:prstGeom prst="rect">
            <a:avLst/>
          </a:pr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A029AB-9748-BB4D-B46F-712EB480F184}"/>
              </a:ext>
            </a:extLst>
          </p:cNvPr>
          <p:cNvSpPr/>
          <p:nvPr/>
        </p:nvSpPr>
        <p:spPr>
          <a:xfrm>
            <a:off x="9448800" y="0"/>
            <a:ext cx="2743200" cy="139700"/>
          </a:xfrm>
          <a:prstGeom prst="rect">
            <a:avLst/>
          </a:prstGeom>
          <a:solidFill>
            <a:srgbClr val="A6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7E91C8-399A-F34C-A4CC-B163FC98ABCC}"/>
              </a:ext>
            </a:extLst>
          </p:cNvPr>
          <p:cNvSpPr/>
          <p:nvPr/>
        </p:nvSpPr>
        <p:spPr>
          <a:xfrm>
            <a:off x="7086600" y="0"/>
            <a:ext cx="2362200" cy="139700"/>
          </a:xfrm>
          <a:prstGeom prst="rect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0E4304-C50B-6D45-8849-01B7D568377B}"/>
              </a:ext>
            </a:extLst>
          </p:cNvPr>
          <p:cNvSpPr/>
          <p:nvPr/>
        </p:nvSpPr>
        <p:spPr>
          <a:xfrm>
            <a:off x="9829800" y="6705600"/>
            <a:ext cx="2362200" cy="139700"/>
          </a:xfrm>
          <a:prstGeom prst="rect">
            <a:avLst/>
          </a:prstGeom>
          <a:solidFill>
            <a:srgbClr val="C86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1677D7-0154-C845-9095-C206FA1B12FD}"/>
              </a:ext>
            </a:extLst>
          </p:cNvPr>
          <p:cNvSpPr/>
          <p:nvPr/>
        </p:nvSpPr>
        <p:spPr>
          <a:xfrm>
            <a:off x="7467600" y="6705600"/>
            <a:ext cx="2362200" cy="139700"/>
          </a:xfrm>
          <a:prstGeom prst="rect">
            <a:avLst/>
          </a:prstGeom>
          <a:solidFill>
            <a:srgbClr val="F7C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049E8-6D12-6547-82A0-BA01B495CA80}"/>
              </a:ext>
            </a:extLst>
          </p:cNvPr>
          <p:cNvSpPr/>
          <p:nvPr/>
        </p:nvSpPr>
        <p:spPr>
          <a:xfrm>
            <a:off x="5105400" y="6718300"/>
            <a:ext cx="2362200" cy="139700"/>
          </a:xfrm>
          <a:prstGeom prst="rect">
            <a:avLst/>
          </a:prstGeom>
          <a:solidFill>
            <a:srgbClr val="6C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CA46BE-5F0D-1346-BEA9-BDBEBED75895}"/>
              </a:ext>
            </a:extLst>
          </p:cNvPr>
          <p:cNvSpPr/>
          <p:nvPr/>
        </p:nvSpPr>
        <p:spPr>
          <a:xfrm>
            <a:off x="0" y="6718300"/>
            <a:ext cx="2743200" cy="139700"/>
          </a:xfrm>
          <a:prstGeom prst="rect">
            <a:avLst/>
          </a:prstGeom>
          <a:solidFill>
            <a:srgbClr val="A6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1645FA-6C9E-E642-BF5B-662F3BBD6A99}"/>
              </a:ext>
            </a:extLst>
          </p:cNvPr>
          <p:cNvSpPr/>
          <p:nvPr/>
        </p:nvSpPr>
        <p:spPr>
          <a:xfrm>
            <a:off x="2743200" y="6718300"/>
            <a:ext cx="2362200" cy="139700"/>
          </a:xfrm>
          <a:prstGeom prst="rect">
            <a:avLst/>
          </a:prstGeom>
          <a:solidFill>
            <a:srgbClr val="E0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7B5AB8-DCE5-5245-8D6D-21E6C08B50CF}"/>
              </a:ext>
            </a:extLst>
          </p:cNvPr>
          <p:cNvSpPr/>
          <p:nvPr/>
        </p:nvSpPr>
        <p:spPr>
          <a:xfrm>
            <a:off x="0" y="1291600"/>
            <a:ext cx="6832600" cy="350520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A9D47B-D525-5B42-8679-1AF5DB53263B}"/>
              </a:ext>
            </a:extLst>
          </p:cNvPr>
          <p:cNvSpPr/>
          <p:nvPr/>
        </p:nvSpPr>
        <p:spPr>
          <a:xfrm>
            <a:off x="0" y="1304300"/>
            <a:ext cx="6832600" cy="3505200"/>
          </a:xfrm>
          <a:prstGeom prst="rect">
            <a:avLst/>
          </a:prstGeom>
          <a:solidFill>
            <a:schemeClr val="tx1">
              <a:lumMod val="85000"/>
              <a:lumOff val="1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AC709A-3555-234E-8108-F14CBBF2A39F}"/>
              </a:ext>
            </a:extLst>
          </p:cNvPr>
          <p:cNvSpPr txBox="1"/>
          <p:nvPr/>
        </p:nvSpPr>
        <p:spPr>
          <a:xfrm>
            <a:off x="3099409" y="2646025"/>
            <a:ext cx="31870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chemeClr val="bg1">
                    <a:alpha val="90000"/>
                  </a:schemeClr>
                </a:solidFill>
                <a:latin typeface="+mj-lt"/>
              </a:rPr>
              <a:t>PART</a:t>
            </a:r>
            <a:r>
              <a:rPr kumimoji="1" lang="zh-CN" altLang="en-US" sz="3600">
                <a:solidFill>
                  <a:schemeClr val="bg1">
                    <a:alpha val="90000"/>
                  </a:schemeClr>
                </a:solidFill>
                <a:latin typeface="+mj-lt"/>
              </a:rPr>
              <a:t> </a:t>
            </a:r>
            <a:r>
              <a:rPr kumimoji="1" lang="en-US" altLang="zh-CN" sz="8800">
                <a:solidFill>
                  <a:schemeClr val="bg1">
                    <a:alpha val="90000"/>
                  </a:schemeClr>
                </a:solidFill>
                <a:latin typeface="+mj-lt"/>
              </a:rPr>
              <a:t>02</a:t>
            </a:r>
            <a:endParaRPr kumimoji="1" lang="zh-CN" altLang="en-US" sz="3600">
              <a:solidFill>
                <a:schemeClr val="bg1">
                  <a:alpha val="90000"/>
                </a:schemeClr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7D24EA-E064-214D-876F-9D26059F43A9}"/>
              </a:ext>
            </a:extLst>
          </p:cNvPr>
          <p:cNvSpPr txBox="1"/>
          <p:nvPr/>
        </p:nvSpPr>
        <p:spPr>
          <a:xfrm>
            <a:off x="7277100" y="2556257"/>
            <a:ext cx="4572000" cy="172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</a:t>
            </a:r>
          </a:p>
          <a:p>
            <a:r>
              <a:rPr lang="e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bg1">
                    <a:lumMod val="50000"/>
                  </a:schemeClr>
                </a:solidFill>
              </a:rPr>
              <a:t>click here to enter text descriptions such as content introduction, data statistics, event analysis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C7E3598-CD6D-C04B-992A-C4A77C429DAD}"/>
              </a:ext>
            </a:extLst>
          </p:cNvPr>
          <p:cNvSpPr txBox="1"/>
          <p:nvPr/>
        </p:nvSpPr>
        <p:spPr>
          <a:xfrm>
            <a:off x="723900" y="2159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ENTER THE TITLE TEXT YOU NEED HERE</a:t>
            </a:r>
          </a:p>
        </p:txBody>
      </p:sp>
      <p:sp>
        <p:nvSpPr>
          <p:cNvPr id="3" name="iṩḷíḓé">
            <a:extLst>
              <a:ext uri="{FF2B5EF4-FFF2-40B4-BE49-F238E27FC236}">
                <a16:creationId xmlns:a16="http://schemas.microsoft.com/office/drawing/2014/main" id="{6BF9B2F5-9D3B-AC4A-8FED-8C38808C91B3}"/>
              </a:ext>
            </a:extLst>
          </p:cNvPr>
          <p:cNvSpPr/>
          <p:nvPr/>
        </p:nvSpPr>
        <p:spPr bwMode="auto">
          <a:xfrm>
            <a:off x="1059918" y="1743940"/>
            <a:ext cx="2443859" cy="24438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îṩḷïďé">
            <a:extLst>
              <a:ext uri="{FF2B5EF4-FFF2-40B4-BE49-F238E27FC236}">
                <a16:creationId xmlns:a16="http://schemas.microsoft.com/office/drawing/2014/main" id="{40024720-3919-D84B-AE5F-8A367B556086}"/>
              </a:ext>
            </a:extLst>
          </p:cNvPr>
          <p:cNvSpPr/>
          <p:nvPr/>
        </p:nvSpPr>
        <p:spPr bwMode="auto">
          <a:xfrm>
            <a:off x="1503145" y="2187165"/>
            <a:ext cx="1557409" cy="1557409"/>
          </a:xfrm>
          <a:prstGeom prst="ellipse">
            <a:avLst/>
          </a:prstGeom>
          <a:solidFill>
            <a:srgbClr val="6C9C90"/>
          </a:solidFill>
          <a:ln w="76200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5" name="iṥļîḍe">
            <a:extLst>
              <a:ext uri="{FF2B5EF4-FFF2-40B4-BE49-F238E27FC236}">
                <a16:creationId xmlns:a16="http://schemas.microsoft.com/office/drawing/2014/main" id="{46493CBA-0B96-4647-A331-CBC6390929F2}"/>
              </a:ext>
            </a:extLst>
          </p:cNvPr>
          <p:cNvGrpSpPr/>
          <p:nvPr/>
        </p:nvGrpSpPr>
        <p:grpSpPr>
          <a:xfrm>
            <a:off x="3153571" y="1971697"/>
            <a:ext cx="3340223" cy="1988346"/>
            <a:chOff x="2864250" y="1742172"/>
            <a:chExt cx="1976635" cy="1176638"/>
          </a:xfr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iŝ1iḋé">
              <a:extLst>
                <a:ext uri="{FF2B5EF4-FFF2-40B4-BE49-F238E27FC236}">
                  <a16:creationId xmlns:a16="http://schemas.microsoft.com/office/drawing/2014/main" id="{3DE8F902-7792-5E46-BC28-717DE37DFDA6}"/>
                </a:ext>
              </a:extLst>
            </p:cNvPr>
            <p:cNvSpPr/>
            <p:nvPr/>
          </p:nvSpPr>
          <p:spPr bwMode="auto">
            <a:xfrm rot="8100000" flipH="1">
              <a:off x="2864250" y="1800627"/>
              <a:ext cx="1059730" cy="1059728"/>
            </a:xfrm>
            <a:custGeom>
              <a:avLst/>
              <a:gdLst/>
              <a:ahLst/>
              <a:cxnLst>
                <a:cxn ang="0">
                  <a:pos x="158" y="73"/>
                </a:cxn>
                <a:cxn ang="0">
                  <a:pos x="86" y="0"/>
                </a:cxn>
                <a:cxn ang="0">
                  <a:pos x="0" y="87"/>
                </a:cxn>
                <a:cxn ang="0">
                  <a:pos x="69" y="158"/>
                </a:cxn>
                <a:cxn ang="0">
                  <a:pos x="158" y="73"/>
                </a:cxn>
              </a:cxnLst>
              <a:rect l="0" t="0" r="r" b="b"/>
              <a:pathLst>
                <a:path w="158" h="158">
                  <a:moveTo>
                    <a:pt x="158" y="73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5" y="51"/>
                    <a:pt x="50" y="86"/>
                    <a:pt x="0" y="87"/>
                  </a:cubicBezTo>
                  <a:cubicBezTo>
                    <a:pt x="69" y="158"/>
                    <a:pt x="69" y="158"/>
                    <a:pt x="69" y="158"/>
                  </a:cubicBezTo>
                  <a:cubicBezTo>
                    <a:pt x="71" y="107"/>
                    <a:pt x="107" y="73"/>
                    <a:pt x="158" y="7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śļïďê">
              <a:extLst>
                <a:ext uri="{FF2B5EF4-FFF2-40B4-BE49-F238E27FC236}">
                  <a16:creationId xmlns:a16="http://schemas.microsoft.com/office/drawing/2014/main" id="{F64D4B89-ABE0-D341-B0FF-6B2F85619FD4}"/>
                </a:ext>
              </a:extLst>
            </p:cNvPr>
            <p:cNvSpPr/>
            <p:nvPr/>
          </p:nvSpPr>
          <p:spPr bwMode="auto">
            <a:xfrm>
              <a:off x="3664247" y="1742172"/>
              <a:ext cx="1176638" cy="117663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íSḻide">
            <a:extLst>
              <a:ext uri="{FF2B5EF4-FFF2-40B4-BE49-F238E27FC236}">
                <a16:creationId xmlns:a16="http://schemas.microsoft.com/office/drawing/2014/main" id="{D701B1D4-CA18-E043-8E6F-98B8AD10F207}"/>
              </a:ext>
            </a:extLst>
          </p:cNvPr>
          <p:cNvGrpSpPr/>
          <p:nvPr/>
        </p:nvGrpSpPr>
        <p:grpSpPr>
          <a:xfrm>
            <a:off x="6208863" y="2128607"/>
            <a:ext cx="2789075" cy="1674531"/>
            <a:chOff x="4672271" y="1835025"/>
            <a:chExt cx="1650483" cy="990932"/>
          </a:xfr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iSļîdé">
              <a:extLst>
                <a:ext uri="{FF2B5EF4-FFF2-40B4-BE49-F238E27FC236}">
                  <a16:creationId xmlns:a16="http://schemas.microsoft.com/office/drawing/2014/main" id="{BD8560E5-2517-844C-AF28-FE4450F91407}"/>
                </a:ext>
              </a:extLst>
            </p:cNvPr>
            <p:cNvSpPr/>
            <p:nvPr/>
          </p:nvSpPr>
          <p:spPr bwMode="auto">
            <a:xfrm rot="8100000" flipH="1">
              <a:off x="4672271" y="1899389"/>
              <a:ext cx="862206" cy="862204"/>
            </a:xfrm>
            <a:custGeom>
              <a:avLst/>
              <a:gdLst/>
              <a:ahLst/>
              <a:cxnLst>
                <a:cxn ang="0">
                  <a:pos x="158" y="73"/>
                </a:cxn>
                <a:cxn ang="0">
                  <a:pos x="86" y="0"/>
                </a:cxn>
                <a:cxn ang="0">
                  <a:pos x="0" y="87"/>
                </a:cxn>
                <a:cxn ang="0">
                  <a:pos x="69" y="158"/>
                </a:cxn>
                <a:cxn ang="0">
                  <a:pos x="158" y="73"/>
                </a:cxn>
              </a:cxnLst>
              <a:rect l="0" t="0" r="r" b="b"/>
              <a:pathLst>
                <a:path w="158" h="158">
                  <a:moveTo>
                    <a:pt x="158" y="73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5" y="51"/>
                    <a:pt x="50" y="86"/>
                    <a:pt x="0" y="87"/>
                  </a:cubicBezTo>
                  <a:cubicBezTo>
                    <a:pt x="69" y="158"/>
                    <a:pt x="69" y="158"/>
                    <a:pt x="69" y="158"/>
                  </a:cubicBezTo>
                  <a:cubicBezTo>
                    <a:pt x="71" y="107"/>
                    <a:pt x="107" y="73"/>
                    <a:pt x="158" y="7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śliḍè">
              <a:extLst>
                <a:ext uri="{FF2B5EF4-FFF2-40B4-BE49-F238E27FC236}">
                  <a16:creationId xmlns:a16="http://schemas.microsoft.com/office/drawing/2014/main" id="{CF13E31C-0108-3E48-8938-27C91FCDA0A7}"/>
                </a:ext>
              </a:extLst>
            </p:cNvPr>
            <p:cNvSpPr/>
            <p:nvPr/>
          </p:nvSpPr>
          <p:spPr bwMode="auto">
            <a:xfrm>
              <a:off x="5331822" y="1835025"/>
              <a:ext cx="990932" cy="990932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" name="íṣḷiḓè">
            <a:extLst>
              <a:ext uri="{FF2B5EF4-FFF2-40B4-BE49-F238E27FC236}">
                <a16:creationId xmlns:a16="http://schemas.microsoft.com/office/drawing/2014/main" id="{ADA8F626-D984-664E-8D7E-75B078B53DDA}"/>
              </a:ext>
            </a:extLst>
          </p:cNvPr>
          <p:cNvGrpSpPr/>
          <p:nvPr/>
        </p:nvGrpSpPr>
        <p:grpSpPr>
          <a:xfrm>
            <a:off x="8757968" y="2295309"/>
            <a:ext cx="2260943" cy="1341122"/>
            <a:chOff x="6414703" y="1981123"/>
            <a:chExt cx="1532523" cy="909045"/>
          </a:xfr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ís1ïḑe">
              <a:extLst>
                <a:ext uri="{FF2B5EF4-FFF2-40B4-BE49-F238E27FC236}">
                  <a16:creationId xmlns:a16="http://schemas.microsoft.com/office/drawing/2014/main" id="{AA0FCDE1-84BA-044A-A494-648525A3385A}"/>
                </a:ext>
              </a:extLst>
            </p:cNvPr>
            <p:cNvSpPr/>
            <p:nvPr/>
          </p:nvSpPr>
          <p:spPr bwMode="auto">
            <a:xfrm rot="8100000" flipH="1">
              <a:off x="6414703" y="2019786"/>
              <a:ext cx="831722" cy="831720"/>
            </a:xfrm>
            <a:custGeom>
              <a:avLst/>
              <a:gdLst/>
              <a:ahLst/>
              <a:cxnLst>
                <a:cxn ang="0">
                  <a:pos x="158" y="73"/>
                </a:cxn>
                <a:cxn ang="0">
                  <a:pos x="86" y="0"/>
                </a:cxn>
                <a:cxn ang="0">
                  <a:pos x="0" y="87"/>
                </a:cxn>
                <a:cxn ang="0">
                  <a:pos x="69" y="158"/>
                </a:cxn>
                <a:cxn ang="0">
                  <a:pos x="158" y="73"/>
                </a:cxn>
              </a:cxnLst>
              <a:rect l="0" t="0" r="r" b="b"/>
              <a:pathLst>
                <a:path w="158" h="158">
                  <a:moveTo>
                    <a:pt x="158" y="73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5" y="51"/>
                    <a:pt x="50" y="86"/>
                    <a:pt x="0" y="87"/>
                  </a:cubicBezTo>
                  <a:cubicBezTo>
                    <a:pt x="69" y="158"/>
                    <a:pt x="69" y="158"/>
                    <a:pt x="69" y="158"/>
                  </a:cubicBezTo>
                  <a:cubicBezTo>
                    <a:pt x="71" y="107"/>
                    <a:pt x="107" y="73"/>
                    <a:pt x="158" y="7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1ïḑe">
              <a:extLst>
                <a:ext uri="{FF2B5EF4-FFF2-40B4-BE49-F238E27FC236}">
                  <a16:creationId xmlns:a16="http://schemas.microsoft.com/office/drawing/2014/main" id="{CF8B315A-4D78-CF4B-BF92-D0202C6C102F}"/>
                </a:ext>
              </a:extLst>
            </p:cNvPr>
            <p:cNvSpPr/>
            <p:nvPr/>
          </p:nvSpPr>
          <p:spPr bwMode="auto">
            <a:xfrm>
              <a:off x="7038181" y="1981123"/>
              <a:ext cx="909045" cy="90904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íṧḷíḍè">
            <a:extLst>
              <a:ext uri="{FF2B5EF4-FFF2-40B4-BE49-F238E27FC236}">
                <a16:creationId xmlns:a16="http://schemas.microsoft.com/office/drawing/2014/main" id="{8610574A-490A-EF47-8C78-9CE52EC52068}"/>
              </a:ext>
            </a:extLst>
          </p:cNvPr>
          <p:cNvSpPr/>
          <p:nvPr/>
        </p:nvSpPr>
        <p:spPr bwMode="auto">
          <a:xfrm>
            <a:off x="7627103" y="2432303"/>
            <a:ext cx="1067135" cy="1067135"/>
          </a:xfrm>
          <a:prstGeom prst="ellipse">
            <a:avLst/>
          </a:prstGeom>
          <a:solidFill>
            <a:srgbClr val="F7CA6D"/>
          </a:solidFill>
          <a:ln w="76200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5" name="íṡliḓe">
            <a:extLst>
              <a:ext uri="{FF2B5EF4-FFF2-40B4-BE49-F238E27FC236}">
                <a16:creationId xmlns:a16="http://schemas.microsoft.com/office/drawing/2014/main" id="{AE697486-B078-1549-953B-954EE2749117}"/>
              </a:ext>
            </a:extLst>
          </p:cNvPr>
          <p:cNvGrpSpPr/>
          <p:nvPr/>
        </p:nvGrpSpPr>
        <p:grpSpPr>
          <a:xfrm>
            <a:off x="7915900" y="2702574"/>
            <a:ext cx="489543" cy="526565"/>
            <a:chOff x="4679950" y="2714626"/>
            <a:chExt cx="188913" cy="2032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îsļïḋé">
              <a:extLst>
                <a:ext uri="{FF2B5EF4-FFF2-40B4-BE49-F238E27FC236}">
                  <a16:creationId xmlns:a16="http://schemas.microsoft.com/office/drawing/2014/main" id="{44853570-8CD0-8A42-AA14-E0112267F7AF}"/>
                </a:ext>
              </a:extLst>
            </p:cNvPr>
            <p:cNvSpPr/>
            <p:nvPr/>
          </p:nvSpPr>
          <p:spPr bwMode="auto">
            <a:xfrm>
              <a:off x="4792663" y="2824163"/>
              <a:ext cx="76200" cy="93663"/>
            </a:xfrm>
            <a:custGeom>
              <a:avLst/>
              <a:gdLst/>
              <a:ahLst/>
              <a:cxnLst>
                <a:cxn ang="0">
                  <a:pos x="49" y="12"/>
                </a:cxn>
                <a:cxn ang="0">
                  <a:pos x="43" y="5"/>
                </a:cxn>
                <a:cxn ang="0">
                  <a:pos x="35" y="1"/>
                </a:cxn>
                <a:cxn ang="0">
                  <a:pos x="26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40"/>
                </a:cxn>
                <a:cxn ang="0">
                  <a:pos x="7" y="57"/>
                </a:cxn>
                <a:cxn ang="0">
                  <a:pos x="26" y="62"/>
                </a:cxn>
                <a:cxn ang="0">
                  <a:pos x="35" y="61"/>
                </a:cxn>
                <a:cxn ang="0">
                  <a:pos x="43" y="58"/>
                </a:cxn>
                <a:cxn ang="0">
                  <a:pos x="49" y="51"/>
                </a:cxn>
                <a:cxn ang="0">
                  <a:pos x="51" y="40"/>
                </a:cxn>
                <a:cxn ang="0">
                  <a:pos x="51" y="24"/>
                </a:cxn>
                <a:cxn ang="0">
                  <a:pos x="49" y="12"/>
                </a:cxn>
                <a:cxn ang="0">
                  <a:pos x="37" y="39"/>
                </a:cxn>
                <a:cxn ang="0">
                  <a:pos x="34" y="46"/>
                </a:cxn>
                <a:cxn ang="0">
                  <a:pos x="26" y="49"/>
                </a:cxn>
                <a:cxn ang="0">
                  <a:pos x="17" y="46"/>
                </a:cxn>
                <a:cxn ang="0">
                  <a:pos x="15" y="38"/>
                </a:cxn>
                <a:cxn ang="0">
                  <a:pos x="15" y="28"/>
                </a:cxn>
                <a:cxn ang="0">
                  <a:pos x="17" y="18"/>
                </a:cxn>
                <a:cxn ang="0">
                  <a:pos x="26" y="14"/>
                </a:cxn>
                <a:cxn ang="0">
                  <a:pos x="34" y="18"/>
                </a:cxn>
                <a:cxn ang="0">
                  <a:pos x="37" y="27"/>
                </a:cxn>
                <a:cxn ang="0">
                  <a:pos x="37" y="39"/>
                </a:cxn>
              </a:cxnLst>
              <a:rect l="0" t="0" r="r" b="b"/>
              <a:pathLst>
                <a:path w="51" h="62">
                  <a:moveTo>
                    <a:pt x="49" y="12"/>
                  </a:moveTo>
                  <a:cubicBezTo>
                    <a:pt x="47" y="9"/>
                    <a:pt x="45" y="7"/>
                    <a:pt x="43" y="5"/>
                  </a:cubicBezTo>
                  <a:cubicBezTo>
                    <a:pt x="40" y="3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18" y="0"/>
                    <a:pt x="12" y="2"/>
                    <a:pt x="7" y="6"/>
                  </a:cubicBezTo>
                  <a:cubicBezTo>
                    <a:pt x="2" y="10"/>
                    <a:pt x="0" y="17"/>
                    <a:pt x="0" y="2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7"/>
                    <a:pt x="2" y="53"/>
                    <a:pt x="7" y="57"/>
                  </a:cubicBezTo>
                  <a:cubicBezTo>
                    <a:pt x="12" y="61"/>
                    <a:pt x="18" y="62"/>
                    <a:pt x="26" y="62"/>
                  </a:cubicBezTo>
                  <a:cubicBezTo>
                    <a:pt x="29" y="62"/>
                    <a:pt x="32" y="62"/>
                    <a:pt x="35" y="61"/>
                  </a:cubicBezTo>
                  <a:cubicBezTo>
                    <a:pt x="38" y="61"/>
                    <a:pt x="41" y="59"/>
                    <a:pt x="43" y="58"/>
                  </a:cubicBezTo>
                  <a:cubicBezTo>
                    <a:pt x="45" y="56"/>
                    <a:pt x="47" y="53"/>
                    <a:pt x="49" y="51"/>
                  </a:cubicBezTo>
                  <a:cubicBezTo>
                    <a:pt x="50" y="48"/>
                    <a:pt x="51" y="44"/>
                    <a:pt x="51" y="40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19"/>
                    <a:pt x="50" y="15"/>
                    <a:pt x="49" y="12"/>
                  </a:cubicBezTo>
                  <a:close/>
                  <a:moveTo>
                    <a:pt x="37" y="39"/>
                  </a:moveTo>
                  <a:cubicBezTo>
                    <a:pt x="37" y="41"/>
                    <a:pt x="36" y="43"/>
                    <a:pt x="34" y="46"/>
                  </a:cubicBezTo>
                  <a:cubicBezTo>
                    <a:pt x="33" y="48"/>
                    <a:pt x="30" y="49"/>
                    <a:pt x="26" y="49"/>
                  </a:cubicBezTo>
                  <a:cubicBezTo>
                    <a:pt x="22" y="49"/>
                    <a:pt x="19" y="48"/>
                    <a:pt x="17" y="46"/>
                  </a:cubicBezTo>
                  <a:cubicBezTo>
                    <a:pt x="15" y="44"/>
                    <a:pt x="15" y="41"/>
                    <a:pt x="15" y="3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4"/>
                    <a:pt x="15" y="20"/>
                    <a:pt x="17" y="18"/>
                  </a:cubicBezTo>
                  <a:cubicBezTo>
                    <a:pt x="19" y="15"/>
                    <a:pt x="22" y="14"/>
                    <a:pt x="26" y="14"/>
                  </a:cubicBezTo>
                  <a:cubicBezTo>
                    <a:pt x="30" y="14"/>
                    <a:pt x="33" y="15"/>
                    <a:pt x="34" y="18"/>
                  </a:cubicBezTo>
                  <a:cubicBezTo>
                    <a:pt x="36" y="21"/>
                    <a:pt x="37" y="24"/>
                    <a:pt x="37" y="27"/>
                  </a:cubicBezTo>
                  <a:lnTo>
                    <a:pt x="37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ľiďé">
              <a:extLst>
                <a:ext uri="{FF2B5EF4-FFF2-40B4-BE49-F238E27FC236}">
                  <a16:creationId xmlns:a16="http://schemas.microsoft.com/office/drawing/2014/main" id="{CEBA86FC-3147-F143-A371-E2CD0A995901}"/>
                </a:ext>
              </a:extLst>
            </p:cNvPr>
            <p:cNvSpPr/>
            <p:nvPr/>
          </p:nvSpPr>
          <p:spPr bwMode="auto">
            <a:xfrm>
              <a:off x="4679950" y="2716213"/>
              <a:ext cx="77788" cy="95250"/>
            </a:xfrm>
            <a:custGeom>
              <a:avLst/>
              <a:gdLst/>
              <a:ahLst/>
              <a:cxnLst>
                <a:cxn ang="0">
                  <a:pos x="35" y="62"/>
                </a:cxn>
                <a:cxn ang="0">
                  <a:pos x="43" y="58"/>
                </a:cxn>
                <a:cxn ang="0">
                  <a:pos x="49" y="51"/>
                </a:cxn>
                <a:cxn ang="0">
                  <a:pos x="51" y="40"/>
                </a:cxn>
                <a:cxn ang="0">
                  <a:pos x="51" y="24"/>
                </a:cxn>
                <a:cxn ang="0">
                  <a:pos x="49" y="13"/>
                </a:cxn>
                <a:cxn ang="0">
                  <a:pos x="43" y="5"/>
                </a:cxn>
                <a:cxn ang="0">
                  <a:pos x="35" y="1"/>
                </a:cxn>
                <a:cxn ang="0">
                  <a:pos x="26" y="0"/>
                </a:cxn>
                <a:cxn ang="0">
                  <a:pos x="7" y="7"/>
                </a:cxn>
                <a:cxn ang="0">
                  <a:pos x="0" y="26"/>
                </a:cxn>
                <a:cxn ang="0">
                  <a:pos x="0" y="40"/>
                </a:cxn>
                <a:cxn ang="0">
                  <a:pos x="7" y="57"/>
                </a:cxn>
                <a:cxn ang="0">
                  <a:pos x="26" y="63"/>
                </a:cxn>
                <a:cxn ang="0">
                  <a:pos x="35" y="62"/>
                </a:cxn>
                <a:cxn ang="0">
                  <a:pos x="14" y="39"/>
                </a:cxn>
                <a:cxn ang="0">
                  <a:pos x="14" y="29"/>
                </a:cxn>
                <a:cxn ang="0">
                  <a:pos x="17" y="18"/>
                </a:cxn>
                <a:cxn ang="0">
                  <a:pos x="26" y="14"/>
                </a:cxn>
                <a:cxn ang="0">
                  <a:pos x="34" y="18"/>
                </a:cxn>
                <a:cxn ang="0">
                  <a:pos x="36" y="28"/>
                </a:cxn>
                <a:cxn ang="0">
                  <a:pos x="36" y="39"/>
                </a:cxn>
                <a:cxn ang="0">
                  <a:pos x="34" y="46"/>
                </a:cxn>
                <a:cxn ang="0">
                  <a:pos x="26" y="49"/>
                </a:cxn>
                <a:cxn ang="0">
                  <a:pos x="17" y="46"/>
                </a:cxn>
                <a:cxn ang="0">
                  <a:pos x="14" y="39"/>
                </a:cxn>
              </a:cxnLst>
              <a:rect l="0" t="0" r="r" b="b"/>
              <a:pathLst>
                <a:path w="51" h="63">
                  <a:moveTo>
                    <a:pt x="35" y="62"/>
                  </a:moveTo>
                  <a:cubicBezTo>
                    <a:pt x="38" y="61"/>
                    <a:pt x="41" y="60"/>
                    <a:pt x="43" y="58"/>
                  </a:cubicBezTo>
                  <a:cubicBezTo>
                    <a:pt x="45" y="56"/>
                    <a:pt x="47" y="54"/>
                    <a:pt x="49" y="51"/>
                  </a:cubicBezTo>
                  <a:cubicBezTo>
                    <a:pt x="50" y="48"/>
                    <a:pt x="51" y="45"/>
                    <a:pt x="51" y="40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0"/>
                    <a:pt x="50" y="16"/>
                    <a:pt x="49" y="13"/>
                  </a:cubicBezTo>
                  <a:cubicBezTo>
                    <a:pt x="47" y="10"/>
                    <a:pt x="45" y="7"/>
                    <a:pt x="43" y="5"/>
                  </a:cubicBezTo>
                  <a:cubicBezTo>
                    <a:pt x="40" y="3"/>
                    <a:pt x="38" y="2"/>
                    <a:pt x="35" y="1"/>
                  </a:cubicBezTo>
                  <a:cubicBezTo>
                    <a:pt x="32" y="1"/>
                    <a:pt x="29" y="0"/>
                    <a:pt x="26" y="0"/>
                  </a:cubicBezTo>
                  <a:cubicBezTo>
                    <a:pt x="18" y="0"/>
                    <a:pt x="12" y="2"/>
                    <a:pt x="7" y="7"/>
                  </a:cubicBezTo>
                  <a:cubicBezTo>
                    <a:pt x="2" y="11"/>
                    <a:pt x="0" y="17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2" y="54"/>
                    <a:pt x="7" y="57"/>
                  </a:cubicBezTo>
                  <a:cubicBezTo>
                    <a:pt x="12" y="61"/>
                    <a:pt x="18" y="63"/>
                    <a:pt x="26" y="63"/>
                  </a:cubicBezTo>
                  <a:cubicBezTo>
                    <a:pt x="29" y="63"/>
                    <a:pt x="32" y="62"/>
                    <a:pt x="35" y="62"/>
                  </a:cubicBezTo>
                  <a:close/>
                  <a:moveTo>
                    <a:pt x="14" y="3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4" y="24"/>
                    <a:pt x="15" y="21"/>
                    <a:pt x="17" y="18"/>
                  </a:cubicBezTo>
                  <a:cubicBezTo>
                    <a:pt x="18" y="15"/>
                    <a:pt x="22" y="14"/>
                    <a:pt x="26" y="14"/>
                  </a:cubicBezTo>
                  <a:cubicBezTo>
                    <a:pt x="30" y="14"/>
                    <a:pt x="33" y="15"/>
                    <a:pt x="34" y="18"/>
                  </a:cubicBezTo>
                  <a:cubicBezTo>
                    <a:pt x="36" y="21"/>
                    <a:pt x="36" y="24"/>
                    <a:pt x="36" y="28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2"/>
                    <a:pt x="36" y="44"/>
                    <a:pt x="34" y="46"/>
                  </a:cubicBezTo>
                  <a:cubicBezTo>
                    <a:pt x="32" y="48"/>
                    <a:pt x="30" y="49"/>
                    <a:pt x="26" y="49"/>
                  </a:cubicBezTo>
                  <a:cubicBezTo>
                    <a:pt x="22" y="49"/>
                    <a:pt x="19" y="48"/>
                    <a:pt x="17" y="46"/>
                  </a:cubicBezTo>
                  <a:cubicBezTo>
                    <a:pt x="15" y="44"/>
                    <a:pt x="14" y="42"/>
                    <a:pt x="14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šlîďe">
              <a:extLst>
                <a:ext uri="{FF2B5EF4-FFF2-40B4-BE49-F238E27FC236}">
                  <a16:creationId xmlns:a16="http://schemas.microsoft.com/office/drawing/2014/main" id="{A3A2AD4D-FA07-1F4B-B81B-1FD9D0B2FD28}"/>
                </a:ext>
              </a:extLst>
            </p:cNvPr>
            <p:cNvSpPr/>
            <p:nvPr/>
          </p:nvSpPr>
          <p:spPr bwMode="auto">
            <a:xfrm>
              <a:off x="4710113" y="2714626"/>
              <a:ext cx="130175" cy="203200"/>
            </a:xfrm>
            <a:custGeom>
              <a:avLst/>
              <a:gdLst/>
              <a:ahLst/>
              <a:cxnLst>
                <a:cxn ang="0">
                  <a:pos x="86" y="1"/>
                </a:cxn>
                <a:cxn ang="0">
                  <a:pos x="83" y="0"/>
                </a:cxn>
                <a:cxn ang="0">
                  <a:pos x="72" y="0"/>
                </a:cxn>
                <a:cxn ang="0">
                  <a:pos x="68" y="1"/>
                </a:cxn>
                <a:cxn ang="0">
                  <a:pos x="65" y="5"/>
                </a:cxn>
                <a:cxn ang="0">
                  <a:pos x="2" y="128"/>
                </a:cxn>
                <a:cxn ang="0">
                  <a:pos x="1" y="133"/>
                </a:cxn>
                <a:cxn ang="0">
                  <a:pos x="4" y="134"/>
                </a:cxn>
                <a:cxn ang="0">
                  <a:pos x="15" y="134"/>
                </a:cxn>
                <a:cxn ang="0">
                  <a:pos x="18" y="133"/>
                </a:cxn>
                <a:cxn ang="0">
                  <a:pos x="21" y="129"/>
                </a:cxn>
                <a:cxn ang="0">
                  <a:pos x="84" y="6"/>
                </a:cxn>
                <a:cxn ang="0">
                  <a:pos x="86" y="1"/>
                </a:cxn>
              </a:cxnLst>
              <a:rect l="0" t="0" r="r" b="b"/>
              <a:pathLst>
                <a:path w="86" h="134">
                  <a:moveTo>
                    <a:pt x="86" y="1"/>
                  </a:moveTo>
                  <a:cubicBezTo>
                    <a:pt x="86" y="1"/>
                    <a:pt x="85" y="0"/>
                    <a:pt x="8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69" y="1"/>
                    <a:pt x="68" y="1"/>
                  </a:cubicBezTo>
                  <a:cubicBezTo>
                    <a:pt x="67" y="2"/>
                    <a:pt x="66" y="3"/>
                    <a:pt x="65" y="5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31"/>
                    <a:pt x="0" y="132"/>
                    <a:pt x="1" y="133"/>
                  </a:cubicBezTo>
                  <a:cubicBezTo>
                    <a:pt x="1" y="134"/>
                    <a:pt x="2" y="134"/>
                    <a:pt x="4" y="134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6" y="134"/>
                    <a:pt x="17" y="134"/>
                    <a:pt x="18" y="133"/>
                  </a:cubicBezTo>
                  <a:cubicBezTo>
                    <a:pt x="19" y="133"/>
                    <a:pt x="20" y="131"/>
                    <a:pt x="21" y="129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4"/>
                    <a:pt x="86" y="2"/>
                    <a:pt x="86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ïS1iďê">
            <a:extLst>
              <a:ext uri="{FF2B5EF4-FFF2-40B4-BE49-F238E27FC236}">
                <a16:creationId xmlns:a16="http://schemas.microsoft.com/office/drawing/2014/main" id="{6BFA5220-19D5-5643-8903-A439FEC5BE6D}"/>
              </a:ext>
            </a:extLst>
          </p:cNvPr>
          <p:cNvGrpSpPr/>
          <p:nvPr/>
        </p:nvGrpSpPr>
        <p:grpSpPr>
          <a:xfrm>
            <a:off x="1789626" y="2729609"/>
            <a:ext cx="994285" cy="578069"/>
            <a:chOff x="4606925" y="2349501"/>
            <a:chExt cx="341313" cy="1984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îsḷîḓê">
              <a:extLst>
                <a:ext uri="{FF2B5EF4-FFF2-40B4-BE49-F238E27FC236}">
                  <a16:creationId xmlns:a16="http://schemas.microsoft.com/office/drawing/2014/main" id="{4B7AFB28-C623-E942-BCC9-68A33AA4F9DC}"/>
                </a:ext>
              </a:extLst>
            </p:cNvPr>
            <p:cNvSpPr/>
            <p:nvPr/>
          </p:nvSpPr>
          <p:spPr bwMode="auto">
            <a:xfrm>
              <a:off x="4779963" y="2466976"/>
              <a:ext cx="1588" cy="15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śľíḋe">
              <a:extLst>
                <a:ext uri="{FF2B5EF4-FFF2-40B4-BE49-F238E27FC236}">
                  <a16:creationId xmlns:a16="http://schemas.microsoft.com/office/drawing/2014/main" id="{53CA383D-4BC6-A74A-B229-3EB46370693D}"/>
                </a:ext>
              </a:extLst>
            </p:cNvPr>
            <p:cNvSpPr/>
            <p:nvPr/>
          </p:nvSpPr>
          <p:spPr bwMode="auto">
            <a:xfrm>
              <a:off x="4754563" y="2511426"/>
              <a:ext cx="23813" cy="31750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2" y="12"/>
                </a:cxn>
                <a:cxn ang="0">
                  <a:pos x="1" y="16"/>
                </a:cxn>
                <a:cxn ang="0">
                  <a:pos x="1" y="19"/>
                </a:cxn>
                <a:cxn ang="0">
                  <a:pos x="3" y="21"/>
                </a:cxn>
                <a:cxn ang="0">
                  <a:pos x="3" y="21"/>
                </a:cxn>
                <a:cxn ang="0">
                  <a:pos x="5" y="21"/>
                </a:cxn>
                <a:cxn ang="0">
                  <a:pos x="11" y="18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6" y="3"/>
                </a:cxn>
              </a:cxnLst>
              <a:rect l="0" t="0" r="r" b="b"/>
              <a:pathLst>
                <a:path w="16" h="21">
                  <a:moveTo>
                    <a:pt x="16" y="3"/>
                  </a:moveTo>
                  <a:cubicBezTo>
                    <a:pt x="15" y="2"/>
                    <a:pt x="15" y="2"/>
                    <a:pt x="14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0"/>
                    <a:pt x="7" y="2"/>
                    <a:pt x="6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2" y="11"/>
                    <a:pt x="2" y="12"/>
                  </a:cubicBezTo>
                  <a:cubicBezTo>
                    <a:pt x="1" y="13"/>
                    <a:pt x="1" y="14"/>
                    <a:pt x="1" y="16"/>
                  </a:cubicBezTo>
                  <a:cubicBezTo>
                    <a:pt x="0" y="17"/>
                    <a:pt x="1" y="18"/>
                    <a:pt x="1" y="19"/>
                  </a:cubicBezTo>
                  <a:cubicBezTo>
                    <a:pt x="2" y="19"/>
                    <a:pt x="2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5" y="21"/>
                  </a:cubicBezTo>
                  <a:cubicBezTo>
                    <a:pt x="7" y="21"/>
                    <a:pt x="10" y="20"/>
                    <a:pt x="11" y="1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9"/>
                    <a:pt x="16" y="7"/>
                    <a:pt x="16" y="6"/>
                  </a:cubicBezTo>
                  <a:cubicBezTo>
                    <a:pt x="16" y="5"/>
                    <a:pt x="16" y="4"/>
                    <a:pt x="16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ṣḻïḍè">
              <a:extLst>
                <a:ext uri="{FF2B5EF4-FFF2-40B4-BE49-F238E27FC236}">
                  <a16:creationId xmlns:a16="http://schemas.microsoft.com/office/drawing/2014/main" id="{4E2BF156-EADA-9E4F-98BE-1665DCC97C57}"/>
                </a:ext>
              </a:extLst>
            </p:cNvPr>
            <p:cNvSpPr/>
            <p:nvPr/>
          </p:nvSpPr>
          <p:spPr bwMode="auto">
            <a:xfrm>
              <a:off x="4733925" y="2487613"/>
              <a:ext cx="31750" cy="46038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1" y="10"/>
                </a:cxn>
                <a:cxn ang="0">
                  <a:pos x="21" y="7"/>
                </a:cxn>
                <a:cxn ang="0">
                  <a:pos x="21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" y="21"/>
                </a:cxn>
                <a:cxn ang="0">
                  <a:pos x="1" y="27"/>
                </a:cxn>
                <a:cxn ang="0">
                  <a:pos x="4" y="29"/>
                </a:cxn>
                <a:cxn ang="0">
                  <a:pos x="6" y="30"/>
                </a:cxn>
                <a:cxn ang="0">
                  <a:pos x="13" y="27"/>
                </a:cxn>
                <a:cxn ang="0">
                  <a:pos x="15" y="21"/>
                </a:cxn>
                <a:cxn ang="0">
                  <a:pos x="20" y="10"/>
                </a:cxn>
              </a:cxnLst>
              <a:rect l="0" t="0" r="r" b="b"/>
              <a:pathLst>
                <a:path w="22" h="30">
                  <a:moveTo>
                    <a:pt x="20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8"/>
                    <a:pt x="21" y="7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0" y="2"/>
                    <a:pt x="19" y="1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4" y="0"/>
                    <a:pt x="11" y="1"/>
                    <a:pt x="10" y="3"/>
                  </a:cubicBezTo>
                  <a:cubicBezTo>
                    <a:pt x="9" y="4"/>
                    <a:pt x="1" y="21"/>
                    <a:pt x="1" y="21"/>
                  </a:cubicBezTo>
                  <a:cubicBezTo>
                    <a:pt x="0" y="24"/>
                    <a:pt x="1" y="25"/>
                    <a:pt x="1" y="27"/>
                  </a:cubicBezTo>
                  <a:cubicBezTo>
                    <a:pt x="2" y="28"/>
                    <a:pt x="3" y="29"/>
                    <a:pt x="4" y="29"/>
                  </a:cubicBezTo>
                  <a:cubicBezTo>
                    <a:pt x="5" y="30"/>
                    <a:pt x="5" y="30"/>
                    <a:pt x="6" y="30"/>
                  </a:cubicBezTo>
                  <a:cubicBezTo>
                    <a:pt x="8" y="30"/>
                    <a:pt x="11" y="29"/>
                    <a:pt x="13" y="27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ṩḻíḓé">
              <a:extLst>
                <a:ext uri="{FF2B5EF4-FFF2-40B4-BE49-F238E27FC236}">
                  <a16:creationId xmlns:a16="http://schemas.microsoft.com/office/drawing/2014/main" id="{E1D3807D-C31C-D44A-B6B8-A78814ECAF0E}"/>
                </a:ext>
              </a:extLst>
            </p:cNvPr>
            <p:cNvSpPr/>
            <p:nvPr/>
          </p:nvSpPr>
          <p:spPr bwMode="auto">
            <a:xfrm>
              <a:off x="4697413" y="2471738"/>
              <a:ext cx="20638" cy="317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3" y="3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6" y="21"/>
                </a:cxn>
                <a:cxn ang="0">
                  <a:pos x="11" y="18"/>
                </a:cxn>
                <a:cxn ang="0">
                  <a:pos x="14" y="9"/>
                </a:cxn>
                <a:cxn ang="0">
                  <a:pos x="14" y="8"/>
                </a:cxn>
              </a:cxnLst>
              <a:rect l="0" t="0" r="r" b="b"/>
              <a:pathLst>
                <a:path w="14" h="21">
                  <a:moveTo>
                    <a:pt x="14" y="8"/>
                  </a:moveTo>
                  <a:cubicBezTo>
                    <a:pt x="14" y="6"/>
                    <a:pt x="14" y="4"/>
                    <a:pt x="13" y="3"/>
                  </a:cubicBezTo>
                  <a:cubicBezTo>
                    <a:pt x="12" y="2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3" y="3"/>
                    <a:pt x="2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5"/>
                    <a:pt x="0" y="17"/>
                    <a:pt x="1" y="18"/>
                  </a:cubicBezTo>
                  <a:cubicBezTo>
                    <a:pt x="2" y="19"/>
                    <a:pt x="3" y="20"/>
                    <a:pt x="5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7" y="21"/>
                    <a:pt x="10" y="20"/>
                    <a:pt x="11" y="1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8"/>
                    <a:pt x="14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lîḍé">
              <a:extLst>
                <a:ext uri="{FF2B5EF4-FFF2-40B4-BE49-F238E27FC236}">
                  <a16:creationId xmlns:a16="http://schemas.microsoft.com/office/drawing/2014/main" id="{16BE93BA-CE94-7642-BFBB-684AB24F370A}"/>
                </a:ext>
              </a:extLst>
            </p:cNvPr>
            <p:cNvSpPr/>
            <p:nvPr/>
          </p:nvSpPr>
          <p:spPr bwMode="auto">
            <a:xfrm>
              <a:off x="4714875" y="2479676"/>
              <a:ext cx="26988" cy="39688"/>
            </a:xfrm>
            <a:custGeom>
              <a:avLst/>
              <a:gdLst/>
              <a:ahLst/>
              <a:cxnLst>
                <a:cxn ang="0">
                  <a:pos x="18" y="7"/>
                </a:cxn>
                <a:cxn ang="0">
                  <a:pos x="17" y="3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1" y="24"/>
                </a:cxn>
                <a:cxn ang="0">
                  <a:pos x="3" y="26"/>
                </a:cxn>
                <a:cxn ang="0">
                  <a:pos x="3" y="26"/>
                </a:cxn>
                <a:cxn ang="0">
                  <a:pos x="5" y="26"/>
                </a:cxn>
                <a:cxn ang="0">
                  <a:pos x="11" y="23"/>
                </a:cxn>
                <a:cxn ang="0">
                  <a:pos x="17" y="11"/>
                </a:cxn>
                <a:cxn ang="0">
                  <a:pos x="18" y="7"/>
                </a:cxn>
              </a:cxnLst>
              <a:rect l="0" t="0" r="r" b="b"/>
              <a:pathLst>
                <a:path w="18" h="27">
                  <a:moveTo>
                    <a:pt x="18" y="7"/>
                  </a:moveTo>
                  <a:cubicBezTo>
                    <a:pt x="18" y="6"/>
                    <a:pt x="18" y="4"/>
                    <a:pt x="17" y="3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0" y="0"/>
                    <a:pt x="7" y="2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9"/>
                    <a:pt x="0" y="20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7" y="27"/>
                    <a:pt x="9" y="26"/>
                    <a:pt x="11" y="23"/>
                  </a:cubicBezTo>
                  <a:cubicBezTo>
                    <a:pt x="11" y="23"/>
                    <a:pt x="17" y="11"/>
                    <a:pt x="17" y="11"/>
                  </a:cubicBezTo>
                  <a:cubicBezTo>
                    <a:pt x="18" y="8"/>
                    <a:pt x="18" y="7"/>
                    <a:pt x="18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ṣḻîḓe">
              <a:extLst>
                <a:ext uri="{FF2B5EF4-FFF2-40B4-BE49-F238E27FC236}">
                  <a16:creationId xmlns:a16="http://schemas.microsoft.com/office/drawing/2014/main" id="{CF2A9D38-4935-8F43-B66F-51F23DAB57BF}"/>
                </a:ext>
              </a:extLst>
            </p:cNvPr>
            <p:cNvSpPr/>
            <p:nvPr/>
          </p:nvSpPr>
          <p:spPr bwMode="auto">
            <a:xfrm>
              <a:off x="4606925" y="2352676"/>
              <a:ext cx="76200" cy="122238"/>
            </a:xfrm>
            <a:custGeom>
              <a:avLst/>
              <a:gdLst/>
              <a:ahLst/>
              <a:cxnLst>
                <a:cxn ang="0">
                  <a:pos x="26" y="66"/>
                </a:cxn>
                <a:cxn ang="0">
                  <a:pos x="50" y="13"/>
                </a:cxn>
                <a:cxn ang="0">
                  <a:pos x="29" y="0"/>
                </a:cxn>
                <a:cxn ang="0">
                  <a:pos x="1" y="65"/>
                </a:cxn>
                <a:cxn ang="0">
                  <a:pos x="25" y="78"/>
                </a:cxn>
                <a:cxn ang="0">
                  <a:pos x="36" y="73"/>
                </a:cxn>
                <a:cxn ang="0">
                  <a:pos x="33" y="71"/>
                </a:cxn>
                <a:cxn ang="0">
                  <a:pos x="26" y="66"/>
                </a:cxn>
              </a:cxnLst>
              <a:rect l="0" t="0" r="r" b="b"/>
              <a:pathLst>
                <a:path w="50" h="80">
                  <a:moveTo>
                    <a:pt x="26" y="66"/>
                  </a:moveTo>
                  <a:cubicBezTo>
                    <a:pt x="29" y="27"/>
                    <a:pt x="50" y="13"/>
                    <a:pt x="50" y="1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3"/>
                    <a:pt x="1" y="65"/>
                    <a:pt x="1" y="65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9" y="80"/>
                    <a:pt x="36" y="73"/>
                    <a:pt x="36" y="7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26" y="79"/>
                    <a:pt x="26" y="71"/>
                    <a:pt x="26" y="6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$ľîde">
              <a:extLst>
                <a:ext uri="{FF2B5EF4-FFF2-40B4-BE49-F238E27FC236}">
                  <a16:creationId xmlns:a16="http://schemas.microsoft.com/office/drawing/2014/main" id="{4182B45E-27BA-084D-82C4-C67FA5847D2B}"/>
                </a:ext>
              </a:extLst>
            </p:cNvPr>
            <p:cNvSpPr/>
            <p:nvPr/>
          </p:nvSpPr>
          <p:spPr bwMode="auto">
            <a:xfrm>
              <a:off x="4868863" y="2349501"/>
              <a:ext cx="79375" cy="1206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14"/>
                </a:cxn>
                <a:cxn ang="0">
                  <a:pos x="24" y="64"/>
                </a:cxn>
                <a:cxn ang="0">
                  <a:pos x="17" y="70"/>
                </a:cxn>
                <a:cxn ang="0">
                  <a:pos x="14" y="72"/>
                </a:cxn>
                <a:cxn ang="0">
                  <a:pos x="25" y="76"/>
                </a:cxn>
                <a:cxn ang="0">
                  <a:pos x="50" y="63"/>
                </a:cxn>
                <a:cxn ang="0">
                  <a:pos x="21" y="0"/>
                </a:cxn>
              </a:cxnLst>
              <a:rect l="0" t="0" r="r" b="b"/>
              <a:pathLst>
                <a:path w="52" h="79">
                  <a:moveTo>
                    <a:pt x="21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1" y="26"/>
                    <a:pt x="24" y="64"/>
                  </a:cubicBezTo>
                  <a:cubicBezTo>
                    <a:pt x="23" y="69"/>
                    <a:pt x="23" y="78"/>
                    <a:pt x="17" y="70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20" y="79"/>
                    <a:pt x="25" y="76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0" y="63"/>
                    <a:pt x="52" y="23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ḷiḋè">
              <a:extLst>
                <a:ext uri="{FF2B5EF4-FFF2-40B4-BE49-F238E27FC236}">
                  <a16:creationId xmlns:a16="http://schemas.microsoft.com/office/drawing/2014/main" id="{B753976A-774E-6540-8577-0DA0E70C9CAF}"/>
                </a:ext>
              </a:extLst>
            </p:cNvPr>
            <p:cNvSpPr/>
            <p:nvPr/>
          </p:nvSpPr>
          <p:spPr bwMode="auto">
            <a:xfrm>
              <a:off x="4700588" y="2371726"/>
              <a:ext cx="193675" cy="176213"/>
            </a:xfrm>
            <a:custGeom>
              <a:avLst/>
              <a:gdLst/>
              <a:ahLst/>
              <a:cxnLst>
                <a:cxn ang="0">
                  <a:pos x="117" y="61"/>
                </a:cxn>
                <a:cxn ang="0">
                  <a:pos x="118" y="58"/>
                </a:cxn>
                <a:cxn ang="0">
                  <a:pos x="111" y="8"/>
                </a:cxn>
                <a:cxn ang="0">
                  <a:pos x="58" y="0"/>
                </a:cxn>
                <a:cxn ang="0">
                  <a:pos x="23" y="5"/>
                </a:cxn>
                <a:cxn ang="0">
                  <a:pos x="17" y="8"/>
                </a:cxn>
                <a:cxn ang="0">
                  <a:pos x="1" y="24"/>
                </a:cxn>
                <a:cxn ang="0">
                  <a:pos x="24" y="28"/>
                </a:cxn>
                <a:cxn ang="0">
                  <a:pos x="31" y="22"/>
                </a:cxn>
                <a:cxn ang="0">
                  <a:pos x="51" y="23"/>
                </a:cxn>
                <a:cxn ang="0">
                  <a:pos x="93" y="51"/>
                </a:cxn>
                <a:cxn ang="0">
                  <a:pos x="116" y="69"/>
                </a:cxn>
                <a:cxn ang="0">
                  <a:pos x="116" y="72"/>
                </a:cxn>
                <a:cxn ang="0">
                  <a:pos x="113" y="76"/>
                </a:cxn>
                <a:cxn ang="0">
                  <a:pos x="109" y="76"/>
                </a:cxn>
                <a:cxn ang="0">
                  <a:pos x="103" y="72"/>
                </a:cxn>
                <a:cxn ang="0">
                  <a:pos x="99" y="70"/>
                </a:cxn>
                <a:cxn ang="0">
                  <a:pos x="73" y="59"/>
                </a:cxn>
                <a:cxn ang="0">
                  <a:pos x="101" y="78"/>
                </a:cxn>
                <a:cxn ang="0">
                  <a:pos x="103" y="83"/>
                </a:cxn>
                <a:cxn ang="0">
                  <a:pos x="100" y="88"/>
                </a:cxn>
                <a:cxn ang="0">
                  <a:pos x="96" y="88"/>
                </a:cxn>
                <a:cxn ang="0">
                  <a:pos x="79" y="79"/>
                </a:cxn>
                <a:cxn ang="0">
                  <a:pos x="71" y="74"/>
                </a:cxn>
                <a:cxn ang="0">
                  <a:pos x="66" y="75"/>
                </a:cxn>
                <a:cxn ang="0">
                  <a:pos x="69" y="80"/>
                </a:cxn>
                <a:cxn ang="0">
                  <a:pos x="83" y="88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2" y="100"/>
                </a:cxn>
                <a:cxn ang="0">
                  <a:pos x="79" y="99"/>
                </a:cxn>
                <a:cxn ang="0">
                  <a:pos x="71" y="95"/>
                </a:cxn>
                <a:cxn ang="0">
                  <a:pos x="62" y="91"/>
                </a:cxn>
                <a:cxn ang="0">
                  <a:pos x="59" y="96"/>
                </a:cxn>
                <a:cxn ang="0">
                  <a:pos x="69" y="101"/>
                </a:cxn>
                <a:cxn ang="0">
                  <a:pos x="71" y="106"/>
                </a:cxn>
                <a:cxn ang="0">
                  <a:pos x="69" y="110"/>
                </a:cxn>
                <a:cxn ang="0">
                  <a:pos x="67" y="110"/>
                </a:cxn>
                <a:cxn ang="0">
                  <a:pos x="65" y="110"/>
                </a:cxn>
                <a:cxn ang="0">
                  <a:pos x="51" y="110"/>
                </a:cxn>
                <a:cxn ang="0">
                  <a:pos x="63" y="116"/>
                </a:cxn>
                <a:cxn ang="0">
                  <a:pos x="63" y="116"/>
                </a:cxn>
                <a:cxn ang="0">
                  <a:pos x="63" y="116"/>
                </a:cxn>
                <a:cxn ang="0">
                  <a:pos x="69" y="117"/>
                </a:cxn>
                <a:cxn ang="0">
                  <a:pos x="76" y="112"/>
                </a:cxn>
                <a:cxn ang="0">
                  <a:pos x="77" y="106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91" y="102"/>
                </a:cxn>
                <a:cxn ang="0">
                  <a:pos x="93" y="94"/>
                </a:cxn>
                <a:cxn ang="0">
                  <a:pos x="102" y="94"/>
                </a:cxn>
                <a:cxn ang="0">
                  <a:pos x="110" y="83"/>
                </a:cxn>
                <a:cxn ang="0">
                  <a:pos x="111" y="83"/>
                </a:cxn>
                <a:cxn ang="0">
                  <a:pos x="117" y="81"/>
                </a:cxn>
                <a:cxn ang="0">
                  <a:pos x="122" y="74"/>
                </a:cxn>
                <a:cxn ang="0">
                  <a:pos x="121" y="65"/>
                </a:cxn>
              </a:cxnLst>
              <a:rect l="0" t="0" r="r" b="b"/>
              <a:pathLst>
                <a:path w="129" h="117">
                  <a:moveTo>
                    <a:pt x="118" y="61"/>
                  </a:moveTo>
                  <a:cubicBezTo>
                    <a:pt x="117" y="61"/>
                    <a:pt x="117" y="61"/>
                    <a:pt x="117" y="61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8"/>
                    <a:pt x="118" y="58"/>
                    <a:pt x="118" y="58"/>
                  </a:cubicBezTo>
                  <a:cubicBezTo>
                    <a:pt x="124" y="55"/>
                    <a:pt x="129" y="52"/>
                    <a:pt x="129" y="52"/>
                  </a:cubicBezTo>
                  <a:cubicBezTo>
                    <a:pt x="129" y="25"/>
                    <a:pt x="111" y="8"/>
                    <a:pt x="111" y="8"/>
                  </a:cubicBezTo>
                  <a:cubicBezTo>
                    <a:pt x="111" y="8"/>
                    <a:pt x="104" y="13"/>
                    <a:pt x="98" y="14"/>
                  </a:cubicBezTo>
                  <a:cubicBezTo>
                    <a:pt x="92" y="14"/>
                    <a:pt x="59" y="0"/>
                    <a:pt x="58" y="0"/>
                  </a:cubicBezTo>
                  <a:cubicBezTo>
                    <a:pt x="58" y="0"/>
                    <a:pt x="53" y="1"/>
                    <a:pt x="52" y="1"/>
                  </a:cubicBezTo>
                  <a:cubicBezTo>
                    <a:pt x="51" y="1"/>
                    <a:pt x="27" y="5"/>
                    <a:pt x="23" y="5"/>
                  </a:cubicBezTo>
                  <a:cubicBezTo>
                    <a:pt x="21" y="5"/>
                    <a:pt x="20" y="5"/>
                    <a:pt x="20" y="6"/>
                  </a:cubicBezTo>
                  <a:cubicBezTo>
                    <a:pt x="19" y="6"/>
                    <a:pt x="18" y="6"/>
                    <a:pt x="17" y="8"/>
                  </a:cubicBezTo>
                  <a:cubicBezTo>
                    <a:pt x="15" y="9"/>
                    <a:pt x="14" y="11"/>
                    <a:pt x="12" y="13"/>
                  </a:cubicBezTo>
                  <a:cubicBezTo>
                    <a:pt x="9" y="16"/>
                    <a:pt x="5" y="21"/>
                    <a:pt x="1" y="24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2" y="30"/>
                    <a:pt x="12" y="38"/>
                    <a:pt x="24" y="28"/>
                  </a:cubicBezTo>
                  <a:cubicBezTo>
                    <a:pt x="28" y="25"/>
                    <a:pt x="30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2" y="21"/>
                    <a:pt x="32" y="21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5" y="67"/>
                    <a:pt x="115" y="68"/>
                    <a:pt x="116" y="69"/>
                  </a:cubicBezTo>
                  <a:cubicBezTo>
                    <a:pt x="116" y="69"/>
                    <a:pt x="116" y="70"/>
                    <a:pt x="116" y="71"/>
                  </a:cubicBezTo>
                  <a:cubicBezTo>
                    <a:pt x="116" y="71"/>
                    <a:pt x="116" y="72"/>
                    <a:pt x="116" y="72"/>
                  </a:cubicBezTo>
                  <a:cubicBezTo>
                    <a:pt x="116" y="73"/>
                    <a:pt x="116" y="74"/>
                    <a:pt x="115" y="74"/>
                  </a:cubicBezTo>
                  <a:cubicBezTo>
                    <a:pt x="115" y="75"/>
                    <a:pt x="114" y="75"/>
                    <a:pt x="113" y="76"/>
                  </a:cubicBezTo>
                  <a:cubicBezTo>
                    <a:pt x="113" y="76"/>
                    <a:pt x="112" y="76"/>
                    <a:pt x="111" y="76"/>
                  </a:cubicBezTo>
                  <a:cubicBezTo>
                    <a:pt x="111" y="76"/>
                    <a:pt x="110" y="76"/>
                    <a:pt x="109" y="76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6" y="57"/>
                    <a:pt x="74" y="58"/>
                    <a:pt x="73" y="59"/>
                  </a:cubicBezTo>
                  <a:cubicBezTo>
                    <a:pt x="72" y="61"/>
                    <a:pt x="73" y="63"/>
                    <a:pt x="74" y="64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2" y="79"/>
                    <a:pt x="102" y="80"/>
                  </a:cubicBezTo>
                  <a:cubicBezTo>
                    <a:pt x="103" y="81"/>
                    <a:pt x="103" y="82"/>
                    <a:pt x="103" y="83"/>
                  </a:cubicBezTo>
                  <a:cubicBezTo>
                    <a:pt x="103" y="84"/>
                    <a:pt x="103" y="85"/>
                    <a:pt x="102" y="87"/>
                  </a:cubicBezTo>
                  <a:cubicBezTo>
                    <a:pt x="102" y="87"/>
                    <a:pt x="101" y="88"/>
                    <a:pt x="100" y="88"/>
                  </a:cubicBezTo>
                  <a:cubicBezTo>
                    <a:pt x="99" y="88"/>
                    <a:pt x="99" y="88"/>
                    <a:pt x="98" y="88"/>
                  </a:cubicBezTo>
                  <a:cubicBezTo>
                    <a:pt x="98" y="88"/>
                    <a:pt x="97" y="88"/>
                    <a:pt x="96" y="88"/>
                  </a:cubicBezTo>
                  <a:cubicBezTo>
                    <a:pt x="96" y="88"/>
                    <a:pt x="94" y="87"/>
                    <a:pt x="92" y="86"/>
                  </a:cubicBezTo>
                  <a:cubicBezTo>
                    <a:pt x="89" y="84"/>
                    <a:pt x="83" y="81"/>
                    <a:pt x="79" y="79"/>
                  </a:cubicBezTo>
                  <a:cubicBezTo>
                    <a:pt x="77" y="77"/>
                    <a:pt x="74" y="76"/>
                    <a:pt x="73" y="75"/>
                  </a:cubicBezTo>
                  <a:cubicBezTo>
                    <a:pt x="72" y="75"/>
                    <a:pt x="71" y="75"/>
                    <a:pt x="71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8" y="73"/>
                    <a:pt x="67" y="73"/>
                    <a:pt x="66" y="75"/>
                  </a:cubicBezTo>
                  <a:cubicBezTo>
                    <a:pt x="65" y="77"/>
                    <a:pt x="65" y="79"/>
                    <a:pt x="67" y="79"/>
                  </a:cubicBezTo>
                  <a:cubicBezTo>
                    <a:pt x="67" y="80"/>
                    <a:pt x="68" y="80"/>
                    <a:pt x="69" y="80"/>
                  </a:cubicBezTo>
                  <a:cubicBezTo>
                    <a:pt x="71" y="82"/>
                    <a:pt x="77" y="85"/>
                    <a:pt x="83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3" y="88"/>
                    <a:pt x="84" y="89"/>
                    <a:pt x="84" y="89"/>
                  </a:cubicBezTo>
                  <a:cubicBezTo>
                    <a:pt x="85" y="90"/>
                    <a:pt x="86" y="91"/>
                    <a:pt x="86" y="92"/>
                  </a:cubicBezTo>
                  <a:cubicBezTo>
                    <a:pt x="87" y="93"/>
                    <a:pt x="87" y="94"/>
                    <a:pt x="87" y="95"/>
                  </a:cubicBezTo>
                  <a:cubicBezTo>
                    <a:pt x="87" y="96"/>
                    <a:pt x="87" y="97"/>
                    <a:pt x="86" y="98"/>
                  </a:cubicBezTo>
                  <a:cubicBezTo>
                    <a:pt x="86" y="99"/>
                    <a:pt x="85" y="99"/>
                    <a:pt x="84" y="100"/>
                  </a:cubicBezTo>
                  <a:cubicBezTo>
                    <a:pt x="83" y="100"/>
                    <a:pt x="82" y="100"/>
                    <a:pt x="82" y="100"/>
                  </a:cubicBezTo>
                  <a:cubicBezTo>
                    <a:pt x="82" y="100"/>
                    <a:pt x="82" y="100"/>
                    <a:pt x="82" y="100"/>
                  </a:cubicBezTo>
                  <a:cubicBezTo>
                    <a:pt x="81" y="100"/>
                    <a:pt x="80" y="100"/>
                    <a:pt x="79" y="99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6"/>
                    <a:pt x="71" y="95"/>
                    <a:pt x="71" y="95"/>
                  </a:cubicBezTo>
                  <a:cubicBezTo>
                    <a:pt x="71" y="95"/>
                    <a:pt x="70" y="95"/>
                    <a:pt x="70" y="95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1" y="90"/>
                    <a:pt x="59" y="91"/>
                    <a:pt x="58" y="92"/>
                  </a:cubicBezTo>
                  <a:cubicBezTo>
                    <a:pt x="57" y="94"/>
                    <a:pt x="58" y="96"/>
                    <a:pt x="59" y="96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70" y="102"/>
                    <a:pt x="70" y="103"/>
                    <a:pt x="71" y="104"/>
                  </a:cubicBezTo>
                  <a:cubicBezTo>
                    <a:pt x="71" y="104"/>
                    <a:pt x="71" y="105"/>
                    <a:pt x="71" y="106"/>
                  </a:cubicBezTo>
                  <a:cubicBezTo>
                    <a:pt x="71" y="107"/>
                    <a:pt x="71" y="108"/>
                    <a:pt x="70" y="109"/>
                  </a:cubicBezTo>
                  <a:cubicBezTo>
                    <a:pt x="70" y="109"/>
                    <a:pt x="70" y="110"/>
                    <a:pt x="69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6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4" y="105"/>
                    <a:pt x="52" y="108"/>
                    <a:pt x="51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4" y="116"/>
                    <a:pt x="66" y="117"/>
                    <a:pt x="67" y="117"/>
                  </a:cubicBezTo>
                  <a:cubicBezTo>
                    <a:pt x="68" y="117"/>
                    <a:pt x="68" y="117"/>
                    <a:pt x="69" y="117"/>
                  </a:cubicBezTo>
                  <a:cubicBezTo>
                    <a:pt x="70" y="116"/>
                    <a:pt x="71" y="116"/>
                    <a:pt x="72" y="115"/>
                  </a:cubicBezTo>
                  <a:cubicBezTo>
                    <a:pt x="73" y="115"/>
                    <a:pt x="75" y="114"/>
                    <a:pt x="76" y="112"/>
                  </a:cubicBezTo>
                  <a:cubicBezTo>
                    <a:pt x="77" y="110"/>
                    <a:pt x="77" y="108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9" y="106"/>
                    <a:pt x="80" y="106"/>
                    <a:pt x="82" y="106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2" y="106"/>
                    <a:pt x="84" y="106"/>
                    <a:pt x="86" y="106"/>
                  </a:cubicBezTo>
                  <a:cubicBezTo>
                    <a:pt x="88" y="105"/>
                    <a:pt x="90" y="104"/>
                    <a:pt x="91" y="102"/>
                  </a:cubicBezTo>
                  <a:cubicBezTo>
                    <a:pt x="93" y="99"/>
                    <a:pt x="94" y="97"/>
                    <a:pt x="94" y="95"/>
                  </a:cubicBezTo>
                  <a:cubicBezTo>
                    <a:pt x="94" y="94"/>
                    <a:pt x="94" y="94"/>
                    <a:pt x="93" y="94"/>
                  </a:cubicBezTo>
                  <a:cubicBezTo>
                    <a:pt x="95" y="95"/>
                    <a:pt x="97" y="95"/>
                    <a:pt x="98" y="95"/>
                  </a:cubicBezTo>
                  <a:cubicBezTo>
                    <a:pt x="99" y="95"/>
                    <a:pt x="101" y="95"/>
                    <a:pt x="102" y="94"/>
                  </a:cubicBezTo>
                  <a:cubicBezTo>
                    <a:pt x="104" y="94"/>
                    <a:pt x="106" y="92"/>
                    <a:pt x="107" y="90"/>
                  </a:cubicBezTo>
                  <a:cubicBezTo>
                    <a:pt x="109" y="88"/>
                    <a:pt x="110" y="86"/>
                    <a:pt x="110" y="83"/>
                  </a:cubicBezTo>
                  <a:cubicBezTo>
                    <a:pt x="110" y="83"/>
                    <a:pt x="109" y="83"/>
                    <a:pt x="109" y="82"/>
                  </a:cubicBezTo>
                  <a:cubicBezTo>
                    <a:pt x="110" y="82"/>
                    <a:pt x="111" y="83"/>
                    <a:pt x="111" y="83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5" y="82"/>
                    <a:pt x="117" y="81"/>
                  </a:cubicBezTo>
                  <a:cubicBezTo>
                    <a:pt x="118" y="80"/>
                    <a:pt x="119" y="79"/>
                    <a:pt x="120" y="78"/>
                  </a:cubicBezTo>
                  <a:cubicBezTo>
                    <a:pt x="121" y="77"/>
                    <a:pt x="122" y="75"/>
                    <a:pt x="122" y="74"/>
                  </a:cubicBezTo>
                  <a:cubicBezTo>
                    <a:pt x="122" y="73"/>
                    <a:pt x="122" y="72"/>
                    <a:pt x="122" y="71"/>
                  </a:cubicBezTo>
                  <a:cubicBezTo>
                    <a:pt x="122" y="69"/>
                    <a:pt x="122" y="67"/>
                    <a:pt x="121" y="65"/>
                  </a:cubicBezTo>
                  <a:cubicBezTo>
                    <a:pt x="120" y="64"/>
                    <a:pt x="119" y="63"/>
                    <a:pt x="118" y="6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ṥľïḓè">
              <a:extLst>
                <a:ext uri="{FF2B5EF4-FFF2-40B4-BE49-F238E27FC236}">
                  <a16:creationId xmlns:a16="http://schemas.microsoft.com/office/drawing/2014/main" id="{71BCA51F-94A0-4246-8C42-1103ACF16899}"/>
                </a:ext>
              </a:extLst>
            </p:cNvPr>
            <p:cNvSpPr/>
            <p:nvPr/>
          </p:nvSpPr>
          <p:spPr bwMode="auto">
            <a:xfrm>
              <a:off x="4656138" y="2382838"/>
              <a:ext cx="53975" cy="98425"/>
            </a:xfrm>
            <a:custGeom>
              <a:avLst/>
              <a:gdLst/>
              <a:ahLst/>
              <a:cxnLst>
                <a:cxn ang="0">
                  <a:pos x="20" y="53"/>
                </a:cxn>
                <a:cxn ang="0">
                  <a:pos x="17" y="51"/>
                </a:cxn>
                <a:cxn ang="0">
                  <a:pos x="16" y="50"/>
                </a:cxn>
                <a:cxn ang="0">
                  <a:pos x="15" y="49"/>
                </a:cxn>
                <a:cxn ang="0">
                  <a:pos x="6" y="45"/>
                </a:cxn>
                <a:cxn ang="0">
                  <a:pos x="14" y="16"/>
                </a:cxn>
                <a:cxn ang="0">
                  <a:pos x="20" y="8"/>
                </a:cxn>
                <a:cxn ang="0">
                  <a:pos x="21" y="7"/>
                </a:cxn>
                <a:cxn ang="0">
                  <a:pos x="25" y="7"/>
                </a:cxn>
                <a:cxn ang="0">
                  <a:pos x="31" y="9"/>
                </a:cxn>
                <a:cxn ang="0">
                  <a:pos x="36" y="3"/>
                </a:cxn>
                <a:cxn ang="0">
                  <a:pos x="35" y="3"/>
                </a:cxn>
                <a:cxn ang="0">
                  <a:pos x="26" y="1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9" y="0"/>
                </a:cxn>
                <a:cxn ang="0">
                  <a:pos x="9" y="13"/>
                </a:cxn>
                <a:cxn ang="0">
                  <a:pos x="0" y="46"/>
                </a:cxn>
                <a:cxn ang="0">
                  <a:pos x="0" y="47"/>
                </a:cxn>
                <a:cxn ang="0">
                  <a:pos x="2" y="50"/>
                </a:cxn>
                <a:cxn ang="0">
                  <a:pos x="5" y="51"/>
                </a:cxn>
                <a:cxn ang="0">
                  <a:pos x="13" y="55"/>
                </a:cxn>
                <a:cxn ang="0">
                  <a:pos x="13" y="55"/>
                </a:cxn>
                <a:cxn ang="0">
                  <a:pos x="17" y="59"/>
                </a:cxn>
                <a:cxn ang="0">
                  <a:pos x="25" y="66"/>
                </a:cxn>
                <a:cxn ang="0">
                  <a:pos x="27" y="60"/>
                </a:cxn>
                <a:cxn ang="0">
                  <a:pos x="20" y="53"/>
                </a:cxn>
              </a:cxnLst>
              <a:rect l="0" t="0" r="r" b="b"/>
              <a:pathLst>
                <a:path w="36" h="66">
                  <a:moveTo>
                    <a:pt x="20" y="53"/>
                  </a:moveTo>
                  <a:cubicBezTo>
                    <a:pt x="19" y="52"/>
                    <a:pt x="18" y="51"/>
                    <a:pt x="17" y="51"/>
                  </a:cubicBezTo>
                  <a:cubicBezTo>
                    <a:pt x="17" y="50"/>
                    <a:pt x="17" y="50"/>
                    <a:pt x="16" y="50"/>
                  </a:cubicBezTo>
                  <a:cubicBezTo>
                    <a:pt x="16" y="50"/>
                    <a:pt x="16" y="49"/>
                    <a:pt x="15" y="49"/>
                  </a:cubicBezTo>
                  <a:cubicBezTo>
                    <a:pt x="11" y="47"/>
                    <a:pt x="8" y="46"/>
                    <a:pt x="6" y="45"/>
                  </a:cubicBezTo>
                  <a:cubicBezTo>
                    <a:pt x="6" y="33"/>
                    <a:pt x="10" y="23"/>
                    <a:pt x="14" y="16"/>
                  </a:cubicBezTo>
                  <a:cubicBezTo>
                    <a:pt x="16" y="13"/>
                    <a:pt x="19" y="10"/>
                    <a:pt x="20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5" y="7"/>
                  </a:cubicBezTo>
                  <a:cubicBezTo>
                    <a:pt x="26" y="8"/>
                    <a:pt x="29" y="9"/>
                    <a:pt x="31" y="9"/>
                  </a:cubicBezTo>
                  <a:cubicBezTo>
                    <a:pt x="33" y="7"/>
                    <a:pt x="35" y="5"/>
                    <a:pt x="36" y="3"/>
                  </a:cubicBezTo>
                  <a:cubicBezTo>
                    <a:pt x="36" y="3"/>
                    <a:pt x="35" y="3"/>
                    <a:pt x="35" y="3"/>
                  </a:cubicBezTo>
                  <a:cubicBezTo>
                    <a:pt x="32" y="3"/>
                    <a:pt x="29" y="2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8" y="1"/>
                    <a:pt x="14" y="5"/>
                    <a:pt x="9" y="13"/>
                  </a:cubicBezTo>
                  <a:cubicBezTo>
                    <a:pt x="4" y="20"/>
                    <a:pt x="0" y="32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9"/>
                    <a:pt x="2" y="50"/>
                  </a:cubicBezTo>
                  <a:cubicBezTo>
                    <a:pt x="2" y="50"/>
                    <a:pt x="3" y="50"/>
                    <a:pt x="5" y="51"/>
                  </a:cubicBezTo>
                  <a:cubicBezTo>
                    <a:pt x="7" y="52"/>
                    <a:pt x="10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4" y="56"/>
                    <a:pt x="16" y="57"/>
                    <a:pt x="17" y="59"/>
                  </a:cubicBezTo>
                  <a:cubicBezTo>
                    <a:pt x="19" y="61"/>
                    <a:pt x="25" y="66"/>
                    <a:pt x="25" y="66"/>
                  </a:cubicBezTo>
                  <a:cubicBezTo>
                    <a:pt x="26" y="64"/>
                    <a:pt x="26" y="62"/>
                    <a:pt x="27" y="60"/>
                  </a:cubicBezTo>
                  <a:cubicBezTo>
                    <a:pt x="25" y="57"/>
                    <a:pt x="22" y="55"/>
                    <a:pt x="20" y="5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ísľiḓê">
            <a:extLst>
              <a:ext uri="{FF2B5EF4-FFF2-40B4-BE49-F238E27FC236}">
                <a16:creationId xmlns:a16="http://schemas.microsoft.com/office/drawing/2014/main" id="{D64AC944-DA3F-E843-9D21-8A39254E7064}"/>
              </a:ext>
            </a:extLst>
          </p:cNvPr>
          <p:cNvSpPr/>
          <p:nvPr/>
        </p:nvSpPr>
        <p:spPr bwMode="auto">
          <a:xfrm>
            <a:off x="9921024" y="2538538"/>
            <a:ext cx="854662" cy="854662"/>
          </a:xfrm>
          <a:prstGeom prst="ellipse">
            <a:avLst/>
          </a:prstGeom>
          <a:solidFill>
            <a:srgbClr val="C86697"/>
          </a:solidFill>
          <a:ln w="76200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1" name="i$líḋé">
            <a:extLst>
              <a:ext uri="{FF2B5EF4-FFF2-40B4-BE49-F238E27FC236}">
                <a16:creationId xmlns:a16="http://schemas.microsoft.com/office/drawing/2014/main" id="{D36907BC-9052-A54A-8337-7F26E5352D50}"/>
              </a:ext>
            </a:extLst>
          </p:cNvPr>
          <p:cNvGrpSpPr/>
          <p:nvPr/>
        </p:nvGrpSpPr>
        <p:grpSpPr>
          <a:xfrm>
            <a:off x="10119266" y="2801486"/>
            <a:ext cx="458208" cy="328771"/>
            <a:chOff x="4192588" y="2719388"/>
            <a:chExt cx="280988" cy="20161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î$ḻîḋé">
              <a:extLst>
                <a:ext uri="{FF2B5EF4-FFF2-40B4-BE49-F238E27FC236}">
                  <a16:creationId xmlns:a16="http://schemas.microsoft.com/office/drawing/2014/main" id="{2AEBF6AC-B37F-B249-8A64-4E43A73E02DB}"/>
                </a:ext>
              </a:extLst>
            </p:cNvPr>
            <p:cNvSpPr/>
            <p:nvPr/>
          </p:nvSpPr>
          <p:spPr bwMode="auto">
            <a:xfrm>
              <a:off x="4192588" y="2762251"/>
              <a:ext cx="77788" cy="730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31"/>
                </a:cxn>
                <a:cxn ang="0">
                  <a:pos x="0" y="46"/>
                </a:cxn>
                <a:cxn ang="0">
                  <a:pos x="32" y="15"/>
                </a:cxn>
                <a:cxn ang="0">
                  <a:pos x="41" y="25"/>
                </a:cxn>
                <a:cxn ang="0">
                  <a:pos x="49" y="17"/>
                </a:cxn>
                <a:cxn ang="0">
                  <a:pos x="32" y="0"/>
                </a:cxn>
              </a:cxnLst>
              <a:rect l="0" t="0" r="r" b="b"/>
              <a:pathLst>
                <a:path w="49" h="46">
                  <a:moveTo>
                    <a:pt x="32" y="0"/>
                  </a:moveTo>
                  <a:lnTo>
                    <a:pt x="0" y="31"/>
                  </a:lnTo>
                  <a:lnTo>
                    <a:pt x="0" y="46"/>
                  </a:lnTo>
                  <a:lnTo>
                    <a:pt x="32" y="15"/>
                  </a:lnTo>
                  <a:lnTo>
                    <a:pt x="41" y="25"/>
                  </a:lnTo>
                  <a:lnTo>
                    <a:pt x="49" y="17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śḷîḋe">
              <a:extLst>
                <a:ext uri="{FF2B5EF4-FFF2-40B4-BE49-F238E27FC236}">
                  <a16:creationId xmlns:a16="http://schemas.microsoft.com/office/drawing/2014/main" id="{F9FDC938-8664-A94D-8403-E75E45787629}"/>
                </a:ext>
              </a:extLst>
            </p:cNvPr>
            <p:cNvSpPr/>
            <p:nvPr/>
          </p:nvSpPr>
          <p:spPr bwMode="auto">
            <a:xfrm>
              <a:off x="4192588" y="2719388"/>
              <a:ext cx="280988" cy="188913"/>
            </a:xfrm>
            <a:custGeom>
              <a:avLst/>
              <a:gdLst/>
              <a:ahLst/>
              <a:cxnLst>
                <a:cxn ang="0">
                  <a:pos x="183" y="2"/>
                </a:cxn>
                <a:cxn ang="0">
                  <a:pos x="179" y="0"/>
                </a:cxn>
                <a:cxn ang="0">
                  <a:pos x="153" y="0"/>
                </a:cxn>
                <a:cxn ang="0">
                  <a:pos x="148" y="6"/>
                </a:cxn>
                <a:cxn ang="0">
                  <a:pos x="153" y="12"/>
                </a:cxn>
                <a:cxn ang="0">
                  <a:pos x="165" y="12"/>
                </a:cxn>
                <a:cxn ang="0">
                  <a:pos x="121" y="56"/>
                </a:cxn>
                <a:cxn ang="0">
                  <a:pos x="86" y="22"/>
                </a:cxn>
                <a:cxn ang="0">
                  <a:pos x="0" y="108"/>
                </a:cxn>
                <a:cxn ang="0">
                  <a:pos x="0" y="125"/>
                </a:cxn>
                <a:cxn ang="0">
                  <a:pos x="86" y="38"/>
                </a:cxn>
                <a:cxn ang="0">
                  <a:pos x="121" y="73"/>
                </a:cxn>
                <a:cxn ang="0">
                  <a:pos x="173" y="20"/>
                </a:cxn>
                <a:cxn ang="0">
                  <a:pos x="173" y="32"/>
                </a:cxn>
                <a:cxn ang="0">
                  <a:pos x="179" y="38"/>
                </a:cxn>
                <a:cxn ang="0">
                  <a:pos x="185" y="32"/>
                </a:cxn>
                <a:cxn ang="0">
                  <a:pos x="185" y="6"/>
                </a:cxn>
                <a:cxn ang="0">
                  <a:pos x="183" y="2"/>
                </a:cxn>
              </a:cxnLst>
              <a:rect l="0" t="0" r="r" b="b"/>
              <a:pathLst>
                <a:path w="185" h="125">
                  <a:moveTo>
                    <a:pt x="183" y="2"/>
                  </a:moveTo>
                  <a:cubicBezTo>
                    <a:pt x="182" y="1"/>
                    <a:pt x="181" y="0"/>
                    <a:pt x="179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0" y="0"/>
                    <a:pt x="148" y="3"/>
                    <a:pt x="148" y="6"/>
                  </a:cubicBezTo>
                  <a:cubicBezTo>
                    <a:pt x="148" y="9"/>
                    <a:pt x="150" y="12"/>
                    <a:pt x="153" y="12"/>
                  </a:cubicBezTo>
                  <a:cubicBezTo>
                    <a:pt x="165" y="12"/>
                    <a:pt x="165" y="12"/>
                    <a:pt x="165" y="12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5"/>
                    <a:pt x="176" y="38"/>
                    <a:pt x="179" y="38"/>
                  </a:cubicBezTo>
                  <a:cubicBezTo>
                    <a:pt x="182" y="38"/>
                    <a:pt x="185" y="35"/>
                    <a:pt x="185" y="32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4" y="3"/>
                    <a:pt x="183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slïdê">
              <a:extLst>
                <a:ext uri="{FF2B5EF4-FFF2-40B4-BE49-F238E27FC236}">
                  <a16:creationId xmlns:a16="http://schemas.microsoft.com/office/drawing/2014/main" id="{1A34CA00-CD62-C641-B9E8-F09528199762}"/>
                </a:ext>
              </a:extLst>
            </p:cNvPr>
            <p:cNvSpPr/>
            <p:nvPr/>
          </p:nvSpPr>
          <p:spPr bwMode="auto">
            <a:xfrm>
              <a:off x="4286250" y="2813051"/>
              <a:ext cx="187325" cy="107950"/>
            </a:xfrm>
            <a:custGeom>
              <a:avLst/>
              <a:gdLst/>
              <a:ahLst/>
              <a:cxnLst>
                <a:cxn ang="0">
                  <a:pos x="117" y="37"/>
                </a:cxn>
                <a:cxn ang="0">
                  <a:pos x="123" y="31"/>
                </a:cxn>
                <a:cxn ang="0">
                  <a:pos x="123" y="5"/>
                </a:cxn>
                <a:cxn ang="0">
                  <a:pos x="121" y="1"/>
                </a:cxn>
                <a:cxn ang="0">
                  <a:pos x="117" y="0"/>
                </a:cxn>
                <a:cxn ang="0">
                  <a:pos x="91" y="0"/>
                </a:cxn>
                <a:cxn ang="0">
                  <a:pos x="86" y="5"/>
                </a:cxn>
                <a:cxn ang="0">
                  <a:pos x="91" y="11"/>
                </a:cxn>
                <a:cxn ang="0">
                  <a:pos x="103" y="11"/>
                </a:cxn>
                <a:cxn ang="0">
                  <a:pos x="60" y="55"/>
                </a:cxn>
                <a:cxn ang="0">
                  <a:pos x="8" y="3"/>
                </a:cxn>
                <a:cxn ang="0">
                  <a:pos x="0" y="12"/>
                </a:cxn>
                <a:cxn ang="0">
                  <a:pos x="60" y="71"/>
                </a:cxn>
                <a:cxn ang="0">
                  <a:pos x="111" y="19"/>
                </a:cxn>
                <a:cxn ang="0">
                  <a:pos x="111" y="31"/>
                </a:cxn>
                <a:cxn ang="0">
                  <a:pos x="117" y="37"/>
                </a:cxn>
              </a:cxnLst>
              <a:rect l="0" t="0" r="r" b="b"/>
              <a:pathLst>
                <a:path w="123" h="71">
                  <a:moveTo>
                    <a:pt x="117" y="37"/>
                  </a:moveTo>
                  <a:cubicBezTo>
                    <a:pt x="120" y="37"/>
                    <a:pt x="123" y="34"/>
                    <a:pt x="123" y="31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4"/>
                    <a:pt x="122" y="2"/>
                    <a:pt x="121" y="1"/>
                  </a:cubicBezTo>
                  <a:cubicBezTo>
                    <a:pt x="120" y="0"/>
                    <a:pt x="119" y="0"/>
                    <a:pt x="11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8" y="0"/>
                    <a:pt x="86" y="2"/>
                    <a:pt x="86" y="5"/>
                  </a:cubicBezTo>
                  <a:cubicBezTo>
                    <a:pt x="86" y="8"/>
                    <a:pt x="88" y="11"/>
                    <a:pt x="91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4"/>
                    <a:pt x="114" y="37"/>
                    <a:pt x="117" y="3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" name="ïṩḷïďê">
            <a:extLst>
              <a:ext uri="{FF2B5EF4-FFF2-40B4-BE49-F238E27FC236}">
                <a16:creationId xmlns:a16="http://schemas.microsoft.com/office/drawing/2014/main" id="{062537B2-468D-3141-90AA-F9974CF9B873}"/>
              </a:ext>
            </a:extLst>
          </p:cNvPr>
          <p:cNvSpPr/>
          <p:nvPr/>
        </p:nvSpPr>
        <p:spPr bwMode="auto">
          <a:xfrm>
            <a:off x="4866061" y="2332309"/>
            <a:ext cx="1267122" cy="1267123"/>
          </a:xfrm>
          <a:prstGeom prst="ellipse">
            <a:avLst/>
          </a:prstGeom>
          <a:solidFill>
            <a:srgbClr val="E0655D"/>
          </a:solidFill>
          <a:ln w="76200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6" name="íṡḻíḑé">
            <a:extLst>
              <a:ext uri="{FF2B5EF4-FFF2-40B4-BE49-F238E27FC236}">
                <a16:creationId xmlns:a16="http://schemas.microsoft.com/office/drawing/2014/main" id="{EC9C6EF1-9B74-EC48-980C-A8077172458D}"/>
              </a:ext>
            </a:extLst>
          </p:cNvPr>
          <p:cNvGrpSpPr/>
          <p:nvPr/>
        </p:nvGrpSpPr>
        <p:grpSpPr>
          <a:xfrm>
            <a:off x="5200290" y="2648229"/>
            <a:ext cx="598755" cy="635253"/>
            <a:chOff x="4175125" y="2278063"/>
            <a:chExt cx="260350" cy="27622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íşḻíḋé">
              <a:extLst>
                <a:ext uri="{FF2B5EF4-FFF2-40B4-BE49-F238E27FC236}">
                  <a16:creationId xmlns:a16="http://schemas.microsoft.com/office/drawing/2014/main" id="{8AAD61B7-A058-B744-9A00-0A335F1BAB2C}"/>
                </a:ext>
              </a:extLst>
            </p:cNvPr>
            <p:cNvSpPr/>
            <p:nvPr/>
          </p:nvSpPr>
          <p:spPr bwMode="auto">
            <a:xfrm>
              <a:off x="4203700" y="2295526"/>
              <a:ext cx="33338" cy="38100"/>
            </a:xfrm>
            <a:custGeom>
              <a:avLst/>
              <a:gdLst/>
              <a:ahLst/>
              <a:cxnLst>
                <a:cxn ang="0">
                  <a:pos x="11" y="25"/>
                </a:cxn>
                <a:cxn ang="0">
                  <a:pos x="2" y="17"/>
                </a:cxn>
                <a:cxn ang="0">
                  <a:pos x="2" y="16"/>
                </a:cxn>
                <a:cxn ang="0">
                  <a:pos x="1" y="16"/>
                </a:cxn>
                <a:cxn ang="0">
                  <a:pos x="0" y="12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2" y="10"/>
                </a:cxn>
                <a:cxn ang="0">
                  <a:pos x="11" y="0"/>
                </a:cxn>
                <a:cxn ang="0">
                  <a:pos x="21" y="11"/>
                </a:cxn>
                <a:cxn ang="0">
                  <a:pos x="21" y="11"/>
                </a:cxn>
                <a:cxn ang="0">
                  <a:pos x="21" y="11"/>
                </a:cxn>
                <a:cxn ang="0">
                  <a:pos x="22" y="12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11" y="25"/>
                </a:cxn>
              </a:cxnLst>
              <a:rect l="0" t="0" r="r" b="b"/>
              <a:pathLst>
                <a:path w="22" h="25">
                  <a:moveTo>
                    <a:pt x="11" y="25"/>
                  </a:moveTo>
                  <a:cubicBezTo>
                    <a:pt x="5" y="25"/>
                    <a:pt x="3" y="19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2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6" y="0"/>
                    <a:pt x="11" y="0"/>
                  </a:cubicBezTo>
                  <a:cubicBezTo>
                    <a:pt x="16" y="0"/>
                    <a:pt x="20" y="5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4"/>
                    <a:pt x="21" y="15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9"/>
                    <a:pt x="17" y="25"/>
                    <a:pt x="11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ṡľídê">
              <a:extLst>
                <a:ext uri="{FF2B5EF4-FFF2-40B4-BE49-F238E27FC236}">
                  <a16:creationId xmlns:a16="http://schemas.microsoft.com/office/drawing/2014/main" id="{D2849608-949D-C444-86B2-B95711999ADD}"/>
                </a:ext>
              </a:extLst>
            </p:cNvPr>
            <p:cNvSpPr/>
            <p:nvPr/>
          </p:nvSpPr>
          <p:spPr bwMode="auto">
            <a:xfrm>
              <a:off x="4371975" y="2295526"/>
              <a:ext cx="34925" cy="38100"/>
            </a:xfrm>
            <a:custGeom>
              <a:avLst/>
              <a:gdLst/>
              <a:ahLst/>
              <a:cxnLst>
                <a:cxn ang="0">
                  <a:pos x="12" y="25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2" y="16"/>
                </a:cxn>
                <a:cxn ang="0">
                  <a:pos x="0" y="12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2" y="10"/>
                </a:cxn>
                <a:cxn ang="0">
                  <a:pos x="12" y="0"/>
                </a:cxn>
                <a:cxn ang="0">
                  <a:pos x="21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23" y="12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20" y="16"/>
                </a:cxn>
                <a:cxn ang="0">
                  <a:pos x="12" y="25"/>
                </a:cxn>
              </a:cxnLst>
              <a:rect l="0" t="0" r="r" b="b"/>
              <a:pathLst>
                <a:path w="23" h="25">
                  <a:moveTo>
                    <a:pt x="12" y="25"/>
                  </a:moveTo>
                  <a:cubicBezTo>
                    <a:pt x="6" y="25"/>
                    <a:pt x="3" y="19"/>
                    <a:pt x="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2"/>
                    <a:pt x="1" y="12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6" y="0"/>
                    <a:pt x="12" y="0"/>
                  </a:cubicBezTo>
                  <a:cubicBezTo>
                    <a:pt x="17" y="0"/>
                    <a:pt x="21" y="5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2"/>
                    <a:pt x="23" y="12"/>
                    <a:pt x="23" y="12"/>
                  </a:cubicBezTo>
                  <a:cubicBezTo>
                    <a:pt x="23" y="14"/>
                    <a:pt x="22" y="15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9"/>
                    <a:pt x="18" y="25"/>
                    <a:pt x="12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ļiďê">
              <a:extLst>
                <a:ext uri="{FF2B5EF4-FFF2-40B4-BE49-F238E27FC236}">
                  <a16:creationId xmlns:a16="http://schemas.microsoft.com/office/drawing/2014/main" id="{1F9A6441-044B-4B4D-BE62-39C45E08D51B}"/>
                </a:ext>
              </a:extLst>
            </p:cNvPr>
            <p:cNvSpPr/>
            <p:nvPr/>
          </p:nvSpPr>
          <p:spPr bwMode="auto">
            <a:xfrm>
              <a:off x="4183063" y="2339976"/>
              <a:ext cx="69850" cy="141288"/>
            </a:xfrm>
            <a:custGeom>
              <a:avLst/>
              <a:gdLst/>
              <a:ahLst/>
              <a:cxnLst>
                <a:cxn ang="0">
                  <a:pos x="32" y="94"/>
                </a:cxn>
                <a:cxn ang="0">
                  <a:pos x="27" y="89"/>
                </a:cxn>
                <a:cxn ang="0">
                  <a:pos x="27" y="48"/>
                </a:cxn>
                <a:cxn ang="0">
                  <a:pos x="22" y="48"/>
                </a:cxn>
                <a:cxn ang="0">
                  <a:pos x="22" y="89"/>
                </a:cxn>
                <a:cxn ang="0">
                  <a:pos x="17" y="94"/>
                </a:cxn>
                <a:cxn ang="0">
                  <a:pos x="12" y="89"/>
                </a:cxn>
                <a:cxn ang="0">
                  <a:pos x="12" y="45"/>
                </a:cxn>
                <a:cxn ang="0">
                  <a:pos x="12" y="42"/>
                </a:cxn>
                <a:cxn ang="0">
                  <a:pos x="12" y="13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7" y="28"/>
                </a:cxn>
                <a:cxn ang="0">
                  <a:pos x="8" y="44"/>
                </a:cxn>
                <a:cxn ang="0">
                  <a:pos x="7" y="47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2" y="44"/>
                </a:cxn>
                <a:cxn ang="0">
                  <a:pos x="1" y="44"/>
                </a:cxn>
                <a:cxn ang="0">
                  <a:pos x="1" y="28"/>
                </a:cxn>
                <a:cxn ang="0">
                  <a:pos x="7" y="4"/>
                </a:cxn>
                <a:cxn ang="0">
                  <a:pos x="16" y="1"/>
                </a:cxn>
                <a:cxn ang="0">
                  <a:pos x="17" y="0"/>
                </a:cxn>
                <a:cxn ang="0">
                  <a:pos x="21" y="14"/>
                </a:cxn>
                <a:cxn ang="0">
                  <a:pos x="23" y="17"/>
                </a:cxn>
                <a:cxn ang="0">
                  <a:pos x="23" y="13"/>
                </a:cxn>
                <a:cxn ang="0">
                  <a:pos x="24" y="5"/>
                </a:cxn>
                <a:cxn ang="0">
                  <a:pos x="25" y="4"/>
                </a:cxn>
                <a:cxn ang="0">
                  <a:pos x="24" y="2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6" y="2"/>
                </a:cxn>
                <a:cxn ang="0">
                  <a:pos x="25" y="4"/>
                </a:cxn>
                <a:cxn ang="0">
                  <a:pos x="25" y="5"/>
                </a:cxn>
                <a:cxn ang="0">
                  <a:pos x="27" y="13"/>
                </a:cxn>
                <a:cxn ang="0">
                  <a:pos x="27" y="17"/>
                </a:cxn>
                <a:cxn ang="0">
                  <a:pos x="29" y="14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43" y="4"/>
                </a:cxn>
                <a:cxn ang="0">
                  <a:pos x="47" y="13"/>
                </a:cxn>
                <a:cxn ang="0">
                  <a:pos x="43" y="34"/>
                </a:cxn>
                <a:cxn ang="0">
                  <a:pos x="43" y="48"/>
                </a:cxn>
                <a:cxn ang="0">
                  <a:pos x="42" y="44"/>
                </a:cxn>
                <a:cxn ang="0">
                  <a:pos x="42" y="44"/>
                </a:cxn>
                <a:cxn ang="0">
                  <a:pos x="42" y="28"/>
                </a:cxn>
                <a:cxn ang="0">
                  <a:pos x="40" y="13"/>
                </a:cxn>
                <a:cxn ang="0">
                  <a:pos x="38" y="14"/>
                </a:cxn>
                <a:cxn ang="0">
                  <a:pos x="38" y="42"/>
                </a:cxn>
                <a:cxn ang="0">
                  <a:pos x="37" y="44"/>
                </a:cxn>
                <a:cxn ang="0">
                  <a:pos x="37" y="89"/>
                </a:cxn>
                <a:cxn ang="0">
                  <a:pos x="32" y="94"/>
                </a:cxn>
              </a:cxnLst>
              <a:rect l="0" t="0" r="r" b="b"/>
              <a:pathLst>
                <a:path w="47" h="94">
                  <a:moveTo>
                    <a:pt x="32" y="94"/>
                  </a:moveTo>
                  <a:cubicBezTo>
                    <a:pt x="30" y="94"/>
                    <a:pt x="27" y="92"/>
                    <a:pt x="27" y="8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92"/>
                    <a:pt x="20" y="94"/>
                    <a:pt x="17" y="94"/>
                  </a:cubicBezTo>
                  <a:cubicBezTo>
                    <a:pt x="15" y="94"/>
                    <a:pt x="12" y="92"/>
                    <a:pt x="12" y="8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4"/>
                    <a:pt x="12" y="43"/>
                    <a:pt x="12" y="4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3"/>
                    <a:pt x="7" y="26"/>
                    <a:pt x="7" y="28"/>
                  </a:cubicBezTo>
                  <a:cubicBezTo>
                    <a:pt x="7" y="36"/>
                    <a:pt x="8" y="44"/>
                    <a:pt x="8" y="44"/>
                  </a:cubicBezTo>
                  <a:cubicBezTo>
                    <a:pt x="8" y="46"/>
                    <a:pt x="8" y="46"/>
                    <a:pt x="7" y="47"/>
                  </a:cubicBezTo>
                  <a:cubicBezTo>
                    <a:pt x="7" y="48"/>
                    <a:pt x="6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7"/>
                    <a:pt x="2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0" y="33"/>
                    <a:pt x="1" y="28"/>
                  </a:cubicBezTo>
                  <a:cubicBezTo>
                    <a:pt x="2" y="9"/>
                    <a:pt x="6" y="5"/>
                    <a:pt x="7" y="4"/>
                  </a:cubicBezTo>
                  <a:cubicBezTo>
                    <a:pt x="8" y="3"/>
                    <a:pt x="11" y="2"/>
                    <a:pt x="16" y="1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3"/>
                    <a:pt x="18" y="8"/>
                    <a:pt x="21" y="1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5"/>
                    <a:pt x="24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6" y="9"/>
                    <a:pt x="27" y="1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8"/>
                    <a:pt x="32" y="3"/>
                    <a:pt x="33" y="0"/>
                  </a:cubicBezTo>
                  <a:cubicBezTo>
                    <a:pt x="33" y="0"/>
                    <a:pt x="34" y="0"/>
                    <a:pt x="34" y="1"/>
                  </a:cubicBezTo>
                  <a:cubicBezTo>
                    <a:pt x="38" y="2"/>
                    <a:pt x="41" y="3"/>
                    <a:pt x="43" y="4"/>
                  </a:cubicBezTo>
                  <a:cubicBezTo>
                    <a:pt x="43" y="4"/>
                    <a:pt x="45" y="7"/>
                    <a:pt x="47" y="13"/>
                  </a:cubicBezTo>
                  <a:cubicBezTo>
                    <a:pt x="45" y="19"/>
                    <a:pt x="44" y="26"/>
                    <a:pt x="43" y="34"/>
                  </a:cubicBezTo>
                  <a:cubicBezTo>
                    <a:pt x="43" y="37"/>
                    <a:pt x="43" y="42"/>
                    <a:pt x="43" y="48"/>
                  </a:cubicBezTo>
                  <a:cubicBezTo>
                    <a:pt x="42" y="47"/>
                    <a:pt x="42" y="45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3" y="36"/>
                    <a:pt x="42" y="28"/>
                  </a:cubicBezTo>
                  <a:cubicBezTo>
                    <a:pt x="42" y="26"/>
                    <a:pt x="41" y="16"/>
                    <a:pt x="40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3"/>
                    <a:pt x="38" y="44"/>
                    <a:pt x="37" y="4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2"/>
                    <a:pt x="35" y="94"/>
                    <a:pt x="32" y="9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şlidé">
              <a:extLst>
                <a:ext uri="{FF2B5EF4-FFF2-40B4-BE49-F238E27FC236}">
                  <a16:creationId xmlns:a16="http://schemas.microsoft.com/office/drawing/2014/main" id="{8C5D1D80-7C00-044C-A143-D314F27AF4AD}"/>
                </a:ext>
              </a:extLst>
            </p:cNvPr>
            <p:cNvSpPr/>
            <p:nvPr/>
          </p:nvSpPr>
          <p:spPr bwMode="auto">
            <a:xfrm>
              <a:off x="4356100" y="2339976"/>
              <a:ext cx="69850" cy="141288"/>
            </a:xfrm>
            <a:custGeom>
              <a:avLst/>
              <a:gdLst/>
              <a:ahLst/>
              <a:cxnLst>
                <a:cxn ang="0">
                  <a:pos x="29" y="94"/>
                </a:cxn>
                <a:cxn ang="0">
                  <a:pos x="24" y="89"/>
                </a:cxn>
                <a:cxn ang="0">
                  <a:pos x="24" y="48"/>
                </a:cxn>
                <a:cxn ang="0">
                  <a:pos x="19" y="48"/>
                </a:cxn>
                <a:cxn ang="0">
                  <a:pos x="19" y="89"/>
                </a:cxn>
                <a:cxn ang="0">
                  <a:pos x="14" y="94"/>
                </a:cxn>
                <a:cxn ang="0">
                  <a:pos x="9" y="89"/>
                </a:cxn>
                <a:cxn ang="0">
                  <a:pos x="9" y="45"/>
                </a:cxn>
                <a:cxn ang="0">
                  <a:pos x="9" y="42"/>
                </a:cxn>
                <a:cxn ang="0">
                  <a:pos x="9" y="12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4" y="28"/>
                </a:cxn>
                <a:cxn ang="0">
                  <a:pos x="5" y="44"/>
                </a:cxn>
                <a:cxn ang="0">
                  <a:pos x="3" y="48"/>
                </a:cxn>
                <a:cxn ang="0">
                  <a:pos x="3" y="34"/>
                </a:cxn>
                <a:cxn ang="0">
                  <a:pos x="0" y="13"/>
                </a:cxn>
                <a:cxn ang="0">
                  <a:pos x="4" y="4"/>
                </a:cxn>
                <a:cxn ang="0">
                  <a:pos x="12" y="1"/>
                </a:cxn>
                <a:cxn ang="0">
                  <a:pos x="14" y="0"/>
                </a:cxn>
                <a:cxn ang="0">
                  <a:pos x="18" y="14"/>
                </a:cxn>
                <a:cxn ang="0">
                  <a:pos x="19" y="17"/>
                </a:cxn>
                <a:cxn ang="0">
                  <a:pos x="20" y="13"/>
                </a:cxn>
                <a:cxn ang="0">
                  <a:pos x="21" y="5"/>
                </a:cxn>
                <a:cxn ang="0">
                  <a:pos x="21" y="4"/>
                </a:cxn>
                <a:cxn ang="0">
                  <a:pos x="20" y="2"/>
                </a:cxn>
                <a:cxn ang="0">
                  <a:pos x="21" y="1"/>
                </a:cxn>
                <a:cxn ang="0">
                  <a:pos x="22" y="1"/>
                </a:cxn>
                <a:cxn ang="0">
                  <a:pos x="23" y="2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3" y="13"/>
                </a:cxn>
                <a:cxn ang="0">
                  <a:pos x="24" y="17"/>
                </a:cxn>
                <a:cxn ang="0">
                  <a:pos x="25" y="14"/>
                </a:cxn>
                <a:cxn ang="0">
                  <a:pos x="29" y="0"/>
                </a:cxn>
                <a:cxn ang="0">
                  <a:pos x="31" y="1"/>
                </a:cxn>
                <a:cxn ang="0">
                  <a:pos x="40" y="4"/>
                </a:cxn>
                <a:cxn ang="0">
                  <a:pos x="46" y="28"/>
                </a:cxn>
                <a:cxn ang="0">
                  <a:pos x="45" y="44"/>
                </a:cxn>
                <a:cxn ang="0">
                  <a:pos x="45" y="44"/>
                </a:cxn>
                <a:cxn ang="0">
                  <a:pos x="42" y="48"/>
                </a:cxn>
                <a:cxn ang="0">
                  <a:pos x="42" y="48"/>
                </a:cxn>
                <a:cxn ang="0">
                  <a:pos x="38" y="44"/>
                </a:cxn>
                <a:cxn ang="0">
                  <a:pos x="38" y="44"/>
                </a:cxn>
                <a:cxn ang="0">
                  <a:pos x="39" y="28"/>
                </a:cxn>
                <a:cxn ang="0">
                  <a:pos x="36" y="13"/>
                </a:cxn>
                <a:cxn ang="0">
                  <a:pos x="34" y="12"/>
                </a:cxn>
                <a:cxn ang="0">
                  <a:pos x="34" y="42"/>
                </a:cxn>
                <a:cxn ang="0">
                  <a:pos x="34" y="44"/>
                </a:cxn>
                <a:cxn ang="0">
                  <a:pos x="34" y="89"/>
                </a:cxn>
                <a:cxn ang="0">
                  <a:pos x="29" y="94"/>
                </a:cxn>
              </a:cxnLst>
              <a:rect l="0" t="0" r="r" b="b"/>
              <a:pathLst>
                <a:path w="46" h="94">
                  <a:moveTo>
                    <a:pt x="29" y="94"/>
                  </a:moveTo>
                  <a:cubicBezTo>
                    <a:pt x="26" y="94"/>
                    <a:pt x="24" y="92"/>
                    <a:pt x="24" y="89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92"/>
                    <a:pt x="17" y="94"/>
                    <a:pt x="14" y="94"/>
                  </a:cubicBezTo>
                  <a:cubicBezTo>
                    <a:pt x="11" y="94"/>
                    <a:pt x="9" y="92"/>
                    <a:pt x="9" y="8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3"/>
                    <a:pt x="9" y="4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4"/>
                    <a:pt x="4" y="26"/>
                    <a:pt x="4" y="28"/>
                  </a:cubicBezTo>
                  <a:cubicBezTo>
                    <a:pt x="4" y="36"/>
                    <a:pt x="5" y="44"/>
                    <a:pt x="5" y="44"/>
                  </a:cubicBezTo>
                  <a:cubicBezTo>
                    <a:pt x="5" y="45"/>
                    <a:pt x="4" y="47"/>
                    <a:pt x="3" y="48"/>
                  </a:cubicBezTo>
                  <a:cubicBezTo>
                    <a:pt x="3" y="43"/>
                    <a:pt x="4" y="38"/>
                    <a:pt x="3" y="34"/>
                  </a:cubicBezTo>
                  <a:cubicBezTo>
                    <a:pt x="3" y="26"/>
                    <a:pt x="1" y="18"/>
                    <a:pt x="0" y="13"/>
                  </a:cubicBezTo>
                  <a:cubicBezTo>
                    <a:pt x="1" y="7"/>
                    <a:pt x="3" y="4"/>
                    <a:pt x="4" y="4"/>
                  </a:cubicBezTo>
                  <a:cubicBezTo>
                    <a:pt x="6" y="3"/>
                    <a:pt x="9" y="2"/>
                    <a:pt x="12" y="1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3"/>
                    <a:pt x="15" y="8"/>
                    <a:pt x="18" y="14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9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3" y="9"/>
                    <a:pt x="23" y="1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8"/>
                    <a:pt x="29" y="3"/>
                    <a:pt x="29" y="0"/>
                  </a:cubicBezTo>
                  <a:cubicBezTo>
                    <a:pt x="30" y="0"/>
                    <a:pt x="30" y="0"/>
                    <a:pt x="31" y="1"/>
                  </a:cubicBezTo>
                  <a:cubicBezTo>
                    <a:pt x="34" y="2"/>
                    <a:pt x="38" y="3"/>
                    <a:pt x="40" y="4"/>
                  </a:cubicBezTo>
                  <a:cubicBezTo>
                    <a:pt x="40" y="5"/>
                    <a:pt x="44" y="9"/>
                    <a:pt x="46" y="28"/>
                  </a:cubicBezTo>
                  <a:cubicBezTo>
                    <a:pt x="46" y="33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4" y="47"/>
                    <a:pt x="44" y="48"/>
                    <a:pt x="42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9" y="48"/>
                    <a:pt x="38" y="46"/>
                    <a:pt x="38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9" y="36"/>
                    <a:pt x="39" y="28"/>
                  </a:cubicBezTo>
                  <a:cubicBezTo>
                    <a:pt x="39" y="26"/>
                    <a:pt x="38" y="14"/>
                    <a:pt x="36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4"/>
                    <a:pt x="34" y="4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4" y="92"/>
                    <a:pt x="32" y="94"/>
                    <a:pt x="29" y="9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ṩḻîḍè">
              <a:extLst>
                <a:ext uri="{FF2B5EF4-FFF2-40B4-BE49-F238E27FC236}">
                  <a16:creationId xmlns:a16="http://schemas.microsoft.com/office/drawing/2014/main" id="{0EE7BC46-A0AA-7C4F-87D6-C5BC1CA434E4}"/>
                </a:ext>
              </a:extLst>
            </p:cNvPr>
            <p:cNvSpPr/>
            <p:nvPr/>
          </p:nvSpPr>
          <p:spPr bwMode="auto">
            <a:xfrm>
              <a:off x="4254500" y="2335213"/>
              <a:ext cx="100013" cy="190500"/>
            </a:xfrm>
            <a:custGeom>
              <a:avLst/>
              <a:gdLst/>
              <a:ahLst/>
              <a:cxnLst>
                <a:cxn ang="0">
                  <a:pos x="23" y="126"/>
                </a:cxn>
                <a:cxn ang="0">
                  <a:pos x="16" y="120"/>
                </a:cxn>
                <a:cxn ang="0">
                  <a:pos x="16" y="60"/>
                </a:cxn>
                <a:cxn ang="0">
                  <a:pos x="15" y="56"/>
                </a:cxn>
                <a:cxn ang="0">
                  <a:pos x="15" y="17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0" y="38"/>
                </a:cxn>
                <a:cxn ang="0">
                  <a:pos x="10" y="60"/>
                </a:cxn>
                <a:cxn ang="0">
                  <a:pos x="9" y="64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1" y="60"/>
                </a:cxn>
                <a:cxn ang="0">
                  <a:pos x="1" y="59"/>
                </a:cxn>
                <a:cxn ang="0">
                  <a:pos x="0" y="38"/>
                </a:cxn>
                <a:cxn ang="0">
                  <a:pos x="9" y="6"/>
                </a:cxn>
                <a:cxn ang="0">
                  <a:pos x="20" y="1"/>
                </a:cxn>
                <a:cxn ang="0">
                  <a:pos x="23" y="0"/>
                </a:cxn>
                <a:cxn ang="0">
                  <a:pos x="28" y="19"/>
                </a:cxn>
                <a:cxn ang="0">
                  <a:pos x="30" y="22"/>
                </a:cxn>
                <a:cxn ang="0">
                  <a:pos x="30" y="18"/>
                </a:cxn>
                <a:cxn ang="0">
                  <a:pos x="32" y="7"/>
                </a:cxn>
                <a:cxn ang="0">
                  <a:pos x="32" y="6"/>
                </a:cxn>
                <a:cxn ang="0">
                  <a:pos x="30" y="3"/>
                </a:cxn>
                <a:cxn ang="0">
                  <a:pos x="32" y="2"/>
                </a:cxn>
                <a:cxn ang="0">
                  <a:pos x="33" y="2"/>
                </a:cxn>
                <a:cxn ang="0">
                  <a:pos x="35" y="3"/>
                </a:cxn>
                <a:cxn ang="0">
                  <a:pos x="33" y="6"/>
                </a:cxn>
                <a:cxn ang="0">
                  <a:pos x="34" y="7"/>
                </a:cxn>
                <a:cxn ang="0">
                  <a:pos x="35" y="18"/>
                </a:cxn>
                <a:cxn ang="0">
                  <a:pos x="36" y="22"/>
                </a:cxn>
                <a:cxn ang="0">
                  <a:pos x="37" y="19"/>
                </a:cxn>
                <a:cxn ang="0">
                  <a:pos x="43" y="0"/>
                </a:cxn>
                <a:cxn ang="0">
                  <a:pos x="45" y="1"/>
                </a:cxn>
                <a:cxn ang="0">
                  <a:pos x="57" y="6"/>
                </a:cxn>
                <a:cxn ang="0">
                  <a:pos x="65" y="38"/>
                </a:cxn>
                <a:cxn ang="0">
                  <a:pos x="64" y="59"/>
                </a:cxn>
                <a:cxn ang="0">
                  <a:pos x="64" y="60"/>
                </a:cxn>
                <a:cxn ang="0">
                  <a:pos x="60" y="65"/>
                </a:cxn>
                <a:cxn ang="0">
                  <a:pos x="60" y="65"/>
                </a:cxn>
                <a:cxn ang="0">
                  <a:pos x="55" y="60"/>
                </a:cxn>
                <a:cxn ang="0">
                  <a:pos x="56" y="38"/>
                </a:cxn>
                <a:cxn ang="0">
                  <a:pos x="52" y="18"/>
                </a:cxn>
                <a:cxn ang="0">
                  <a:pos x="52" y="18"/>
                </a:cxn>
                <a:cxn ang="0">
                  <a:pos x="50" y="17"/>
                </a:cxn>
                <a:cxn ang="0">
                  <a:pos x="50" y="56"/>
                </a:cxn>
                <a:cxn ang="0">
                  <a:pos x="50" y="60"/>
                </a:cxn>
                <a:cxn ang="0">
                  <a:pos x="50" y="120"/>
                </a:cxn>
                <a:cxn ang="0">
                  <a:pos x="43" y="126"/>
                </a:cxn>
                <a:cxn ang="0">
                  <a:pos x="43" y="126"/>
                </a:cxn>
                <a:cxn ang="0">
                  <a:pos x="42" y="126"/>
                </a:cxn>
                <a:cxn ang="0">
                  <a:pos x="36" y="120"/>
                </a:cxn>
                <a:cxn ang="0">
                  <a:pos x="36" y="65"/>
                </a:cxn>
                <a:cxn ang="0">
                  <a:pos x="30" y="65"/>
                </a:cxn>
                <a:cxn ang="0">
                  <a:pos x="30" y="120"/>
                </a:cxn>
                <a:cxn ang="0">
                  <a:pos x="23" y="126"/>
                </a:cxn>
              </a:cxnLst>
              <a:rect l="0" t="0" r="r" b="b"/>
              <a:pathLst>
                <a:path w="66" h="126">
                  <a:moveTo>
                    <a:pt x="23" y="126"/>
                  </a:moveTo>
                  <a:cubicBezTo>
                    <a:pt x="19" y="126"/>
                    <a:pt x="16" y="123"/>
                    <a:pt x="16" y="12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9"/>
                    <a:pt x="15" y="57"/>
                    <a:pt x="15" y="5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2" y="19"/>
                    <a:pt x="10" y="33"/>
                    <a:pt x="10" y="38"/>
                  </a:cubicBezTo>
                  <a:cubicBezTo>
                    <a:pt x="9" y="48"/>
                    <a:pt x="10" y="60"/>
                    <a:pt x="10" y="60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2" y="63"/>
                    <a:pt x="1" y="60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0" y="45"/>
                    <a:pt x="0" y="38"/>
                  </a:cubicBezTo>
                  <a:cubicBezTo>
                    <a:pt x="2" y="14"/>
                    <a:pt x="7" y="7"/>
                    <a:pt x="9" y="6"/>
                  </a:cubicBezTo>
                  <a:cubicBezTo>
                    <a:pt x="11" y="4"/>
                    <a:pt x="16" y="3"/>
                    <a:pt x="20" y="1"/>
                  </a:cubicBezTo>
                  <a:cubicBezTo>
                    <a:pt x="21" y="1"/>
                    <a:pt x="22" y="1"/>
                    <a:pt x="23" y="0"/>
                  </a:cubicBezTo>
                  <a:cubicBezTo>
                    <a:pt x="23" y="4"/>
                    <a:pt x="24" y="11"/>
                    <a:pt x="28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3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8"/>
                    <a:pt x="35" y="13"/>
                    <a:pt x="35" y="18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1" y="11"/>
                    <a:pt x="42" y="4"/>
                    <a:pt x="43" y="0"/>
                  </a:cubicBezTo>
                  <a:cubicBezTo>
                    <a:pt x="44" y="1"/>
                    <a:pt x="44" y="1"/>
                    <a:pt x="45" y="1"/>
                  </a:cubicBezTo>
                  <a:cubicBezTo>
                    <a:pt x="49" y="3"/>
                    <a:pt x="54" y="4"/>
                    <a:pt x="57" y="6"/>
                  </a:cubicBezTo>
                  <a:cubicBezTo>
                    <a:pt x="58" y="7"/>
                    <a:pt x="63" y="13"/>
                    <a:pt x="65" y="38"/>
                  </a:cubicBezTo>
                  <a:cubicBezTo>
                    <a:pt x="66" y="45"/>
                    <a:pt x="64" y="59"/>
                    <a:pt x="64" y="59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3"/>
                    <a:pt x="63" y="65"/>
                    <a:pt x="60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55" y="65"/>
                    <a:pt x="55" y="61"/>
                    <a:pt x="55" y="60"/>
                  </a:cubicBezTo>
                  <a:cubicBezTo>
                    <a:pt x="55" y="60"/>
                    <a:pt x="56" y="48"/>
                    <a:pt x="56" y="38"/>
                  </a:cubicBezTo>
                  <a:cubicBezTo>
                    <a:pt x="55" y="34"/>
                    <a:pt x="54" y="2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7"/>
                    <a:pt x="50" y="59"/>
                    <a:pt x="50" y="60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0" y="123"/>
                    <a:pt x="47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39" y="126"/>
                    <a:pt x="36" y="123"/>
                    <a:pt x="36" y="120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23"/>
                    <a:pt x="27" y="126"/>
                    <a:pt x="23" y="1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ṧliḍè">
              <a:extLst>
                <a:ext uri="{FF2B5EF4-FFF2-40B4-BE49-F238E27FC236}">
                  <a16:creationId xmlns:a16="http://schemas.microsoft.com/office/drawing/2014/main" id="{CD810C37-29E2-FD4D-A8D1-39FA2282A23D}"/>
                </a:ext>
              </a:extLst>
            </p:cNvPr>
            <p:cNvSpPr/>
            <p:nvPr/>
          </p:nvSpPr>
          <p:spPr bwMode="auto">
            <a:xfrm>
              <a:off x="4281488" y="2278063"/>
              <a:ext cx="46038" cy="50800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3" y="21"/>
                </a:cxn>
                <a:cxn ang="0">
                  <a:pos x="1" y="17"/>
                </a:cxn>
                <a:cxn ang="0">
                  <a:pos x="2" y="15"/>
                </a:cxn>
                <a:cxn ang="0">
                  <a:pos x="3" y="15"/>
                </a:cxn>
                <a:cxn ang="0">
                  <a:pos x="3" y="14"/>
                </a:cxn>
                <a:cxn ang="0">
                  <a:pos x="16" y="0"/>
                </a:cxn>
                <a:cxn ang="0">
                  <a:pos x="29" y="14"/>
                </a:cxn>
                <a:cxn ang="0">
                  <a:pos x="29" y="15"/>
                </a:cxn>
                <a:cxn ang="0">
                  <a:pos x="30" y="15"/>
                </a:cxn>
                <a:cxn ang="0">
                  <a:pos x="31" y="17"/>
                </a:cxn>
                <a:cxn ang="0">
                  <a:pos x="29" y="21"/>
                </a:cxn>
                <a:cxn ang="0">
                  <a:pos x="28" y="22"/>
                </a:cxn>
                <a:cxn ang="0">
                  <a:pos x="28" y="22"/>
                </a:cxn>
                <a:cxn ang="0">
                  <a:pos x="16" y="34"/>
                </a:cxn>
              </a:cxnLst>
              <a:rect l="0" t="0" r="r" b="b"/>
              <a:pathLst>
                <a:path w="31" h="34">
                  <a:moveTo>
                    <a:pt x="16" y="34"/>
                  </a:moveTo>
                  <a:cubicBezTo>
                    <a:pt x="8" y="34"/>
                    <a:pt x="5" y="25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18"/>
                    <a:pt x="1" y="17"/>
                  </a:cubicBezTo>
                  <a:cubicBezTo>
                    <a:pt x="1" y="16"/>
                    <a:pt x="1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6"/>
                    <a:pt x="9" y="0"/>
                    <a:pt x="16" y="0"/>
                  </a:cubicBezTo>
                  <a:cubicBezTo>
                    <a:pt x="23" y="0"/>
                    <a:pt x="28" y="6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6"/>
                    <a:pt x="31" y="17"/>
                  </a:cubicBezTo>
                  <a:cubicBezTo>
                    <a:pt x="31" y="18"/>
                    <a:pt x="30" y="21"/>
                    <a:pt x="29" y="2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7" y="25"/>
                    <a:pt x="24" y="34"/>
                    <a:pt x="16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1idê">
              <a:extLst>
                <a:ext uri="{FF2B5EF4-FFF2-40B4-BE49-F238E27FC236}">
                  <a16:creationId xmlns:a16="http://schemas.microsoft.com/office/drawing/2014/main" id="{3982A88F-B14E-BB47-A00A-B93EA4EEBDEB}"/>
                </a:ext>
              </a:extLst>
            </p:cNvPr>
            <p:cNvSpPr/>
            <p:nvPr/>
          </p:nvSpPr>
          <p:spPr bwMode="auto">
            <a:xfrm>
              <a:off x="4338638" y="2452688"/>
              <a:ext cx="23813" cy="11113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7" y="4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9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8" y="7"/>
                </a:cxn>
                <a:cxn ang="0">
                  <a:pos x="8" y="5"/>
                </a:cxn>
              </a:cxnLst>
              <a:rect l="0" t="0" r="r" b="b"/>
              <a:pathLst>
                <a:path w="16" h="7">
                  <a:moveTo>
                    <a:pt x="8" y="5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5" y="4"/>
                    <a:pt x="2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6" y="1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ṩ1íḓé">
              <a:extLst>
                <a:ext uri="{FF2B5EF4-FFF2-40B4-BE49-F238E27FC236}">
                  <a16:creationId xmlns:a16="http://schemas.microsoft.com/office/drawing/2014/main" id="{8C2C6581-9396-8944-B648-76743010D6AA}"/>
                </a:ext>
              </a:extLst>
            </p:cNvPr>
            <p:cNvSpPr/>
            <p:nvPr/>
          </p:nvSpPr>
          <p:spPr bwMode="auto">
            <a:xfrm>
              <a:off x="4216400" y="2525713"/>
              <a:ext cx="142875" cy="28575"/>
            </a:xfrm>
            <a:custGeom>
              <a:avLst/>
              <a:gdLst/>
              <a:ahLst/>
              <a:cxnLst>
                <a:cxn ang="0">
                  <a:pos x="59" y="19"/>
                </a:cxn>
                <a:cxn ang="0">
                  <a:pos x="22" y="16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9" y="18"/>
                </a:cxn>
                <a:cxn ang="0">
                  <a:pos x="0" y="3"/>
                </a:cxn>
                <a:cxn ang="0">
                  <a:pos x="27" y="0"/>
                </a:cxn>
                <a:cxn ang="0">
                  <a:pos x="23" y="5"/>
                </a:cxn>
                <a:cxn ang="0">
                  <a:pos x="24" y="5"/>
                </a:cxn>
                <a:cxn ang="0">
                  <a:pos x="28" y="6"/>
                </a:cxn>
                <a:cxn ang="0">
                  <a:pos x="59" y="9"/>
                </a:cxn>
                <a:cxn ang="0">
                  <a:pos x="91" y="6"/>
                </a:cxn>
                <a:cxn ang="0">
                  <a:pos x="88" y="14"/>
                </a:cxn>
                <a:cxn ang="0">
                  <a:pos x="95" y="16"/>
                </a:cxn>
                <a:cxn ang="0">
                  <a:pos x="91" y="16"/>
                </a:cxn>
                <a:cxn ang="0">
                  <a:pos x="59" y="19"/>
                </a:cxn>
              </a:cxnLst>
              <a:rect l="0" t="0" r="r" b="b"/>
              <a:pathLst>
                <a:path w="95" h="19">
                  <a:moveTo>
                    <a:pt x="59" y="19"/>
                  </a:moveTo>
                  <a:cubicBezTo>
                    <a:pt x="46" y="19"/>
                    <a:pt x="34" y="18"/>
                    <a:pt x="22" y="16"/>
                  </a:cubicBezTo>
                  <a:cubicBezTo>
                    <a:pt x="20" y="15"/>
                    <a:pt x="17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5"/>
                    <a:pt x="27" y="6"/>
                    <a:pt x="28" y="6"/>
                  </a:cubicBezTo>
                  <a:cubicBezTo>
                    <a:pt x="38" y="8"/>
                    <a:pt x="48" y="9"/>
                    <a:pt x="59" y="9"/>
                  </a:cubicBezTo>
                  <a:cubicBezTo>
                    <a:pt x="70" y="9"/>
                    <a:pt x="80" y="8"/>
                    <a:pt x="91" y="6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4" y="16"/>
                    <a:pt x="92" y="16"/>
                    <a:pt x="91" y="16"/>
                  </a:cubicBezTo>
                  <a:cubicBezTo>
                    <a:pt x="81" y="18"/>
                    <a:pt x="70" y="19"/>
                    <a:pt x="5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ľîḋê">
              <a:extLst>
                <a:ext uri="{FF2B5EF4-FFF2-40B4-BE49-F238E27FC236}">
                  <a16:creationId xmlns:a16="http://schemas.microsoft.com/office/drawing/2014/main" id="{2900D1E0-66E2-B24D-BD74-9E3334DE48DA}"/>
                </a:ext>
              </a:extLst>
            </p:cNvPr>
            <p:cNvSpPr/>
            <p:nvPr/>
          </p:nvSpPr>
          <p:spPr bwMode="auto">
            <a:xfrm>
              <a:off x="4175125" y="2474913"/>
              <a:ext cx="38100" cy="61913"/>
            </a:xfrm>
            <a:custGeom>
              <a:avLst/>
              <a:gdLst/>
              <a:ahLst/>
              <a:cxnLst>
                <a:cxn ang="0">
                  <a:pos x="20" y="41"/>
                </a:cxn>
                <a:cxn ang="0">
                  <a:pos x="7" y="33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10" y="3"/>
                </a:cxn>
                <a:cxn ang="0">
                  <a:pos x="13" y="0"/>
                </a:cxn>
                <a:cxn ang="0">
                  <a:pos x="16" y="7"/>
                </a:cxn>
                <a:cxn ang="0">
                  <a:pos x="15" y="8"/>
                </a:cxn>
                <a:cxn ang="0">
                  <a:pos x="12" y="12"/>
                </a:cxn>
                <a:cxn ang="0">
                  <a:pos x="12" y="15"/>
                </a:cxn>
                <a:cxn ang="0">
                  <a:pos x="13" y="19"/>
                </a:cxn>
                <a:cxn ang="0">
                  <a:pos x="17" y="24"/>
                </a:cxn>
                <a:cxn ang="0">
                  <a:pos x="25" y="30"/>
                </a:cxn>
                <a:cxn ang="0">
                  <a:pos x="17" y="31"/>
                </a:cxn>
                <a:cxn ang="0">
                  <a:pos x="20" y="41"/>
                </a:cxn>
              </a:cxnLst>
              <a:rect l="0" t="0" r="r" b="b"/>
              <a:pathLst>
                <a:path w="25" h="41">
                  <a:moveTo>
                    <a:pt x="20" y="41"/>
                  </a:moveTo>
                  <a:cubicBezTo>
                    <a:pt x="15" y="39"/>
                    <a:pt x="10" y="36"/>
                    <a:pt x="7" y="33"/>
                  </a:cubicBezTo>
                  <a:cubicBezTo>
                    <a:pt x="5" y="31"/>
                    <a:pt x="3" y="29"/>
                    <a:pt x="2" y="27"/>
                  </a:cubicBezTo>
                  <a:cubicBezTo>
                    <a:pt x="0" y="25"/>
                    <a:pt x="0" y="22"/>
                    <a:pt x="0" y="19"/>
                  </a:cubicBezTo>
                  <a:cubicBezTo>
                    <a:pt x="0" y="16"/>
                    <a:pt x="1" y="13"/>
                    <a:pt x="2" y="10"/>
                  </a:cubicBezTo>
                  <a:cubicBezTo>
                    <a:pt x="4" y="7"/>
                    <a:pt x="7" y="5"/>
                    <a:pt x="10" y="3"/>
                  </a:cubicBezTo>
                  <a:cubicBezTo>
                    <a:pt x="11" y="2"/>
                    <a:pt x="12" y="1"/>
                    <a:pt x="13" y="0"/>
                  </a:cubicBezTo>
                  <a:cubicBezTo>
                    <a:pt x="13" y="3"/>
                    <a:pt x="14" y="5"/>
                    <a:pt x="16" y="7"/>
                  </a:cubicBezTo>
                  <a:cubicBezTo>
                    <a:pt x="16" y="7"/>
                    <a:pt x="15" y="8"/>
                    <a:pt x="15" y="8"/>
                  </a:cubicBezTo>
                  <a:cubicBezTo>
                    <a:pt x="14" y="9"/>
                    <a:pt x="13" y="10"/>
                    <a:pt x="12" y="12"/>
                  </a:cubicBezTo>
                  <a:cubicBezTo>
                    <a:pt x="12" y="13"/>
                    <a:pt x="12" y="14"/>
                    <a:pt x="12" y="15"/>
                  </a:cubicBezTo>
                  <a:cubicBezTo>
                    <a:pt x="12" y="17"/>
                    <a:pt x="12" y="18"/>
                    <a:pt x="13" y="19"/>
                  </a:cubicBezTo>
                  <a:cubicBezTo>
                    <a:pt x="14" y="21"/>
                    <a:pt x="15" y="23"/>
                    <a:pt x="17" y="24"/>
                  </a:cubicBezTo>
                  <a:cubicBezTo>
                    <a:pt x="19" y="26"/>
                    <a:pt x="22" y="28"/>
                    <a:pt x="25" y="30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20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ḻiḋê">
              <a:extLst>
                <a:ext uri="{FF2B5EF4-FFF2-40B4-BE49-F238E27FC236}">
                  <a16:creationId xmlns:a16="http://schemas.microsoft.com/office/drawing/2014/main" id="{77BC3725-178C-C343-8A76-F301C56E690E}"/>
                </a:ext>
              </a:extLst>
            </p:cNvPr>
            <p:cNvSpPr/>
            <p:nvPr/>
          </p:nvSpPr>
          <p:spPr bwMode="auto">
            <a:xfrm>
              <a:off x="4365625" y="2474913"/>
              <a:ext cx="69850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9"/>
                </a:cxn>
                <a:cxn ang="0">
                  <a:pos x="12" y="34"/>
                </a:cxn>
                <a:cxn ang="0">
                  <a:pos x="13" y="34"/>
                </a:cxn>
                <a:cxn ang="0">
                  <a:pos x="20" y="30"/>
                </a:cxn>
                <a:cxn ang="0">
                  <a:pos x="30" y="23"/>
                </a:cxn>
                <a:cxn ang="0">
                  <a:pos x="33" y="19"/>
                </a:cxn>
                <a:cxn ang="0">
                  <a:pos x="34" y="15"/>
                </a:cxn>
                <a:cxn ang="0">
                  <a:pos x="33" y="11"/>
                </a:cxn>
                <a:cxn ang="0">
                  <a:pos x="29" y="7"/>
                </a:cxn>
                <a:cxn ang="0">
                  <a:pos x="32" y="0"/>
                </a:cxn>
                <a:cxn ang="0">
                  <a:pos x="38" y="5"/>
                </a:cxn>
                <a:cxn ang="0">
                  <a:pos x="44" y="11"/>
                </a:cxn>
                <a:cxn ang="0">
                  <a:pos x="46" y="19"/>
                </a:cxn>
                <a:cxn ang="0">
                  <a:pos x="43" y="28"/>
                </a:cxn>
                <a:cxn ang="0">
                  <a:pos x="36" y="35"/>
                </a:cxn>
                <a:cxn ang="0">
                  <a:pos x="27" y="41"/>
                </a:cxn>
                <a:cxn ang="0">
                  <a:pos x="25" y="41"/>
                </a:cxn>
                <a:cxn ang="0">
                  <a:pos x="31" y="45"/>
                </a:cxn>
                <a:cxn ang="0">
                  <a:pos x="0" y="43"/>
                </a:cxn>
              </a:cxnLst>
              <a:rect l="0" t="0" r="r" b="b"/>
              <a:pathLst>
                <a:path w="46" h="45">
                  <a:moveTo>
                    <a:pt x="0" y="43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6" y="32"/>
                    <a:pt x="18" y="31"/>
                    <a:pt x="20" y="30"/>
                  </a:cubicBezTo>
                  <a:cubicBezTo>
                    <a:pt x="25" y="28"/>
                    <a:pt x="28" y="25"/>
                    <a:pt x="30" y="23"/>
                  </a:cubicBezTo>
                  <a:cubicBezTo>
                    <a:pt x="31" y="21"/>
                    <a:pt x="32" y="20"/>
                    <a:pt x="33" y="19"/>
                  </a:cubicBezTo>
                  <a:cubicBezTo>
                    <a:pt x="33" y="18"/>
                    <a:pt x="34" y="16"/>
                    <a:pt x="34" y="15"/>
                  </a:cubicBezTo>
                  <a:cubicBezTo>
                    <a:pt x="34" y="14"/>
                    <a:pt x="33" y="13"/>
                    <a:pt x="33" y="11"/>
                  </a:cubicBezTo>
                  <a:cubicBezTo>
                    <a:pt x="32" y="10"/>
                    <a:pt x="31" y="8"/>
                    <a:pt x="29" y="7"/>
                  </a:cubicBezTo>
                  <a:cubicBezTo>
                    <a:pt x="31" y="5"/>
                    <a:pt x="32" y="3"/>
                    <a:pt x="32" y="0"/>
                  </a:cubicBezTo>
                  <a:cubicBezTo>
                    <a:pt x="35" y="2"/>
                    <a:pt x="37" y="3"/>
                    <a:pt x="38" y="5"/>
                  </a:cubicBezTo>
                  <a:cubicBezTo>
                    <a:pt x="41" y="7"/>
                    <a:pt x="42" y="9"/>
                    <a:pt x="44" y="11"/>
                  </a:cubicBezTo>
                  <a:cubicBezTo>
                    <a:pt x="45" y="13"/>
                    <a:pt x="46" y="16"/>
                    <a:pt x="46" y="19"/>
                  </a:cubicBezTo>
                  <a:cubicBezTo>
                    <a:pt x="46" y="22"/>
                    <a:pt x="45" y="25"/>
                    <a:pt x="43" y="28"/>
                  </a:cubicBezTo>
                  <a:cubicBezTo>
                    <a:pt x="41" y="31"/>
                    <a:pt x="39" y="33"/>
                    <a:pt x="36" y="35"/>
                  </a:cubicBezTo>
                  <a:cubicBezTo>
                    <a:pt x="33" y="37"/>
                    <a:pt x="30" y="39"/>
                    <a:pt x="27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31" y="45"/>
                    <a:pt x="31" y="45"/>
                    <a:pt x="31" y="45"/>
                  </a:cubicBezTo>
                  <a:lnTo>
                    <a:pt x="0" y="4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Sḻiḋè">
              <a:extLst>
                <a:ext uri="{FF2B5EF4-FFF2-40B4-BE49-F238E27FC236}">
                  <a16:creationId xmlns:a16="http://schemas.microsoft.com/office/drawing/2014/main" id="{657DEC60-A95B-294C-BD87-F99E6AEDCDB5}"/>
                </a:ext>
              </a:extLst>
            </p:cNvPr>
            <p:cNvSpPr/>
            <p:nvPr/>
          </p:nvSpPr>
          <p:spPr bwMode="auto">
            <a:xfrm>
              <a:off x="4246563" y="2452688"/>
              <a:ext cx="25400" cy="12700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7" y="5"/>
                </a:cxn>
                <a:cxn ang="0">
                  <a:pos x="4" y="5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17" y="2"/>
                </a:cxn>
                <a:cxn ang="0">
                  <a:pos x="11" y="8"/>
                </a:cxn>
                <a:cxn ang="0">
                  <a:pos x="8" y="5"/>
                </a:cxn>
              </a:cxnLst>
              <a:rect l="0" t="0" r="r" b="b"/>
              <a:pathLst>
                <a:path w="17" h="8">
                  <a:moveTo>
                    <a:pt x="8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2" y="6"/>
                    <a:pt x="1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8" name="îşlide">
            <a:extLst>
              <a:ext uri="{FF2B5EF4-FFF2-40B4-BE49-F238E27FC236}">
                <a16:creationId xmlns:a16="http://schemas.microsoft.com/office/drawing/2014/main" id="{66CF8FFD-6BA9-9541-91E6-C46DA2C64737}"/>
              </a:ext>
            </a:extLst>
          </p:cNvPr>
          <p:cNvSpPr/>
          <p:nvPr/>
        </p:nvSpPr>
        <p:spPr bwMode="auto">
          <a:xfrm rot="5400000">
            <a:off x="3854229" y="2837154"/>
            <a:ext cx="257430" cy="257430"/>
          </a:xfrm>
          <a:prstGeom prst="triangle">
            <a:avLst/>
          </a:prstGeom>
          <a:solidFill>
            <a:schemeClr val="tx2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ṡḻíḍé">
            <a:extLst>
              <a:ext uri="{FF2B5EF4-FFF2-40B4-BE49-F238E27FC236}">
                <a16:creationId xmlns:a16="http://schemas.microsoft.com/office/drawing/2014/main" id="{F5C16081-1D6A-3A4E-AF88-DA44BBACD061}"/>
              </a:ext>
            </a:extLst>
          </p:cNvPr>
          <p:cNvSpPr/>
          <p:nvPr/>
        </p:nvSpPr>
        <p:spPr bwMode="auto">
          <a:xfrm rot="5400000">
            <a:off x="6753559" y="2858605"/>
            <a:ext cx="214526" cy="214526"/>
          </a:xfrm>
          <a:prstGeom prst="triangle">
            <a:avLst/>
          </a:prstGeom>
          <a:solidFill>
            <a:schemeClr val="tx2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îšḷíḍé">
            <a:extLst>
              <a:ext uri="{FF2B5EF4-FFF2-40B4-BE49-F238E27FC236}">
                <a16:creationId xmlns:a16="http://schemas.microsoft.com/office/drawing/2014/main" id="{C40E618D-98C8-AF4F-8150-73E18142F71C}"/>
              </a:ext>
            </a:extLst>
          </p:cNvPr>
          <p:cNvSpPr/>
          <p:nvPr/>
        </p:nvSpPr>
        <p:spPr bwMode="auto">
          <a:xfrm rot="5400000">
            <a:off x="9293076" y="2890785"/>
            <a:ext cx="150168" cy="150168"/>
          </a:xfrm>
          <a:prstGeom prst="triangle">
            <a:avLst/>
          </a:prstGeom>
          <a:solidFill>
            <a:schemeClr val="tx2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51" name="直接连接符 4">
            <a:extLst>
              <a:ext uri="{FF2B5EF4-FFF2-40B4-BE49-F238E27FC236}">
                <a16:creationId xmlns:a16="http://schemas.microsoft.com/office/drawing/2014/main" id="{14AE041E-7BF2-C147-93BB-20B0BD597CDF}"/>
              </a:ext>
            </a:extLst>
          </p:cNvPr>
          <p:cNvCxnSpPr>
            <a:cxnSpLocks/>
          </p:cNvCxnSpPr>
          <p:nvPr/>
        </p:nvCxnSpPr>
        <p:spPr>
          <a:xfrm>
            <a:off x="4095304" y="3960043"/>
            <a:ext cx="0" cy="16263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">
            <a:extLst>
              <a:ext uri="{FF2B5EF4-FFF2-40B4-BE49-F238E27FC236}">
                <a16:creationId xmlns:a16="http://schemas.microsoft.com/office/drawing/2014/main" id="{E9D2FDC2-3F65-B64A-9118-58F5A80243C3}"/>
              </a:ext>
            </a:extLst>
          </p:cNvPr>
          <p:cNvCxnSpPr>
            <a:cxnSpLocks/>
          </p:cNvCxnSpPr>
          <p:nvPr/>
        </p:nvCxnSpPr>
        <p:spPr>
          <a:xfrm>
            <a:off x="6972967" y="3960043"/>
            <a:ext cx="0" cy="16263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îSliḍê">
            <a:extLst>
              <a:ext uri="{FF2B5EF4-FFF2-40B4-BE49-F238E27FC236}">
                <a16:creationId xmlns:a16="http://schemas.microsoft.com/office/drawing/2014/main" id="{82F7CD0C-F5DA-5D46-94A1-69BD03CBC76A}"/>
              </a:ext>
            </a:extLst>
          </p:cNvPr>
          <p:cNvSpPr txBox="1"/>
          <p:nvPr/>
        </p:nvSpPr>
        <p:spPr>
          <a:xfrm>
            <a:off x="1359960" y="4384132"/>
            <a:ext cx="846235" cy="597338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54" name="直接连接符 40">
            <a:extLst>
              <a:ext uri="{FF2B5EF4-FFF2-40B4-BE49-F238E27FC236}">
                <a16:creationId xmlns:a16="http://schemas.microsoft.com/office/drawing/2014/main" id="{7F0B46C5-15D8-864C-98C3-D76EEC40610F}"/>
              </a:ext>
            </a:extLst>
          </p:cNvPr>
          <p:cNvCxnSpPr/>
          <p:nvPr/>
        </p:nvCxnSpPr>
        <p:spPr>
          <a:xfrm>
            <a:off x="1256551" y="4900652"/>
            <a:ext cx="2498724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B6AA7FD-6DF0-9F46-AEC6-70B68B5CA60A}"/>
              </a:ext>
            </a:extLst>
          </p:cNvPr>
          <p:cNvSpPr txBox="1"/>
          <p:nvPr/>
        </p:nvSpPr>
        <p:spPr>
          <a:xfrm>
            <a:off x="1939297" y="4485861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标题文字添加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989CDF4-A6E9-8E4A-9120-A5A465BD0263}"/>
              </a:ext>
            </a:extLst>
          </p:cNvPr>
          <p:cNvSpPr/>
          <p:nvPr/>
        </p:nvSpPr>
        <p:spPr>
          <a:xfrm>
            <a:off x="1206974" y="4941350"/>
            <a:ext cx="2612127" cy="68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</a:t>
            </a:r>
          </a:p>
        </p:txBody>
      </p:sp>
      <p:sp>
        <p:nvSpPr>
          <p:cNvPr id="57" name="îSliḍê">
            <a:extLst>
              <a:ext uri="{FF2B5EF4-FFF2-40B4-BE49-F238E27FC236}">
                <a16:creationId xmlns:a16="http://schemas.microsoft.com/office/drawing/2014/main" id="{3AAD6811-7DBF-1046-BC4A-7DD2C56EBBF1}"/>
              </a:ext>
            </a:extLst>
          </p:cNvPr>
          <p:cNvSpPr txBox="1"/>
          <p:nvPr/>
        </p:nvSpPr>
        <p:spPr>
          <a:xfrm>
            <a:off x="4427089" y="4378657"/>
            <a:ext cx="846235" cy="597338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58" name="直接连接符 40">
            <a:extLst>
              <a:ext uri="{FF2B5EF4-FFF2-40B4-BE49-F238E27FC236}">
                <a16:creationId xmlns:a16="http://schemas.microsoft.com/office/drawing/2014/main" id="{9EF3AF24-E532-5043-A0B6-72C740EBEF9C}"/>
              </a:ext>
            </a:extLst>
          </p:cNvPr>
          <p:cNvCxnSpPr/>
          <p:nvPr/>
        </p:nvCxnSpPr>
        <p:spPr>
          <a:xfrm>
            <a:off x="4323680" y="4895177"/>
            <a:ext cx="2498724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02FF01-E988-E74A-BADA-CC11A0A15EC9}"/>
              </a:ext>
            </a:extLst>
          </p:cNvPr>
          <p:cNvSpPr txBox="1"/>
          <p:nvPr/>
        </p:nvSpPr>
        <p:spPr>
          <a:xfrm>
            <a:off x="5006426" y="4480386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标题文字添加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B8640DF-5FB2-704C-A7AD-79EF3D782300}"/>
              </a:ext>
            </a:extLst>
          </p:cNvPr>
          <p:cNvSpPr/>
          <p:nvPr/>
        </p:nvSpPr>
        <p:spPr>
          <a:xfrm>
            <a:off x="4274103" y="4935875"/>
            <a:ext cx="2612127" cy="68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</a:t>
            </a:r>
          </a:p>
        </p:txBody>
      </p:sp>
      <p:sp>
        <p:nvSpPr>
          <p:cNvPr id="61" name="îSliḍê">
            <a:extLst>
              <a:ext uri="{FF2B5EF4-FFF2-40B4-BE49-F238E27FC236}">
                <a16:creationId xmlns:a16="http://schemas.microsoft.com/office/drawing/2014/main" id="{DA4E91B1-36DC-8A4F-A5CC-D7D4D9F5ADE9}"/>
              </a:ext>
            </a:extLst>
          </p:cNvPr>
          <p:cNvSpPr txBox="1"/>
          <p:nvPr/>
        </p:nvSpPr>
        <p:spPr>
          <a:xfrm>
            <a:off x="7473150" y="4387644"/>
            <a:ext cx="846235" cy="597338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2" name="直接连接符 40">
            <a:extLst>
              <a:ext uri="{FF2B5EF4-FFF2-40B4-BE49-F238E27FC236}">
                <a16:creationId xmlns:a16="http://schemas.microsoft.com/office/drawing/2014/main" id="{B0A65059-6DE2-CD4C-9E7B-8D5F195007B3}"/>
              </a:ext>
            </a:extLst>
          </p:cNvPr>
          <p:cNvCxnSpPr/>
          <p:nvPr/>
        </p:nvCxnSpPr>
        <p:spPr>
          <a:xfrm>
            <a:off x="7369741" y="4904164"/>
            <a:ext cx="2498724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437BD98-293A-574A-9236-1E4A48E40831}"/>
              </a:ext>
            </a:extLst>
          </p:cNvPr>
          <p:cNvSpPr txBox="1"/>
          <p:nvPr/>
        </p:nvSpPr>
        <p:spPr>
          <a:xfrm>
            <a:off x="8052487" y="4489373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标题文字添加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ECAB0CF-FAEE-0C42-8D80-4C258D3F83F8}"/>
              </a:ext>
            </a:extLst>
          </p:cNvPr>
          <p:cNvSpPr/>
          <p:nvPr/>
        </p:nvSpPr>
        <p:spPr>
          <a:xfrm>
            <a:off x="7320164" y="4944862"/>
            <a:ext cx="2612127" cy="68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单击此处添加您的文字内容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本模板的所有素材和逻辑图表</a:t>
            </a:r>
          </a:p>
        </p:txBody>
      </p:sp>
    </p:spTree>
    <p:extLst>
      <p:ext uri="{BB962C8B-B14F-4D97-AF65-F5344CB8AC3E}">
        <p14:creationId xmlns:p14="http://schemas.microsoft.com/office/powerpoint/2010/main" val="28358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1836</Words>
  <Application>Microsoft Macintosh PowerPoint</Application>
  <PresentationFormat>宽屏</PresentationFormat>
  <Paragraphs>246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DengXian</vt:lpstr>
      <vt:lpstr>汉仪菱心体简</vt:lpstr>
      <vt:lpstr>思源黑体 CN Bold</vt:lpstr>
      <vt:lpstr>思源黑体 CN Regular</vt:lpstr>
      <vt:lpstr>微软雅黑</vt:lpstr>
      <vt:lpstr>字魂36号-正文宋楷</vt:lpstr>
      <vt:lpstr>Lato Light</vt:lpstr>
      <vt:lpstr>Source Han Sans CN</vt:lpstr>
      <vt:lpstr>Arial</vt:lpstr>
      <vt:lpstr>Arial Black</vt:lpstr>
      <vt:lpstr>Century Gothic</vt:lpstr>
      <vt:lpstr>Helvetica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万旭</cp:lastModifiedBy>
  <cp:revision>650</cp:revision>
  <dcterms:created xsi:type="dcterms:W3CDTF">2018-06-17T04:53:58Z</dcterms:created>
  <dcterms:modified xsi:type="dcterms:W3CDTF">2019-06-19T02:07:49Z</dcterms:modified>
</cp:coreProperties>
</file>