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6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D33B7-7C09-4AB9-93E0-7F7B5FF4D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C6D29-BAE4-4420-AC14-77A0E228E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56691-0169-4217-A95A-A99EB58D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FF8FB-FC24-428C-8992-CB82A7B4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B0FF5-C9AF-4730-9C33-BDDA8131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C62A-FF70-4C99-92DE-48A16415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5C006-4085-4B30-818E-58864DB0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9C685-7AFA-49D2-B805-0898E8A6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FEE62-1E38-445D-8190-3628C32F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28F38-4FCC-45D3-8F03-20427609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50D5CE-FA42-4D68-89EA-9B18815B2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88975-41E4-4F73-83C5-77FD76DC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69F0D-22EE-49B9-9BB6-64F16589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4936D-59F1-4F4C-AB6B-F35206B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EA18-F494-4757-8CBB-E4B76A9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C7A4-19BB-4BC8-AB41-083EDF7E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2D38A-8D07-4B1E-8C4B-EB19B58A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9D21-CD6A-4E45-9D0F-7853DCBA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18B1F-EAE7-4CDF-B073-DB6DA2E3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37708-B3C2-419F-91C2-B2B2CC2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FA99-29AF-4CB0-A12A-AFC676D8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71357-660E-4C51-92BF-C62C3E76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DCE4B-5E31-45C0-AB48-4AD51B9A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F69BB-42C6-462F-9309-4CD34D7F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1E3B0-AFEC-43E2-8E6E-A8B6606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BBB3B-6C95-4E9D-AF25-B00AC65F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B3513-E767-426A-B041-D9F76870C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ED2A0-70CA-4714-8255-9A2C39F9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E9D2E-EF21-44D3-AD90-B82A7BA6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A1C6F-87F1-4A4B-AB80-4BC6F5E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24256-AC29-425A-AF7F-5D5E2493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4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5BB87-86BE-4843-A0DC-D78DC179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479AD-4325-4AB3-88DC-1FD51035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7A298-49DA-4311-AA58-58C7213A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2B71D9-D246-47E6-81B1-F71540AE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A9E60E-3E40-49CE-9AC8-A59D7C51E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927970-A972-4A02-AA99-DAF0F69D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A6C8E4-DBD7-48BA-A4BC-0C25D705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D4158-E449-48DA-AED9-EAD9D85C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8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E1535-D1C0-455D-B4F3-16393A31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93FA77-0664-4BB8-B10C-12955F4B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D7500-1ADF-4EC1-9FF8-F3928D63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8D4AE-91A9-436E-8AE7-4DFA5363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9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06FC2-9723-4CDA-91F2-2B3084E3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BF5A22-5EA6-4C06-9595-DE28D114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06C2D-8E40-4355-84BA-6DA941A3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537D5-89EE-4B72-BEEA-1577E0E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B0EDC-6602-4AC6-BDEB-9D21E594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3185E-7653-4EE5-B38C-4E72EC1F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180AB-E94A-4CF5-95D4-795DB5D2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16EDA-E0FB-4A0C-AEDF-CD4BC621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DCD3C-753D-4DC2-A940-6ADBF66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5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6B000-ED23-47F5-B835-F82E3952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C9256-16A6-4B16-A510-A6DC430A0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CB5C4-CDF6-4A47-9B8E-885BBED4F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502B-47D2-4AB9-B484-542DC4B5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77C57-0F38-4918-B6FA-A5FCE113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09D7D-653D-47A4-A69D-03EE789A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7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9AE31F-1F6B-4A09-B063-F118F057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0CF51-AFC9-446C-8FDF-236F5970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D9D9D-6751-48EA-B8D2-81E67BBB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0928-B610-4A4B-96FD-DFD1CB18FA54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545F3-8C71-4D1A-BA1E-21B90940B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5943A-3698-4104-B8C8-02D99415D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8075-9C97-45FC-AE22-D805C0EFC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A5FC3-394D-47EA-9423-5C9ABF869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Linux installation</a:t>
            </a:r>
            <a:br>
              <a:rPr lang="en-US" altLang="ko-KR" b="1" dirty="0"/>
            </a:br>
            <a:r>
              <a:rPr lang="en-US" altLang="ko-KR" b="1" dirty="0"/>
              <a:t>with VirtualBox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728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784273" y="3294777"/>
            <a:ext cx="623454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75AF9-E80C-4DF6-ABB8-77EE01B5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64" y="1840569"/>
            <a:ext cx="4294910" cy="4414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5F48CA-DEA4-4B78-ADB6-D189428C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31" y="1840569"/>
            <a:ext cx="3589605" cy="3689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ACE72-A1C4-4D88-B566-0CAE52D0F6CD}"/>
              </a:ext>
            </a:extLst>
          </p:cNvPr>
          <p:cNvSpPr txBox="1"/>
          <p:nvPr/>
        </p:nvSpPr>
        <p:spPr>
          <a:xfrm>
            <a:off x="7945992" y="5806339"/>
            <a:ext cx="326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디스크 용량에 따라</a:t>
            </a:r>
            <a:endParaRPr lang="en-US" altLang="ko-KR" b="1" dirty="0"/>
          </a:p>
          <a:p>
            <a:pPr algn="ctr"/>
            <a:r>
              <a:rPr lang="ko-KR" altLang="en-US" b="1" dirty="0"/>
              <a:t>유동적으로 선택</a:t>
            </a:r>
          </a:p>
        </p:txBody>
      </p:sp>
    </p:spTree>
    <p:extLst>
      <p:ext uri="{BB962C8B-B14F-4D97-AF65-F5344CB8AC3E}">
        <p14:creationId xmlns:p14="http://schemas.microsoft.com/office/powerpoint/2010/main" val="246557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770697" y="3518762"/>
            <a:ext cx="623454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B215BB-C157-4C7C-B609-5228E7D7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8" y="2479549"/>
            <a:ext cx="5485631" cy="31590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B1EEEE-62D6-4218-AAF6-87DF1DBE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90" y="2302216"/>
            <a:ext cx="5485631" cy="35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9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628413" y="3304309"/>
            <a:ext cx="623454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31D53-5459-4560-8903-BB95F719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0" y="2441155"/>
            <a:ext cx="5347855" cy="3323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A12B9C-5495-49D9-84D2-5F246AC7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87" y="2244036"/>
            <a:ext cx="5508923" cy="3520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03A6D4-D072-4862-8F01-F6793C4E64DD}"/>
              </a:ext>
            </a:extLst>
          </p:cNvPr>
          <p:cNvSpPr/>
          <p:nvPr/>
        </p:nvSpPr>
        <p:spPr>
          <a:xfrm>
            <a:off x="10743058" y="5463184"/>
            <a:ext cx="659233" cy="314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3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628413" y="3304309"/>
            <a:ext cx="623454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B9D0A-BCE5-46DC-89F3-9E19EBF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22" y="1690688"/>
            <a:ext cx="5471915" cy="42674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9CADEC-C4EA-4447-A59D-ED8A5F2758B1}"/>
              </a:ext>
            </a:extLst>
          </p:cNvPr>
          <p:cNvSpPr/>
          <p:nvPr/>
        </p:nvSpPr>
        <p:spPr>
          <a:xfrm>
            <a:off x="10022622" y="4142508"/>
            <a:ext cx="1171851" cy="332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52F870-6410-42F1-99D4-2C0E0BB0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2" y="2259042"/>
            <a:ext cx="5436333" cy="31306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D35FA05-E83F-47C6-9517-3C7D2C502D89}"/>
              </a:ext>
            </a:extLst>
          </p:cNvPr>
          <p:cNvSpPr/>
          <p:nvPr/>
        </p:nvSpPr>
        <p:spPr>
          <a:xfrm>
            <a:off x="3255818" y="2611797"/>
            <a:ext cx="387927" cy="408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2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628413" y="3304309"/>
            <a:ext cx="623454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90CF85-D237-479E-A05B-26B6E355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4" y="1984897"/>
            <a:ext cx="5132459" cy="3854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CA4B05-A3BD-45B6-8651-616EE9CD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17" y="1984897"/>
            <a:ext cx="5134625" cy="38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9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628413" y="3304309"/>
            <a:ext cx="623454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172C8-DCCD-4717-9183-1FFA9EB8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3" y="2256720"/>
            <a:ext cx="4616165" cy="3262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983C4-E810-4F8C-9A88-D16D37A1FC66}"/>
              </a:ext>
            </a:extLst>
          </p:cNvPr>
          <p:cNvSpPr txBox="1"/>
          <p:nvPr/>
        </p:nvSpPr>
        <p:spPr>
          <a:xfrm>
            <a:off x="1352980" y="5744896"/>
            <a:ext cx="22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작성 후 계속하기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83EA17-FFF3-4E77-9CD8-366E5052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15" y="1884127"/>
            <a:ext cx="5223819" cy="40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9</a:t>
            </a:r>
            <a:r>
              <a:rPr lang="ko-KR" altLang="en-US" dirty="0"/>
              <a:t>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628413" y="3304309"/>
            <a:ext cx="623454" cy="907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983C4-E810-4F8C-9A88-D16D37A1FC66}"/>
              </a:ext>
            </a:extLst>
          </p:cNvPr>
          <p:cNvSpPr txBox="1"/>
          <p:nvPr/>
        </p:nvSpPr>
        <p:spPr>
          <a:xfrm>
            <a:off x="1741193" y="5753669"/>
            <a:ext cx="22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Enter </a:t>
            </a:r>
            <a:r>
              <a:rPr lang="ko-KR" altLang="en-US" b="1" dirty="0"/>
              <a:t>누르기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7AFC8-2608-464E-950A-7ACC9CCA30A8}"/>
              </a:ext>
            </a:extLst>
          </p:cNvPr>
          <p:cNvSpPr txBox="1"/>
          <p:nvPr/>
        </p:nvSpPr>
        <p:spPr>
          <a:xfrm>
            <a:off x="8197125" y="6123001"/>
            <a:ext cx="22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Ubuntu </a:t>
            </a:r>
            <a:r>
              <a:rPr lang="ko-KR" altLang="en-US" b="1" dirty="0"/>
              <a:t>설치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8F55D3-FA5C-43A9-99A9-FB67BEAF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2" y="1821782"/>
            <a:ext cx="5047833" cy="3696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FB1DF0-2531-4176-9883-0AE9666C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8" y="1690688"/>
            <a:ext cx="5570837" cy="41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5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168B8-540C-44B9-9B11-8040361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설치해야 </a:t>
            </a:r>
            <a:r>
              <a:rPr lang="ko-KR" altLang="en-US"/>
              <a:t>할 패키지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57612-9AE2-4302-A048-450ADDDF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g++-</a:t>
            </a:r>
            <a:r>
              <a:rPr lang="en-US" altLang="ko-KR" dirty="0" err="1"/>
              <a:t>multilib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make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apt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vim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766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16FEF-65AA-40C1-812F-47DE92F9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에 </a:t>
            </a:r>
            <a:r>
              <a:rPr lang="en-US" altLang="ko-KR" dirty="0"/>
              <a:t>Ubuntu 18.04 LTS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59AE0-3F82-471C-9073-A5870C93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/>
          <a:lstStyle/>
          <a:p>
            <a:r>
              <a:rPr lang="en-US" altLang="ko-KR" dirty="0"/>
              <a:t>Ubuntu Desktop 18.04</a:t>
            </a:r>
            <a:r>
              <a:rPr lang="ko-KR" altLang="en-US" dirty="0"/>
              <a:t> 버전 다운 받기</a:t>
            </a:r>
            <a:r>
              <a:rPr lang="en-US" altLang="ko-KR" dirty="0"/>
              <a:t>(64-bit)</a:t>
            </a:r>
          </a:p>
          <a:p>
            <a:pPr marL="457200" lvl="1" indent="0">
              <a:buNone/>
            </a:pPr>
            <a:r>
              <a:rPr lang="en-US" altLang="ko-KR" dirty="0"/>
              <a:t>- https://releases.ubuntu.com/18.04.5/</a:t>
            </a:r>
          </a:p>
          <a:p>
            <a:r>
              <a:rPr lang="en-US" altLang="ko-KR" dirty="0"/>
              <a:t>VirtualBox platform packages </a:t>
            </a:r>
            <a:r>
              <a:rPr lang="ko-KR" altLang="en-US" dirty="0"/>
              <a:t>및 </a:t>
            </a:r>
            <a:r>
              <a:rPr lang="en-US" altLang="ko-KR" dirty="0"/>
              <a:t>Extension Pack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https://www.virtualbox.org/wiki/Downloads</a:t>
            </a:r>
            <a:r>
              <a:rPr lang="en-US" altLang="ko-KR" dirty="0"/>
              <a:t> (</a:t>
            </a:r>
            <a:r>
              <a:rPr lang="ko-KR" altLang="en-US" dirty="0"/>
              <a:t>아래 참조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A81D6-0372-46A1-821F-278A8A59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86" y="3506417"/>
            <a:ext cx="5171642" cy="26705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D3890B-6516-4172-AAF8-0041E203C0B1}"/>
              </a:ext>
            </a:extLst>
          </p:cNvPr>
          <p:cNvSpPr/>
          <p:nvPr/>
        </p:nvSpPr>
        <p:spPr>
          <a:xfrm>
            <a:off x="1333937" y="3831790"/>
            <a:ext cx="1644789" cy="60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214177-EC3D-4079-8ADD-890F89D6B78B}"/>
              </a:ext>
            </a:extLst>
          </p:cNvPr>
          <p:cNvSpPr/>
          <p:nvPr/>
        </p:nvSpPr>
        <p:spPr>
          <a:xfrm>
            <a:off x="1444773" y="5910220"/>
            <a:ext cx="1714063" cy="268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03C9-3DD1-4612-811A-F5A6598D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설치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58236-622C-4E5E-BA78-E02AA36A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9" y="1892193"/>
            <a:ext cx="4746468" cy="370961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1F66E5A-DCC9-443E-AAB1-711BD1AC1944}"/>
              </a:ext>
            </a:extLst>
          </p:cNvPr>
          <p:cNvSpPr/>
          <p:nvPr/>
        </p:nvSpPr>
        <p:spPr>
          <a:xfrm>
            <a:off x="5761608" y="3266983"/>
            <a:ext cx="668784" cy="630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8387-0B93-4CD2-81DF-4763A84B2431}"/>
              </a:ext>
            </a:extLst>
          </p:cNvPr>
          <p:cNvSpPr/>
          <p:nvPr/>
        </p:nvSpPr>
        <p:spPr>
          <a:xfrm>
            <a:off x="3675356" y="5175681"/>
            <a:ext cx="754602" cy="399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CBC31C-8170-4C55-BE4E-EBB78742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10" y="1827793"/>
            <a:ext cx="4828868" cy="37740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7B9662-DBA0-4130-A103-5AB4DE863DA6}"/>
              </a:ext>
            </a:extLst>
          </p:cNvPr>
          <p:cNvSpPr/>
          <p:nvPr/>
        </p:nvSpPr>
        <p:spPr>
          <a:xfrm>
            <a:off x="9660385" y="5166805"/>
            <a:ext cx="754602" cy="399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03C9-3DD1-4612-811A-F5A6598D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설치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1F66E5A-DCC9-443E-AAB1-711BD1AC1944}"/>
              </a:ext>
            </a:extLst>
          </p:cNvPr>
          <p:cNvSpPr/>
          <p:nvPr/>
        </p:nvSpPr>
        <p:spPr>
          <a:xfrm>
            <a:off x="5761608" y="3266983"/>
            <a:ext cx="668784" cy="630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39FCC-9838-45FF-A641-3B817193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2" y="1858679"/>
            <a:ext cx="4749830" cy="37122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8387-0B93-4CD2-81DF-4763A84B2431}"/>
              </a:ext>
            </a:extLst>
          </p:cNvPr>
          <p:cNvSpPr/>
          <p:nvPr/>
        </p:nvSpPr>
        <p:spPr>
          <a:xfrm>
            <a:off x="3613213" y="5140172"/>
            <a:ext cx="754602" cy="399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A3D06B-21E6-49C4-B3C6-FB57F8DF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70" y="1718394"/>
            <a:ext cx="4923408" cy="38479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7B9662-DBA0-4130-A103-5AB4DE863DA6}"/>
              </a:ext>
            </a:extLst>
          </p:cNvPr>
          <p:cNvSpPr/>
          <p:nvPr/>
        </p:nvSpPr>
        <p:spPr>
          <a:xfrm>
            <a:off x="9731407" y="5079101"/>
            <a:ext cx="754602" cy="399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03C9-3DD1-4612-811A-F5A6598D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설치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1F66E5A-DCC9-443E-AAB1-711BD1AC1944}"/>
              </a:ext>
            </a:extLst>
          </p:cNvPr>
          <p:cNvSpPr/>
          <p:nvPr/>
        </p:nvSpPr>
        <p:spPr>
          <a:xfrm>
            <a:off x="5619566" y="3293616"/>
            <a:ext cx="668784" cy="630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6C1ED-B58B-4CA1-A0A2-33CD16A2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8" y="1921148"/>
            <a:ext cx="4663983" cy="36451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8387-0B93-4CD2-81DF-4763A84B2431}"/>
              </a:ext>
            </a:extLst>
          </p:cNvPr>
          <p:cNvSpPr/>
          <p:nvPr/>
        </p:nvSpPr>
        <p:spPr>
          <a:xfrm>
            <a:off x="3400149" y="5140171"/>
            <a:ext cx="754602" cy="399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CD6D12-5D99-473E-84B5-1C2A90C9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0" y="2211003"/>
            <a:ext cx="5433244" cy="3128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27000C-7290-46D7-A5E9-64137B922714}"/>
              </a:ext>
            </a:extLst>
          </p:cNvPr>
          <p:cNvSpPr txBox="1"/>
          <p:nvPr/>
        </p:nvSpPr>
        <p:spPr>
          <a:xfrm>
            <a:off x="8615831" y="5381634"/>
            <a:ext cx="121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28484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54A51-54A3-4ED4-8071-769C9F97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설치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9EB31C0-C347-482B-B63F-EBB82B7B85EA}"/>
              </a:ext>
            </a:extLst>
          </p:cNvPr>
          <p:cNvSpPr/>
          <p:nvPr/>
        </p:nvSpPr>
        <p:spPr>
          <a:xfrm>
            <a:off x="5527965" y="3747098"/>
            <a:ext cx="803564" cy="858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D55BB1-4BFE-4AE7-BFB6-2969EE3B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641"/>
            <a:ext cx="5426652" cy="3125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AD89FA-1984-45FF-9E9B-5BAB05E2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37" y="2297643"/>
            <a:ext cx="5226172" cy="3421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53B68D-02EB-4839-A860-DB13F11DC191}"/>
              </a:ext>
            </a:extLst>
          </p:cNvPr>
          <p:cNvSpPr/>
          <p:nvPr/>
        </p:nvSpPr>
        <p:spPr>
          <a:xfrm>
            <a:off x="11448008" y="3229253"/>
            <a:ext cx="314501" cy="275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24DE-BA92-43A8-AAA8-AB332F75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 </a:t>
            </a:r>
            <a:r>
              <a:rPr lang="ko-KR" altLang="en-US" dirty="0"/>
              <a:t>설치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91E84-573C-4217-9E49-A8E89EF0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2251624"/>
            <a:ext cx="4939146" cy="30974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35F0CD1-E974-4861-9666-8A34749BE529}"/>
              </a:ext>
            </a:extLst>
          </p:cNvPr>
          <p:cNvSpPr/>
          <p:nvPr/>
        </p:nvSpPr>
        <p:spPr>
          <a:xfrm>
            <a:off x="5581433" y="3429000"/>
            <a:ext cx="803564" cy="858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BA1CD-A624-4AB8-9413-731E99545F08}"/>
              </a:ext>
            </a:extLst>
          </p:cNvPr>
          <p:cNvSpPr txBox="1"/>
          <p:nvPr/>
        </p:nvSpPr>
        <p:spPr>
          <a:xfrm>
            <a:off x="8340436" y="5454900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모두 설치 후 화면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75982C-0D49-4214-B765-8F2EB06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629" y="1981200"/>
            <a:ext cx="5143936" cy="33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09D22-CF6F-47F7-8E0A-58387AEE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296"/>
            <a:ext cx="5805055" cy="334303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985165" y="3581400"/>
            <a:ext cx="803564" cy="858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CE0C23-EB1D-4B10-A46F-5E75E403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55" y="2137259"/>
            <a:ext cx="4343750" cy="35350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82A26E-184D-4B63-A9B4-EA8DEB810BF1}"/>
              </a:ext>
            </a:extLst>
          </p:cNvPr>
          <p:cNvSpPr/>
          <p:nvPr/>
        </p:nvSpPr>
        <p:spPr>
          <a:xfrm>
            <a:off x="10299712" y="5272837"/>
            <a:ext cx="714652" cy="399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2F7CA-161A-493C-89E2-E05E2E915CC8}"/>
              </a:ext>
            </a:extLst>
          </p:cNvPr>
          <p:cNvSpPr txBox="1"/>
          <p:nvPr/>
        </p:nvSpPr>
        <p:spPr>
          <a:xfrm>
            <a:off x="8368145" y="5934237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Linux – Ubuntu(64-bit)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19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0A403-00C0-4622-80B7-CB56942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F92173C-84C2-40DF-9FB0-82FECB0296D0}"/>
              </a:ext>
            </a:extLst>
          </p:cNvPr>
          <p:cNvSpPr/>
          <p:nvPr/>
        </p:nvSpPr>
        <p:spPr>
          <a:xfrm>
            <a:off x="5985165" y="3581400"/>
            <a:ext cx="803564" cy="858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0ED4C-D554-46B7-997D-1BDBD23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5" y="2224793"/>
            <a:ext cx="4313840" cy="3510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2C6C1-AA51-4D7F-80AD-EF4EF80865C5}"/>
              </a:ext>
            </a:extLst>
          </p:cNvPr>
          <p:cNvSpPr txBox="1"/>
          <p:nvPr/>
        </p:nvSpPr>
        <p:spPr>
          <a:xfrm>
            <a:off x="1613250" y="5934237"/>
            <a:ext cx="27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메모리 크기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391FA2-8F36-4FC1-A15C-C53747F8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88" y="2072178"/>
            <a:ext cx="4764418" cy="3877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82A26E-184D-4B63-A9B4-EA8DEB810BF1}"/>
              </a:ext>
            </a:extLst>
          </p:cNvPr>
          <p:cNvSpPr/>
          <p:nvPr/>
        </p:nvSpPr>
        <p:spPr>
          <a:xfrm>
            <a:off x="9967203" y="5546310"/>
            <a:ext cx="714652" cy="399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145</Words>
  <Application>Microsoft Office PowerPoint</Application>
  <PresentationFormat>와이드스크린</PresentationFormat>
  <Paragraphs>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Linux installation with VirtualBox</vt:lpstr>
      <vt:lpstr>VirtualBox에 Ubuntu 18.04 LTS 설치</vt:lpstr>
      <vt:lpstr>VirtualBox 설치 1</vt:lpstr>
      <vt:lpstr>VirtualBox 설치 2</vt:lpstr>
      <vt:lpstr>VirtualBox 설치 3</vt:lpstr>
      <vt:lpstr>VirtualBox 설치 4</vt:lpstr>
      <vt:lpstr>VirtualBox 설치 5</vt:lpstr>
      <vt:lpstr>Ubuntu 설치 1</vt:lpstr>
      <vt:lpstr>Ubuntu 설치 2</vt:lpstr>
      <vt:lpstr>Ubuntu 설치 3</vt:lpstr>
      <vt:lpstr>Ubuntu 설치 4</vt:lpstr>
      <vt:lpstr>Ubuntu 설치 5</vt:lpstr>
      <vt:lpstr>Ubuntu 설치 6</vt:lpstr>
      <vt:lpstr>Ubuntu 설치 7</vt:lpstr>
      <vt:lpstr>Ubuntu 설치 8</vt:lpstr>
      <vt:lpstr>Ubuntu 설치 9 </vt:lpstr>
      <vt:lpstr>설치해야 할 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installation</dc:title>
  <dc:creator>김 형주</dc:creator>
  <cp:lastModifiedBy>김 형주</cp:lastModifiedBy>
  <cp:revision>28</cp:revision>
  <dcterms:created xsi:type="dcterms:W3CDTF">2020-09-08T09:11:37Z</dcterms:created>
  <dcterms:modified xsi:type="dcterms:W3CDTF">2020-09-10T13:00:49Z</dcterms:modified>
</cp:coreProperties>
</file>