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6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4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6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1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642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56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15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1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2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1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8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6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1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2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7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13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2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94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9EFC-DDA9-4CA3-AD9D-90FCDDEA5D7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7A82-DB4A-4C95-97D4-FF578D31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82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dirty="0" err="1" smtClean="0"/>
              <a:t>gOgoz</a:t>
            </a:r>
            <a:r>
              <a:rPr lang="en-US" altLang="ko-KR" dirty="0" smtClean="0"/>
              <a:t> app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altLang="ko-KR" dirty="0" smtClean="0"/>
              <a:t>Creator </a:t>
            </a:r>
            <a:r>
              <a:rPr lang="ko-KR" altLang="en-US" dirty="0" err="1" smtClean="0"/>
              <a:t>천세진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34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altLang="ko-KR" dirty="0" err="1" smtClean="0"/>
              <a:t>Serverportgenerator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(PC &amp; MOBILE)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4558"/>
            <a:ext cx="5334000" cy="4024125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6" y="2193925"/>
            <a:ext cx="2881745" cy="4024313"/>
          </a:xfrm>
        </p:spPr>
      </p:pic>
    </p:spTree>
    <p:extLst>
      <p:ext uri="{BB962C8B-B14F-4D97-AF65-F5344CB8AC3E}">
        <p14:creationId xmlns:p14="http://schemas.microsoft.com/office/powerpoint/2010/main" val="358116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altLang="ko-KR" dirty="0" err="1" smtClean="0"/>
              <a:t>clientport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(PC &amp; MOBILE)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4560"/>
            <a:ext cx="5964382" cy="3471950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218" y="2193925"/>
            <a:ext cx="2664454" cy="4024313"/>
          </a:xfrm>
        </p:spPr>
      </p:pic>
    </p:spTree>
    <p:extLst>
      <p:ext uri="{BB962C8B-B14F-4D97-AF65-F5344CB8AC3E}">
        <p14:creationId xmlns:p14="http://schemas.microsoft.com/office/powerpoint/2010/main" val="110958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 smtClean="0"/>
              <a:t>SOCKET </a:t>
            </a:r>
            <a:r>
              <a:rPr lang="ko-KR" altLang="en-US" dirty="0" smtClean="0"/>
              <a:t>작동 방식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73" y="746125"/>
            <a:ext cx="4918363" cy="5472113"/>
          </a:xfrm>
        </p:spPr>
      </p:pic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>
          <a:xfrm>
            <a:off x="457199" y="3124199"/>
            <a:ext cx="4502727" cy="3094485"/>
          </a:xfrm>
        </p:spPr>
        <p:txBody>
          <a:bodyPr/>
          <a:lstStyle/>
          <a:p>
            <a:pPr algn="ctr"/>
            <a:r>
              <a:rPr lang="ko-KR" altLang="en-US" dirty="0" smtClean="0"/>
              <a:t>서버에서 포트를 생성하면 클라이언트가 접속 할 때까지 대기 상태로 있다가</a:t>
            </a:r>
            <a:r>
              <a:rPr lang="en-US" altLang="ko-KR" dirty="0" smtClean="0"/>
              <a:t>,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클라이언트가 접속하면 서버의 대기 상태를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종료하고 </a:t>
            </a:r>
            <a:r>
              <a:rPr lang="en-US" altLang="ko-KR" dirty="0" smtClean="0"/>
              <a:t>WEB-RTC</a:t>
            </a:r>
            <a:r>
              <a:rPr lang="ko-KR" altLang="en-US" dirty="0" smtClean="0"/>
              <a:t>로 접속하도록 한다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생성되는 포트번호 앞자리가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로 변경하는 코드를 실행시킨다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88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894608" y="404155"/>
            <a:ext cx="8610600" cy="1293028"/>
          </a:xfrm>
        </p:spPr>
        <p:txBody>
          <a:bodyPr/>
          <a:lstStyle/>
          <a:p>
            <a:pPr algn="ctr"/>
            <a:r>
              <a:rPr lang="en-US" altLang="ko-KR" dirty="0" smtClean="0"/>
              <a:t>Socketportinterceptor.java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328" y="1697183"/>
            <a:ext cx="6248399" cy="41360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3201264"/>
            <a:ext cx="4391891" cy="7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7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altLang="ko-KR" dirty="0" smtClean="0"/>
              <a:t>Web-</a:t>
            </a:r>
            <a:r>
              <a:rPr lang="en-US" altLang="ko-KR" dirty="0" err="1" smtClean="0"/>
              <a:t>rtc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클라이언트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1"/>
            <a:ext cx="5334000" cy="4038599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7402"/>
            <a:ext cx="5334000" cy="4038598"/>
          </a:xfrm>
        </p:spPr>
      </p:pic>
    </p:spTree>
    <p:extLst>
      <p:ext uri="{BB962C8B-B14F-4D97-AF65-F5344CB8AC3E}">
        <p14:creationId xmlns:p14="http://schemas.microsoft.com/office/powerpoint/2010/main" val="81146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altLang="ko-KR" dirty="0"/>
              <a:t>MUSICUPLOADER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(PC &amp; MOBILE)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4560"/>
            <a:ext cx="5618018" cy="3042458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55" y="2193925"/>
            <a:ext cx="2964872" cy="4024313"/>
          </a:xfrm>
        </p:spPr>
      </p:pic>
    </p:spTree>
    <p:extLst>
      <p:ext uri="{BB962C8B-B14F-4D97-AF65-F5344CB8AC3E}">
        <p14:creationId xmlns:p14="http://schemas.microsoft.com/office/powerpoint/2010/main" val="160442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altLang="ko-KR" dirty="0" smtClean="0"/>
              <a:t>MUSICUPLOADER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업로드된</a:t>
            </a:r>
            <a:r>
              <a:rPr lang="ko-KR" altLang="en-US" dirty="0" smtClean="0"/>
              <a:t> 파일 형식을 체크하는 코드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확장자가 </a:t>
            </a:r>
            <a:r>
              <a:rPr lang="en-US" altLang="ko-KR" dirty="0" smtClean="0"/>
              <a:t>mp3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아닐경우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Mp3</a:t>
            </a:r>
            <a:r>
              <a:rPr lang="ko-KR" altLang="en-US" dirty="0" err="1" smtClean="0"/>
              <a:t>형식파일이</a:t>
            </a:r>
            <a:r>
              <a:rPr lang="ko-KR" altLang="en-US" dirty="0" smtClean="0"/>
              <a:t> 아니라는 로그를 띄우고</a:t>
            </a:r>
            <a:r>
              <a:rPr lang="en-US" altLang="ko-KR" dirty="0" smtClean="0"/>
              <a:t>(false),</a:t>
            </a:r>
          </a:p>
          <a:p>
            <a:pPr marL="0" indent="0">
              <a:buNone/>
            </a:pPr>
            <a:r>
              <a:rPr lang="en-US" altLang="ko-KR" dirty="0" smtClean="0"/>
              <a:t>Mp3</a:t>
            </a:r>
            <a:r>
              <a:rPr lang="ko-KR" altLang="en-US" dirty="0" err="1" smtClean="0"/>
              <a:t>형식파일이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맞다면</a:t>
            </a:r>
            <a:r>
              <a:rPr lang="ko-KR" altLang="en-US" dirty="0" smtClean="0"/>
              <a:t> 확인되었다는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로그를 띄운다</a:t>
            </a:r>
            <a:r>
              <a:rPr lang="en-US" altLang="ko-KR" dirty="0" smtClean="0"/>
              <a:t>(true).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그리고 </a:t>
            </a:r>
            <a:r>
              <a:rPr lang="ko-KR" altLang="en-US" dirty="0" err="1" smtClean="0"/>
              <a:t>리턴되는</a:t>
            </a:r>
            <a:r>
              <a:rPr lang="ko-KR" altLang="en-US" dirty="0" smtClean="0"/>
              <a:t> 값이 참일 경우 해당 파일을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업로드 시키도록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7" y="2194559"/>
            <a:ext cx="4184939" cy="2072641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7" y="4267200"/>
            <a:ext cx="5022273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4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altLang="ko-KR" dirty="0" smtClean="0"/>
              <a:t>Realized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습득지식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4437"/>
            <a:ext cx="5334000" cy="2923288"/>
          </a:xfrm>
        </p:spPr>
      </p:pic>
      <p:pic>
        <p:nvPicPr>
          <p:cNvPr id="2" name="내용 개체 틀 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60684"/>
            <a:ext cx="5334000" cy="3690794"/>
          </a:xfrm>
        </p:spPr>
      </p:pic>
    </p:spTree>
    <p:extLst>
      <p:ext uri="{BB962C8B-B14F-4D97-AF65-F5344CB8AC3E}">
        <p14:creationId xmlns:p14="http://schemas.microsoft.com/office/powerpoint/2010/main" val="2672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altLang="ko-KR" dirty="0" smtClean="0"/>
              <a:t>DEVELOPMENT </a:t>
            </a:r>
            <a:r>
              <a:rPr lang="en-US" altLang="ko-KR" dirty="0" err="1" smtClean="0"/>
              <a:t>eNVIRONMENTAL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800" b="1" dirty="0" smtClean="0"/>
              <a:t>IDE </a:t>
            </a:r>
            <a:r>
              <a:rPr lang="ko-KR" altLang="en-US" sz="2800" b="1" dirty="0" smtClean="0"/>
              <a:t>환경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통합개발환경</a:t>
            </a:r>
            <a:r>
              <a:rPr lang="en-US" altLang="ko-KR" sz="2800" b="1" dirty="0" smtClean="0"/>
              <a:t>) </a:t>
            </a:r>
            <a:r>
              <a:rPr lang="ko-KR" altLang="en-US" sz="2800" b="1" dirty="0" smtClean="0"/>
              <a:t>툴</a:t>
            </a:r>
            <a:endParaRPr lang="en-US" altLang="ko-KR" sz="28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Eclipse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r>
              <a:rPr lang="ko-KR" altLang="en-US" sz="2900" b="1" dirty="0" err="1" smtClean="0"/>
              <a:t>사용스킬</a:t>
            </a:r>
            <a:endParaRPr lang="en-US" altLang="ko-KR" sz="29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JAVA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HTML5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JAVASCRIPT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CSS3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sz="2900" b="1" dirty="0" smtClean="0"/>
              <a:t>Server</a:t>
            </a:r>
            <a:endParaRPr lang="en-US" altLang="ko-KR" sz="29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VISUAL SVN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GIT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APACHE TOMCAT(8.5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2255" y="2194559"/>
            <a:ext cx="5243945" cy="455260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900" b="1" dirty="0" smtClean="0"/>
              <a:t>LIB</a:t>
            </a:r>
            <a:r>
              <a:rPr lang="en-US" altLang="ko-KR" sz="2400" b="1" dirty="0" smtClean="0"/>
              <a:t> &amp; </a:t>
            </a:r>
            <a:r>
              <a:rPr lang="en-US" altLang="ko-KR" sz="2900" b="1" dirty="0" smtClean="0"/>
              <a:t>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BOOTSTRAP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FONTAWESOME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JQUERY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 err="1"/>
              <a:t>MyBatis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2000" dirty="0" smtClean="0"/>
          </a:p>
          <a:p>
            <a:r>
              <a:rPr lang="en-US" altLang="ko-KR" sz="2900" b="1" dirty="0" smtClean="0"/>
              <a:t>PATTERN</a:t>
            </a:r>
            <a:endParaRPr lang="en-US" altLang="ko-KR" sz="29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Spring MVC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MAVEN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900" b="1" dirty="0" smtClean="0"/>
              <a:t>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MySQL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2000" dirty="0" smtClean="0"/>
          </a:p>
          <a:p>
            <a:r>
              <a:rPr lang="en-US" altLang="ko-KR" sz="2900" b="1" dirty="0" smtClean="0"/>
              <a:t>Option</a:t>
            </a:r>
            <a:endParaRPr lang="en-US" altLang="ko-KR" sz="29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Responsive 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ü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016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799" y="484908"/>
            <a:ext cx="10820401" cy="1303867"/>
          </a:xfrm>
        </p:spPr>
        <p:txBody>
          <a:bodyPr/>
          <a:lstStyle/>
          <a:p>
            <a:pPr algn="ctr"/>
            <a:r>
              <a:rPr lang="en-US" altLang="ko-KR" dirty="0" smtClean="0"/>
              <a:t>Paging flow(</a:t>
            </a:r>
            <a:r>
              <a:rPr lang="ko-KR" altLang="en-US" smtClean="0"/>
              <a:t>구성 및 흐름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Member Function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회원관련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MemberRegister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Login(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MemberUpdate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회원정보수정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MemberDelete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LogOut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Admin(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Board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smtClean="0"/>
              <a:t>Inquiry Board(</a:t>
            </a:r>
            <a:r>
              <a:rPr lang="ko-KR" altLang="en-US" dirty="0" smtClean="0"/>
              <a:t>문의 게시판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Option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기타 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smtClean="0"/>
              <a:t>WEB RTC(Socket)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Music Downloader</a:t>
            </a:r>
          </a:p>
        </p:txBody>
      </p:sp>
    </p:spTree>
    <p:extLst>
      <p:ext uri="{BB962C8B-B14F-4D97-AF65-F5344CB8AC3E}">
        <p14:creationId xmlns:p14="http://schemas.microsoft.com/office/powerpoint/2010/main" val="416500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ko-KR" altLang="en-US" dirty="0" smtClean="0"/>
              <a:t>벤치마킹 모델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81" y="2193925"/>
            <a:ext cx="4261037" cy="4024313"/>
          </a:xfrm>
        </p:spPr>
      </p:pic>
    </p:spTree>
    <p:extLst>
      <p:ext uri="{BB962C8B-B14F-4D97-AF65-F5344CB8AC3E}">
        <p14:creationId xmlns:p14="http://schemas.microsoft.com/office/powerpoint/2010/main" val="209642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+mj-ea"/>
              </a:rPr>
              <a:t>Why build this app?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음악인들과 일반인들의 음악적인 소통을 위한 어플리케이션입니다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   공연을 할 때에 라이브로 생중계 할 수 있는 </a:t>
            </a:r>
            <a:r>
              <a:rPr lang="en-US" altLang="ko-KR" dirty="0" smtClean="0"/>
              <a:t>WEB-RTC </a:t>
            </a:r>
            <a:r>
              <a:rPr lang="ko-KR" altLang="en-US" dirty="0" smtClean="0"/>
              <a:t>기능을 지원하며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해당 음악인의 앨범을 업로드 시킬 수 있도록 기능을 구현하였습니다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주로 모바일환경에서의 사용 수요가 많을 것이라는 기대를 하고있습니다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This application is built to </a:t>
            </a:r>
            <a:r>
              <a:rPr lang="en-US" altLang="ko-KR" dirty="0" smtClean="0"/>
              <a:t>Communicate </a:t>
            </a:r>
            <a:r>
              <a:rPr lang="en-US" altLang="ko-KR" dirty="0"/>
              <a:t>Musician with Audience.</a:t>
            </a:r>
          </a:p>
          <a:p>
            <a:pPr marL="0" indent="0">
              <a:buNone/>
            </a:pPr>
            <a:r>
              <a:rPr lang="en-US" altLang="ko-KR" dirty="0" smtClean="0"/>
              <a:t>   Most </a:t>
            </a:r>
            <a:r>
              <a:rPr lang="en-US" altLang="ko-KR" dirty="0"/>
              <a:t>of all, Support live Music Show by WEB-RTC.</a:t>
            </a:r>
          </a:p>
          <a:p>
            <a:pPr marL="0" indent="0">
              <a:buNone/>
            </a:pPr>
            <a:r>
              <a:rPr lang="en-US" altLang="ko-KR" dirty="0" smtClean="0"/>
              <a:t>   I propose </a:t>
            </a:r>
            <a:r>
              <a:rPr lang="en-US" altLang="ko-KR" dirty="0"/>
              <a:t>Use this application with Mobile Environmental mainly.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460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altLang="ko-KR" dirty="0" smtClean="0"/>
              <a:t>Support environmental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</a:t>
            </a:r>
            <a:r>
              <a:rPr lang="en-US" altLang="ko-KR" dirty="0" smtClean="0"/>
              <a:t>(WIFI or LAN)</a:t>
            </a:r>
            <a:r>
              <a:rPr lang="ko-KR" altLang="en-US" dirty="0" smtClean="0"/>
              <a:t>에 접속 가능한 환경이어야함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익스플로러</a:t>
            </a:r>
            <a:r>
              <a:rPr lang="en-US" altLang="ko-KR" dirty="0" smtClean="0"/>
              <a:t>(ie8</a:t>
            </a:r>
            <a:r>
              <a:rPr lang="ko-KR" altLang="en-US" dirty="0" smtClean="0"/>
              <a:t>이하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지원하지 않음</a:t>
            </a:r>
            <a:r>
              <a:rPr lang="en-US" altLang="ko-KR" dirty="0" smtClean="0"/>
              <a:t>(Edge</a:t>
            </a:r>
            <a:r>
              <a:rPr lang="ko-KR" altLang="en-US" dirty="0" smtClean="0"/>
              <a:t>이상 지원</a:t>
            </a:r>
            <a:r>
              <a:rPr lang="en-US" altLang="ko-KR" smtClean="0"/>
              <a:t>).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42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altLang="ko-KR" dirty="0" err="1" smtClean="0"/>
              <a:t>Main_HOME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(PC &amp; MOBILE)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7" y="2193925"/>
            <a:ext cx="2506662" cy="4024313"/>
          </a:xfrm>
        </p:spPr>
      </p:pic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27564"/>
            <a:ext cx="5334000" cy="3890673"/>
          </a:xfrm>
        </p:spPr>
      </p:pic>
    </p:spTree>
    <p:extLst>
      <p:ext uri="{BB962C8B-B14F-4D97-AF65-F5344CB8AC3E}">
        <p14:creationId xmlns:p14="http://schemas.microsoft.com/office/powerpoint/2010/main" val="199704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altLang="ko-KR" dirty="0" err="1" smtClean="0"/>
              <a:t>mEMBERREG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(PC &amp; MOBILE)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37" y="2193925"/>
            <a:ext cx="2651111" cy="4024313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3925"/>
            <a:ext cx="5334000" cy="4024313"/>
          </a:xfrm>
        </p:spPr>
      </p:pic>
    </p:spTree>
    <p:extLst>
      <p:ext uri="{BB962C8B-B14F-4D97-AF65-F5344CB8AC3E}">
        <p14:creationId xmlns:p14="http://schemas.microsoft.com/office/powerpoint/2010/main" val="120091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altLang="ko-KR" dirty="0" err="1" smtClean="0"/>
              <a:t>mEMBERLogin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(PC &amp; MOBILE)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90" y="2194560"/>
            <a:ext cx="2990098" cy="4024124"/>
          </a:xfrm>
        </p:spPr>
      </p:pic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4560"/>
            <a:ext cx="5334000" cy="4024124"/>
          </a:xfrm>
        </p:spPr>
      </p:pic>
    </p:spTree>
    <p:extLst>
      <p:ext uri="{BB962C8B-B14F-4D97-AF65-F5344CB8AC3E}">
        <p14:creationId xmlns:p14="http://schemas.microsoft.com/office/powerpoint/2010/main" val="2463736727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1277</TotalTime>
  <Words>295</Words>
  <Application>Microsoft Office PowerPoint</Application>
  <PresentationFormat>와이드스크린</PresentationFormat>
  <Paragraphs>91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Century Gothic</vt:lpstr>
      <vt:lpstr>Wingdings</vt:lpstr>
      <vt:lpstr>비행기 구름</vt:lpstr>
      <vt:lpstr>gOgoz app</vt:lpstr>
      <vt:lpstr>DEVELOPMENT eNVIRONMENTAL</vt:lpstr>
      <vt:lpstr>Paging flow(구성 및 흐름)</vt:lpstr>
      <vt:lpstr>벤치마킹 모델</vt:lpstr>
      <vt:lpstr>Why build this app?</vt:lpstr>
      <vt:lpstr>Support environmental</vt:lpstr>
      <vt:lpstr>Main_HOME (PC &amp; MOBILE)</vt:lpstr>
      <vt:lpstr>mEMBERREG (PC &amp; MOBILE)</vt:lpstr>
      <vt:lpstr>mEMBERLogin (PC &amp; MOBILE)</vt:lpstr>
      <vt:lpstr>Serverportgenerator (PC &amp; MOBILE)</vt:lpstr>
      <vt:lpstr>clientport (PC &amp; MOBILE)</vt:lpstr>
      <vt:lpstr>SOCKET 작동 방식</vt:lpstr>
      <vt:lpstr>Socketportinterceptor.java</vt:lpstr>
      <vt:lpstr>Web-rtc (클라이언트 &amp; 서버)</vt:lpstr>
      <vt:lpstr>MUSICUPLOADER (PC &amp; MOBILE)</vt:lpstr>
      <vt:lpstr>MUSICUPLOADER</vt:lpstr>
      <vt:lpstr>Realized (습득지식)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app</dc:title>
  <dc:creator>CSJ</dc:creator>
  <cp:lastModifiedBy>CSJ</cp:lastModifiedBy>
  <cp:revision>100</cp:revision>
  <dcterms:created xsi:type="dcterms:W3CDTF">2019-08-28T13:30:20Z</dcterms:created>
  <dcterms:modified xsi:type="dcterms:W3CDTF">2020-02-27T16:01:02Z</dcterms:modified>
</cp:coreProperties>
</file>