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48" r:id="rId3"/>
    <p:sldId id="349" r:id="rId4"/>
    <p:sldId id="346" r:id="rId5"/>
    <p:sldId id="350" r:id="rId6"/>
    <p:sldId id="351" r:id="rId7"/>
    <p:sldId id="352" r:id="rId8"/>
    <p:sldId id="35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2" autoAdjust="0"/>
    <p:restoredTop sz="79478" autoAdjust="0"/>
  </p:normalViewPr>
  <p:slideViewPr>
    <p:cSldViewPr>
      <p:cViewPr>
        <p:scale>
          <a:sx n="66" d="100"/>
          <a:sy n="66" d="100"/>
        </p:scale>
        <p:origin x="-68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132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5224-A199-45BE-95DF-75CC29FC74B3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31B6-34E6-42A2-82DB-1169805474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73972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324030.htm" TargetMode="External"/><Relationship Id="rId5" Type="http://schemas.openxmlformats.org/officeDocument/2006/relationships/hyperlink" Target="http://baike.baidu.com/view/379564.htm" TargetMode="External"/><Relationship Id="rId4" Type="http://schemas.openxmlformats.org/officeDocument/2006/relationships/hyperlink" Target="http://baike.baidu.com/subview/296689/5145003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参数，也叫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参变量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变量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我们在研究当前问题的时候，关心某几个变量的变化以及它们之间的相互关系，其中有一个或一些叫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自变量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，另一个或另一些叫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因变量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。如果我们引入一个或一些另外的变量来描述自变量与因变量的变化，引入的变量本来并不是当前问题必须研究的变量，我们把这样的变量叫做参变量或参数。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331B6-34E6-42A2-82DB-1169805474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9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331B6-34E6-42A2-82DB-11698054742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：车载设备，对超速的检测和指示的延迟时间；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：司机反应时间及操作采取行动时间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：指令下达后，列车失控加速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：牵引切除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：切除牵引后滑行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：制动建立，取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的制动力</a:t>
            </a:r>
            <a:endParaRPr lang="en-US" altLang="zh-CN" dirty="0" smtClean="0"/>
          </a:p>
          <a:p>
            <a:r>
              <a:rPr lang="en-US" altLang="zh-CN" dirty="0" smtClean="0"/>
              <a:t>HI</a:t>
            </a:r>
            <a:r>
              <a:rPr lang="zh-CN" altLang="en-US" dirty="0" smtClean="0"/>
              <a:t>：以最大常用制动施加于列车上（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= 3.9m/s^2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331B6-34E6-42A2-82DB-11698054742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标准模型为</a:t>
            </a:r>
            <a:r>
              <a:rPr lang="en-US" altLang="zh-CN" dirty="0" smtClean="0"/>
              <a:t>17358m</a:t>
            </a:r>
          </a:p>
          <a:p>
            <a:r>
              <a:rPr lang="zh-CN" altLang="en-US" dirty="0" smtClean="0"/>
              <a:t>而</a:t>
            </a:r>
            <a:r>
              <a:rPr lang="zh-CN" altLang="en-US" dirty="0" smtClean="0"/>
              <a:t>实际制动为</a:t>
            </a:r>
            <a:r>
              <a:rPr lang="en-US" altLang="zh-CN" dirty="0" smtClean="0"/>
              <a:t>14135m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331B6-34E6-42A2-82DB-11698054742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6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6A44-AB1E-40A2-813B-2CCEEA4683D6}" type="datetime2">
              <a:rPr lang="zh-CN" altLang="en-US" smtClean="0"/>
              <a:pPr/>
              <a:t>2015年4月20日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D563-9367-4E1E-83D3-315F110E7D50}" type="datetime2">
              <a:rPr lang="zh-CN" altLang="en-US" smtClean="0"/>
              <a:pPr/>
              <a:t>2015年4月20日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4D1F-9B17-494D-B77A-90DBA134EF0E}" type="datetime2">
              <a:rPr lang="zh-CN" altLang="en-US" smtClean="0"/>
              <a:pPr/>
              <a:t>2015年4月20日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074B-FFAD-456A-AB9A-C1F46C36E846}" type="datetime2">
              <a:rPr lang="zh-CN" altLang="en-US" smtClean="0"/>
              <a:pPr/>
              <a:t>2015年4月20日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142984"/>
            <a:ext cx="910907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48400"/>
            <a:ext cx="914400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print"/>
          <a:srcRect r="3699"/>
          <a:stretch>
            <a:fillRect/>
          </a:stretch>
        </p:blipFill>
        <p:spPr bwMode="auto">
          <a:xfrm>
            <a:off x="0" y="0"/>
            <a:ext cx="914400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WordArt 5"/>
          <p:cNvSpPr>
            <a:spLocks noChangeArrowheads="1" noChangeShapeType="1" noTextEdit="1"/>
          </p:cNvSpPr>
          <p:nvPr/>
        </p:nvSpPr>
        <p:spPr bwMode="auto">
          <a:xfrm>
            <a:off x="2209800" y="6477000"/>
            <a:ext cx="5257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600" kern="10">
                <a:ln w="317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华文新魏"/>
                <a:ea typeface="华文新魏"/>
              </a:rPr>
              <a:t>Beijing Jiaotong University</a:t>
            </a:r>
            <a:endParaRPr lang="zh-CN" altLang="en-US" sz="1600" kern="10">
              <a:ln w="317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00"/>
              </a:solidFill>
              <a:latin typeface="华文新魏"/>
              <a:ea typeface="华文新魏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D563-9367-4E1E-83D3-315F110E7D50}" type="datetime2">
              <a:rPr lang="zh-CN" altLang="en-US" smtClean="0"/>
              <a:pPr/>
              <a:t>2015年4月20日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华文楷体" pitchFamily="2" charset="-122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56" y="1484784"/>
            <a:ext cx="9049448" cy="273630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IEEE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关于列车安全制动距离模型的研究</a:t>
            </a:r>
            <a:endParaRPr lang="zh-CN" altLang="en-US" sz="4000" b="1" dirty="0">
              <a:solidFill>
                <a:srgbClr val="000099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417840"/>
            <a:ext cx="3960440" cy="1440160"/>
          </a:xfrm>
        </p:spPr>
        <p:txBody>
          <a:bodyPr>
            <a:noAutofit/>
          </a:bodyPr>
          <a:lstStyle/>
          <a:p>
            <a:pPr algn="just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汇报人：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陈思捷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8864" y="274638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5"/>
          <p:cNvSpPr>
            <a:spLocks noChangeArrowheads="1"/>
          </p:cNvSpPr>
          <p:nvPr/>
        </p:nvSpPr>
        <p:spPr bwMode="ltGray">
          <a:xfrm rot="5400000" flipH="1">
            <a:off x="-1208185" y="2267110"/>
            <a:ext cx="4452937" cy="295232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5216807" y="55455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486936" y="2228817"/>
            <a:ext cx="6068050" cy="637507"/>
            <a:chOff x="912" y="1147"/>
            <a:chExt cx="2984" cy="320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1. </a:t>
              </a:r>
              <a:r>
                <a:rPr lang="en-US" altLang="zh-CN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IEEE</a:t>
              </a:r>
              <a:r>
                <a:rPr lang="zh-CN" altLang="en-US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对</a:t>
              </a:r>
              <a:r>
                <a:rPr lang="en-US" altLang="zh-CN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SBD</a:t>
              </a:r>
              <a:r>
                <a:rPr lang="zh-CN" altLang="en-US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模型的介绍</a:t>
              </a:r>
              <a:endParaRPr lang="zh-CN" altLang="en-US" sz="2000" b="1" dirty="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8" name="Oval 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gray">
              <a:xfrm>
                <a:off x="2251" y="1858"/>
                <a:ext cx="1261" cy="12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gray">
              <a:xfrm>
                <a:off x="2335" y="1938"/>
                <a:ext cx="1100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4796645" y="2959894"/>
            <a:ext cx="4587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zh-CN" altLang="zh-CN" sz="1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395536" y="1342335"/>
            <a:ext cx="923330" cy="480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关于列车安全制动距离模型的研究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ltGray">
          <a:xfrm rot="5400000">
            <a:off x="-2248945" y="1392961"/>
            <a:ext cx="5018840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9" name="Group 53"/>
          <p:cNvGrpSpPr>
            <a:grpSpLocks/>
          </p:cNvGrpSpPr>
          <p:nvPr/>
        </p:nvGrpSpPr>
        <p:grpSpPr bwMode="auto">
          <a:xfrm>
            <a:off x="2546177" y="4039092"/>
            <a:ext cx="6008809" cy="649890"/>
            <a:chOff x="960" y="3212"/>
            <a:chExt cx="2972" cy="320"/>
          </a:xfrm>
        </p:grpSpPr>
        <p:sp>
          <p:nvSpPr>
            <p:cNvPr id="40" name="AutoShape 5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 b="1" dirty="0">
                  <a:solidFill>
                    <a:srgbClr val="262673"/>
                  </a:solidFill>
                  <a:ea typeface="楷体_GB2312" pitchFamily="49" charset="-122"/>
                </a:rPr>
                <a:t>2</a:t>
              </a:r>
              <a:r>
                <a:rPr lang="en-US" altLang="zh-CN" sz="2000" b="1" dirty="0" smtClean="0">
                  <a:solidFill>
                    <a:srgbClr val="262673"/>
                  </a:solidFill>
                  <a:ea typeface="楷体_GB2312" pitchFamily="49" charset="-122"/>
                </a:rPr>
                <a:t>. IEEE</a:t>
              </a:r>
              <a:r>
                <a:rPr lang="zh-CN" altLang="en-US" sz="2000" b="1" dirty="0" smtClean="0">
                  <a:solidFill>
                    <a:srgbClr val="262673"/>
                  </a:solidFill>
                  <a:ea typeface="楷体_GB2312" pitchFamily="49" charset="-122"/>
                </a:rPr>
                <a:t>提出随机分析方法</a:t>
              </a:r>
              <a:endParaRPr lang="en-US" altLang="zh-CN" sz="2000" b="1" dirty="0" smtClean="0">
                <a:solidFill>
                  <a:srgbClr val="262673"/>
                </a:solidFill>
                <a:ea typeface="楷体_GB2312" pitchFamily="49" charset="-122"/>
              </a:endParaRPr>
            </a:p>
          </p:txBody>
        </p: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2" name="Oval 5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5" name="Oval 5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6" name="Oval 58"/>
              <p:cNvSpPr>
                <a:spLocks noChangeArrowheads="1"/>
              </p:cNvSpPr>
              <p:nvPr/>
            </p:nvSpPr>
            <p:spPr bwMode="gray">
              <a:xfrm>
                <a:off x="2255" y="1856"/>
                <a:ext cx="1263" cy="1263"/>
              </a:xfrm>
              <a:prstGeom prst="ellipse">
                <a:avLst/>
              </a:prstGeom>
              <a:gradFill rotWithShape="1">
                <a:gsLst>
                  <a:gs pos="56000">
                    <a:schemeClr val="accent2">
                      <a:lumMod val="60000"/>
                      <a:lumOff val="40000"/>
                    </a:schemeClr>
                  </a:gs>
                  <a:gs pos="0">
                    <a:schemeClr val="bg1"/>
                  </a:gs>
                  <a:gs pos="94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6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ea typeface="楷体_GB2312" pitchFamily="49" charset="-122"/>
              </a:rPr>
              <a:t>SBD</a:t>
            </a:r>
            <a:r>
              <a:rPr lang="zh-CN" altLang="en-US" b="1" dirty="0">
                <a:solidFill>
                  <a:srgbClr val="002060"/>
                </a:solidFill>
                <a:ea typeface="楷体_GB2312" pitchFamily="49" charset="-122"/>
              </a:rPr>
              <a:t>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3"/>
            <a:ext cx="8280919" cy="57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79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68865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在实际中我们简化了该模型，只有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段和</a:t>
            </a:r>
            <a:r>
              <a:rPr lang="en-US" altLang="zh-CN" dirty="0" smtClean="0"/>
              <a:t>HI</a:t>
            </a:r>
            <a:r>
              <a:rPr lang="zh-CN" altLang="en-US" dirty="0" smtClean="0"/>
              <a:t>段；并且</a:t>
            </a:r>
            <a:r>
              <a:rPr lang="en-US" altLang="zh-CN" dirty="0" smtClean="0"/>
              <a:t>HI</a:t>
            </a:r>
            <a:r>
              <a:rPr lang="zh-CN" altLang="en-US" dirty="0" smtClean="0"/>
              <a:t>段的制动减速度为阶梯状的值。文档</a:t>
            </a:r>
            <a:r>
              <a:rPr lang="en-US" altLang="zh-CN" dirty="0"/>
              <a:t>《CRH380D</a:t>
            </a:r>
            <a:r>
              <a:rPr lang="zh-CN" altLang="en-US" dirty="0"/>
              <a:t>型动车组制动参数 签字版</a:t>
            </a:r>
            <a:r>
              <a:rPr lang="en-US" altLang="zh-CN" dirty="0"/>
              <a:t>2013.1.18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包含每段减速度值。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实际模型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81706"/>
            <a:ext cx="6624736" cy="37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61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对比图</a:t>
            </a:r>
            <a:endParaRPr lang="zh-CN" altLang="en-US" dirty="0"/>
          </a:p>
        </p:txBody>
      </p:sp>
      <p:pic>
        <p:nvPicPr>
          <p:cNvPr id="3074" name="Picture 2" descr="C:\Users\csj\Desktop\braking-cures\曲线\最终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0957" y="1556792"/>
            <a:ext cx="10980712" cy="43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丢失效率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9073008" cy="389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22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、传统模型采用最坏的情况，但是我们不知道回答它是 “安全”的，传统模型是否可以缩短制动距离？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、概率的引入可以帮助我们回答如上问题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、安全是什么？我们可以定义一个最低的发生概率。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ATP</a:t>
            </a:r>
            <a:r>
              <a:rPr lang="zh-CN" altLang="en-US" dirty="0" smtClean="0"/>
              <a:t>的报告中提到每位乘客生命受到威胁的概率为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亿分之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、通过分析列车制动相关参数对于现有的系统，超出</a:t>
            </a:r>
            <a:r>
              <a:rPr lang="en-US" altLang="zh-CN" dirty="0" smtClean="0"/>
              <a:t>SBD</a:t>
            </a:r>
            <a:r>
              <a:rPr lang="zh-CN" altLang="en-US" dirty="0" smtClean="0"/>
              <a:t>计算的安全距离的概率值可以用以确定</a:t>
            </a:r>
            <a:r>
              <a:rPr lang="en-US" altLang="zh-CN" dirty="0" smtClean="0"/>
              <a:t>ATP</a:t>
            </a:r>
            <a:r>
              <a:rPr lang="zh-CN" altLang="en-US" dirty="0" smtClean="0"/>
              <a:t>制动的安全等级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举一个例子得出，每</a:t>
            </a:r>
            <a:r>
              <a:rPr lang="en-US" altLang="zh-CN" dirty="0" smtClean="0"/>
              <a:t>4762</a:t>
            </a:r>
            <a:r>
              <a:rPr lang="zh-CN" altLang="en-US" dirty="0" smtClean="0"/>
              <a:t>年危害一个人的生命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、由此得出，采用分析制动相关的参数的分布，代入模型计算得出超出</a:t>
            </a:r>
            <a:r>
              <a:rPr lang="en-US" altLang="zh-CN" dirty="0" smtClean="0"/>
              <a:t>SBD</a:t>
            </a:r>
            <a:r>
              <a:rPr lang="zh-CN" altLang="en-US" dirty="0" smtClean="0"/>
              <a:t>的概率，取一个合理的安全阈值。最终能使得</a:t>
            </a:r>
            <a:r>
              <a:rPr lang="en-US" altLang="zh-CN" dirty="0" smtClean="0"/>
              <a:t>SBD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10-20%</a:t>
            </a:r>
            <a:r>
              <a:rPr lang="zh-CN" altLang="en-US" dirty="0" smtClean="0"/>
              <a:t>的缩短，依然能够保障安全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随机分析法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2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、研究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论文关于随机分析的方法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、研究制动相关参数的概率分布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、结合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相关研究内容，探究重载列车的制动模型，及制动参数参数的概率模型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下月研究计划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2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交通大学（白底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</TotalTime>
  <Words>423</Words>
  <Application>Microsoft Office PowerPoint</Application>
  <PresentationFormat>全屏显示(4:3)</PresentationFormat>
  <Paragraphs>42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北京交通大学（白底）</vt:lpstr>
      <vt:lpstr>IEEE关于列车安全制动距离模型的研究</vt:lpstr>
      <vt:lpstr>PowerPoint 演示文稿</vt:lpstr>
      <vt:lpstr>SBD模型</vt:lpstr>
      <vt:lpstr>实际模型</vt:lpstr>
      <vt:lpstr>对比图</vt:lpstr>
      <vt:lpstr>丢失效率</vt:lpstr>
      <vt:lpstr>随机分析法</vt:lpstr>
      <vt:lpstr>下月研究计划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December</dc:creator>
  <cp:lastModifiedBy>csj</cp:lastModifiedBy>
  <cp:revision>407</cp:revision>
  <dcterms:modified xsi:type="dcterms:W3CDTF">2015-04-20T08:20:00Z</dcterms:modified>
</cp:coreProperties>
</file>