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514fe5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514fe5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514fe5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514fe5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514fe5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514fe5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514fe5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514fe5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514fe5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514fe5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514fe5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514fe5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514fe5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514fe5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7100" y="1212975"/>
            <a:ext cx="37059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PARKING SYSTEM</a:t>
            </a:r>
            <a:endParaRPr sz="4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418388" y="568612"/>
            <a:ext cx="4998924" cy="39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00" y="617675"/>
            <a:ext cx="2475351" cy="220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698" y="581700"/>
            <a:ext cx="2475350" cy="227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800" y="558100"/>
            <a:ext cx="2597000" cy="22066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31025" y="110800"/>
            <a:ext cx="8066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1155CC"/>
                </a:solidFill>
              </a:rPr>
              <a:t>화면구현: </a:t>
            </a:r>
            <a:r>
              <a:rPr lang="ko" sz="2400"/>
              <a:t>3page(날짜,주차장소,개인정보)</a:t>
            </a:r>
            <a:endParaRPr sz="2400"/>
          </a:p>
        </p:txBody>
      </p:sp>
      <p:sp>
        <p:nvSpPr>
          <p:cNvPr id="64" name="Google Shape;64;p14"/>
          <p:cNvSpPr txBox="1"/>
          <p:nvPr/>
        </p:nvSpPr>
        <p:spPr>
          <a:xfrm>
            <a:off x="631025" y="2986050"/>
            <a:ext cx="81624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배치: gridlayout(달력,개인정보창),nul(나머지)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Event: Actionlistener()- </a:t>
            </a:r>
            <a:r>
              <a:rPr lang="ko" sz="1200">
                <a:solidFill>
                  <a:srgbClr val="A64D79"/>
                </a:solidFill>
              </a:rPr>
              <a:t>날짜, 자리, 개인정보창</a:t>
            </a:r>
            <a:r>
              <a:rPr lang="ko" sz="1200"/>
              <a:t>의 Actionlistener는 전역변수에 값을 누적하고</a:t>
            </a:r>
            <a:r>
              <a:rPr lang="ko" sz="1200">
                <a:solidFill>
                  <a:srgbClr val="A64D79"/>
                </a:solidFill>
              </a:rPr>
              <a:t> 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64D79"/>
                </a:solidFill>
              </a:rPr>
              <a:t>                                      add,cancel,submit</a:t>
            </a:r>
            <a:r>
              <a:rPr lang="ko" sz="1200">
                <a:solidFill>
                  <a:schemeClr val="dk1"/>
                </a:solidFill>
              </a:rPr>
              <a:t> 버튼에서 값을 다음 페이지로 넘겨줌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           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객체: ParkingLot(주차장소,날짜,시간), Customer(고객정보)</a:t>
            </a:r>
            <a:r>
              <a:rPr lang="ko" sz="1200">
                <a:solidFill>
                  <a:srgbClr val="A64D79"/>
                </a:solidFill>
              </a:rPr>
              <a:t>&lt;--parkinglot안에서 Customer customer[날짜][자리][시간]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										       </a:t>
            </a:r>
            <a:r>
              <a:rPr lang="ko" sz="1200">
                <a:solidFill>
                  <a:srgbClr val="A64D79"/>
                </a:solidFill>
              </a:rPr>
              <a:t>=new Customer(개인정보 배열);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75" y="568050"/>
            <a:ext cx="3202801" cy="25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687" y="526063"/>
            <a:ext cx="3122825" cy="24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15975" y="3117900"/>
            <a:ext cx="32028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 선택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시간선택(9:00~21:00)(1시간~6시간)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223575" y="3117900"/>
            <a:ext cx="3058800" cy="1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우상단에 시간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자리선택(한번에 한자리만 가능)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857700" y="1264938"/>
            <a:ext cx="8625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→</a:t>
            </a:r>
            <a:endParaRPr sz="3000"/>
          </a:p>
        </p:txBody>
      </p:sp>
      <p:sp>
        <p:nvSpPr>
          <p:cNvPr id="74" name="Google Shape;74;p15"/>
          <p:cNvSpPr txBox="1"/>
          <p:nvPr/>
        </p:nvSpPr>
        <p:spPr>
          <a:xfrm>
            <a:off x="376025" y="46975"/>
            <a:ext cx="16446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1155CC"/>
                </a:solidFill>
              </a:rPr>
              <a:t>예약하기</a:t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675" y="283475"/>
            <a:ext cx="3360825" cy="254216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140750" y="1165250"/>
            <a:ext cx="8625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</a:t>
            </a:r>
            <a:r>
              <a:rPr lang="ko" sz="3600"/>
              <a:t>→</a:t>
            </a:r>
            <a:endParaRPr sz="3600"/>
          </a:p>
        </p:txBody>
      </p:sp>
      <p:sp>
        <p:nvSpPr>
          <p:cNvPr id="81" name="Google Shape;81;p16"/>
          <p:cNvSpPr txBox="1"/>
          <p:nvPr/>
        </p:nvSpPr>
        <p:spPr>
          <a:xfrm>
            <a:off x="5003250" y="3171100"/>
            <a:ext cx="3312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9:00~15:00까지 S1버튼은 Enable(false)</a:t>
            </a:r>
            <a:endParaRPr sz="12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525" y="337975"/>
            <a:ext cx="3633350" cy="25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931675" y="3198400"/>
            <a:ext cx="34116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개인정보 입력(최소 하나를 입력해야 넘어감)</a:t>
            </a:r>
            <a:endParaRPr sz="1200"/>
          </a:p>
        </p:txBody>
      </p:sp>
      <p:sp>
        <p:nvSpPr>
          <p:cNvPr id="84" name="Google Shape;84;p16"/>
          <p:cNvSpPr txBox="1"/>
          <p:nvPr/>
        </p:nvSpPr>
        <p:spPr>
          <a:xfrm>
            <a:off x="199700" y="1070138"/>
            <a:ext cx="8625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→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50" y="640575"/>
            <a:ext cx="2797850" cy="230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250" y="640575"/>
            <a:ext cx="2890926" cy="23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125" y="640575"/>
            <a:ext cx="2797850" cy="2300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25450" y="106125"/>
            <a:ext cx="8611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1155CC"/>
                </a:solidFill>
              </a:rPr>
              <a:t>Cancel</a:t>
            </a:r>
            <a:r>
              <a:rPr lang="ko" sz="2400"/>
              <a:t>: add에서 입력한 정보(날짜,시간,개인정보)입력-&gt;취소</a:t>
            </a:r>
            <a:endParaRPr sz="2400"/>
          </a:p>
        </p:txBody>
      </p:sp>
      <p:sp>
        <p:nvSpPr>
          <p:cNvPr id="93" name="Google Shape;93;p17"/>
          <p:cNvSpPr txBox="1"/>
          <p:nvPr/>
        </p:nvSpPr>
        <p:spPr>
          <a:xfrm>
            <a:off x="320225" y="3049300"/>
            <a:ext cx="27735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예약한 날짜와 예약 시간을 입력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cancel 버튼을 누름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40325" y="3088775"/>
            <a:ext cx="28398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예약시 입력한 정보 입력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244300" y="3081100"/>
            <a:ext cx="27495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자리 정보 확인(파란색)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OK버튼 누르면 예약취소됨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819400" y="1253813"/>
            <a:ext cx="8625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→</a:t>
            </a:r>
            <a:endParaRPr sz="3600"/>
          </a:p>
        </p:txBody>
      </p:sp>
      <p:sp>
        <p:nvSpPr>
          <p:cNvPr id="97" name="Google Shape;97;p17"/>
          <p:cNvSpPr txBox="1"/>
          <p:nvPr/>
        </p:nvSpPr>
        <p:spPr>
          <a:xfrm>
            <a:off x="5743200" y="1253813"/>
            <a:ext cx="8625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→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63300" y="255925"/>
            <a:ext cx="80187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1155CC"/>
                </a:solidFill>
              </a:rPr>
              <a:t>error 처리 </a:t>
            </a:r>
            <a:endParaRPr sz="2400">
              <a:solidFill>
                <a:srgbClr val="1155CC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5" y="1046725"/>
            <a:ext cx="4472025" cy="30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015750" y="1220950"/>
            <a:ext cx="257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9:00~21:00안의 시간만 입력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750" y="1724725"/>
            <a:ext cx="35534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015750" y="2890200"/>
            <a:ext cx="36978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index1=첫번째 콤보박스 값(0~12)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index2=두번째 콤보박스 값(0~5)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21:00을 넘겼을시-&gt; index1+index2&gt;12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-&gt; error메세지 보여줌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407975" y="223975"/>
            <a:ext cx="83616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1155CC"/>
                </a:solidFill>
              </a:rPr>
              <a:t>error 처리- </a:t>
            </a:r>
            <a:r>
              <a:rPr lang="ko" sz="2400"/>
              <a:t>customer객체 가 생성되지않은 slot(자리)거르기</a:t>
            </a:r>
            <a:endParaRPr sz="24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75" y="1175150"/>
            <a:ext cx="3561525" cy="2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673075" y="1014775"/>
            <a:ext cx="34503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boolean parking[날짜][자리][시간]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=true일때 예약 없음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=false일때 예약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if(parking[날짜][자리][시간]);</a:t>
            </a:r>
            <a:r>
              <a:rPr lang="ko">
                <a:solidFill>
                  <a:srgbClr val="1155CC"/>
                </a:solidFill>
              </a:rPr>
              <a:t>&lt;--예약없음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여기서 처리                </a:t>
            </a:r>
            <a:r>
              <a:rPr lang="ko">
                <a:solidFill>
                  <a:srgbClr val="1155CC"/>
                </a:solidFill>
              </a:rPr>
              <a:t>&lt;--예약있음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}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51150" y="3481200"/>
            <a:ext cx="3474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parkinglot객체의 cancel메소드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