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2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0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3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7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9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2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6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6A3D-31FE-4978-9C0C-C59213EE46F7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605B-C5F0-4D78-9F0E-9AA48764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8132233" y="2929466"/>
            <a:ext cx="2159000" cy="3064934"/>
          </a:xfrm>
          <a:prstGeom prst="flowChartMagneticDisk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9599" y="3801533"/>
            <a:ext cx="4122809" cy="2328333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69519" y="612986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49907" y="326813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7941" y="6129866"/>
            <a:ext cx="70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5562" y="409260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텍스트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17" y="446193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소스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반응형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2705" y="480060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학식 메뉴 데이터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2400" y="279401"/>
            <a:ext cx="2707882" cy="1879599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78741" y="2202471"/>
            <a:ext cx="132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학식 시스템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7941" y="2096069"/>
            <a:ext cx="2182791" cy="950327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36091" y="4216073"/>
            <a:ext cx="1727435" cy="753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36091" y="5092586"/>
            <a:ext cx="1727435" cy="753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00214" y="5092586"/>
            <a:ext cx="1786384" cy="753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00214" y="4214798"/>
            <a:ext cx="1786384" cy="753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52232" y="44051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작성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2232" y="52844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열람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97481" y="528444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인증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8633" y="44051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알림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09404" y="512073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70556" y="54308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정보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715000" y="4253130"/>
            <a:ext cx="2821837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715000" y="4253130"/>
            <a:ext cx="0" cy="33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134580" y="4589850"/>
            <a:ext cx="158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33533" y="4389167"/>
            <a:ext cx="2703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33533" y="4389167"/>
            <a:ext cx="0" cy="1100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134265" y="5489246"/>
            <a:ext cx="1710407" cy="1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5" idx="1"/>
          </p:cNvCxnSpPr>
          <p:nvPr/>
        </p:nvCxnSpPr>
        <p:spPr>
          <a:xfrm rot="10800000">
            <a:off x="4732407" y="4092601"/>
            <a:ext cx="3649610" cy="553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206100" y="5317298"/>
            <a:ext cx="0" cy="67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99807" y="5994400"/>
            <a:ext cx="4506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2" idx="2"/>
          </p:cNvCxnSpPr>
          <p:nvPr/>
        </p:nvCxnSpPr>
        <p:spPr>
          <a:xfrm flipH="1" flipV="1">
            <a:off x="1699808" y="5653776"/>
            <a:ext cx="3554" cy="33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557211" y="2571234"/>
            <a:ext cx="0" cy="152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4723939" y="2571233"/>
            <a:ext cx="1837798" cy="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7983" y="3093785"/>
            <a:ext cx="9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웹앱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44318" y="240975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기능상 웹과 동일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41323" y="749755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학식 메뉴 데이터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600828" y="142285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로그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9857903" y="1590819"/>
            <a:ext cx="84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0701867" y="1590819"/>
            <a:ext cx="0" cy="4010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9861943" y="5601731"/>
            <a:ext cx="839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0076585" y="916573"/>
            <a:ext cx="1014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091333" y="916573"/>
            <a:ext cx="0" cy="406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10102741" y="4976553"/>
            <a:ext cx="98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6207302" y="5303820"/>
            <a:ext cx="2665236" cy="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8108849" y="4646599"/>
            <a:ext cx="211873" cy="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4989468" y="3886200"/>
            <a:ext cx="2782932" cy="224366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043324" y="5704584"/>
            <a:ext cx="6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PHP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77975" y="3843994"/>
            <a:ext cx="18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&amp; CSS</a:t>
            </a:r>
            <a:endParaRPr lang="ko-KR" altLang="en-US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95606" y="1834491"/>
            <a:ext cx="3603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Android Studio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6258" y="3527371"/>
            <a:ext cx="3603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Eclipse &amp; Adobe Dreamweaver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83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2017-09-30T06:00:06Z</dcterms:created>
  <dcterms:modified xsi:type="dcterms:W3CDTF">2017-09-30T06:32:43Z</dcterms:modified>
</cp:coreProperties>
</file>