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200" d="100"/>
          <a:sy n="200" d="100"/>
        </p:scale>
        <p:origin x="144" y="-129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1856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" y="2314029"/>
            <a:ext cx="737607" cy="7081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6" y="2318003"/>
            <a:ext cx="729330" cy="700157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78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in standard RGB (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sRGB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space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1190" y="1568309"/>
            <a:ext cx="1943238" cy="78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Solution: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 matrix to  balance the noise difference in different channels.</a:t>
            </a:r>
            <a:endParaRPr lang="en-US" altLang="zh-CN" sz="1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46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124</cp:revision>
  <cp:lastPrinted>2017-09-03T11:40:46Z</cp:lastPrinted>
  <dcterms:created xsi:type="dcterms:W3CDTF">2014-05-29T01:41:03Z</dcterms:created>
  <dcterms:modified xsi:type="dcterms:W3CDTF">2017-09-27T07:27:35Z</dcterms:modified>
</cp:coreProperties>
</file>