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300" d="100"/>
          <a:sy n="300" d="100"/>
        </p:scale>
        <p:origin x="-5460" y="-2580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32159"/>
            <a:ext cx="2582328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745674" y="632159"/>
            <a:ext cx="2386564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71121" y="589245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2004677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7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4993416" y="530501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4676083" y="880371"/>
            <a:ext cx="2066901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Kodak 24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46264"/>
              </p:ext>
            </p:extLst>
          </p:nvPr>
        </p:nvGraphicFramePr>
        <p:xfrm>
          <a:off x="4745674" y="1068030"/>
          <a:ext cx="237970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27"/>
                <a:gridCol w="594927"/>
                <a:gridCol w="594927"/>
                <a:gridCol w="594927"/>
              </a:tblGrid>
              <a:tr h="160452"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CBM3D</a:t>
                      </a:r>
                      <a:endParaRPr lang="zh-CN" altLang="en-US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TNRD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DnCNN</a:t>
                      </a:r>
                      <a:endParaRPr lang="zh-CN" altLang="en-US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60452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27.13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60452"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WNNM</a:t>
                      </a:r>
                      <a:endParaRPr lang="zh-CN" alt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60452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26.19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29.31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2" name="图片 5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2291415"/>
            <a:ext cx="2370478" cy="8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77</Words>
  <Application>Microsoft Office PowerPoint</Application>
  <PresentationFormat>自定义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137</cp:revision>
  <cp:lastPrinted>2017-09-03T11:40:46Z</cp:lastPrinted>
  <dcterms:created xsi:type="dcterms:W3CDTF">2014-05-29T01:41:03Z</dcterms:created>
  <dcterms:modified xsi:type="dcterms:W3CDTF">2017-09-27T09:33:41Z</dcterms:modified>
</cp:coreProperties>
</file>