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150" d="100"/>
          <a:sy n="150" d="100"/>
        </p:scale>
        <p:origin x="780" y="-234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51856" y="632159"/>
            <a:ext cx="2895600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123656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39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126</cp:revision>
  <cp:lastPrinted>2017-09-03T11:40:46Z</cp:lastPrinted>
  <dcterms:created xsi:type="dcterms:W3CDTF">2014-05-29T01:41:03Z</dcterms:created>
  <dcterms:modified xsi:type="dcterms:W3CDTF">2017-09-27T07:39:31Z</dcterms:modified>
</cp:coreProperties>
</file>