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400" d="100"/>
          <a:sy n="400" d="100"/>
        </p:scale>
        <p:origin x="-8460" y="-6078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32159"/>
            <a:ext cx="2582328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71121" y="589245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1978931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66" name="AutoShape 4"/>
          <p:cNvSpPr>
            <a:spLocks noChangeArrowheads="1"/>
          </p:cNvSpPr>
          <p:nvPr/>
        </p:nvSpPr>
        <p:spPr bwMode="auto">
          <a:xfrm>
            <a:off x="4745674" y="633746"/>
            <a:ext cx="239467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976571" y="563456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1143431"/>
            <a:ext cx="2370478" cy="842413"/>
          </a:xfrm>
          <a:prstGeom prst="rect">
            <a:avLst/>
          </a:prstGeom>
        </p:spPr>
      </p:pic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4680051" y="893397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Real Color Images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4692064" y="1960050"/>
            <a:ext cx="241644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Quality </a:t>
            </a:r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2194102"/>
            <a:ext cx="753409" cy="753409"/>
          </a:xfrm>
          <a:prstGeom prst="rect">
            <a:avLst/>
          </a:prstGeom>
        </p:spPr>
      </p:pic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703913" y="2892253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CBM3D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37.76dB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2194102"/>
            <a:ext cx="757317" cy="757317"/>
          </a:xfrm>
          <a:prstGeom prst="rect">
            <a:avLst/>
          </a:prstGeom>
        </p:spPr>
      </p:pic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517355" y="2889846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TNRD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40.52dB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2190860"/>
            <a:ext cx="760559" cy="760559"/>
          </a:xfrm>
          <a:prstGeom prst="rect">
            <a:avLst/>
          </a:prstGeom>
        </p:spPr>
      </p:pic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6303097" y="2887119"/>
            <a:ext cx="1018083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.65dB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057521"/>
            <a:ext cx="757317" cy="757317"/>
          </a:xfrm>
          <a:prstGeom prst="rect">
            <a:avLst/>
          </a:prstGeom>
        </p:spPr>
      </p:pic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577421" y="3759237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40.36dB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3" y="3055734"/>
            <a:ext cx="760559" cy="760559"/>
          </a:xfrm>
          <a:prstGeom prst="rect">
            <a:avLst/>
          </a:prstGeom>
        </p:spPr>
      </p:pic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6233869" y="3759236"/>
            <a:ext cx="1037916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WNNM2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9" y="3943356"/>
            <a:ext cx="757317" cy="757317"/>
          </a:xfrm>
          <a:prstGeom prst="rect">
            <a:avLst/>
          </a:prstGeom>
        </p:spPr>
      </p:pic>
      <p:sp>
        <p:nvSpPr>
          <p:cNvPr id="82" name="Text Box 42"/>
          <p:cNvSpPr txBox="1">
            <a:spLocks noChangeArrowheads="1"/>
          </p:cNvSpPr>
          <p:nvPr/>
        </p:nvSpPr>
        <p:spPr bwMode="auto">
          <a:xfrm>
            <a:off x="5398247" y="4639349"/>
            <a:ext cx="1117347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MCWNNM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41.24dB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35" y="3937836"/>
            <a:ext cx="762837" cy="762837"/>
          </a:xfrm>
          <a:prstGeom prst="rect">
            <a:avLst/>
          </a:prstGeom>
        </p:spPr>
      </p:pic>
      <p:sp>
        <p:nvSpPr>
          <p:cNvPr id="85" name="Text Box 42"/>
          <p:cNvSpPr txBox="1">
            <a:spLocks noChangeArrowheads="1"/>
          </p:cNvSpPr>
          <p:nvPr/>
        </p:nvSpPr>
        <p:spPr bwMode="auto">
          <a:xfrm>
            <a:off x="6379624" y="4632632"/>
            <a:ext cx="786231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Image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58" y="3943356"/>
            <a:ext cx="760843" cy="760843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87" y="3057521"/>
            <a:ext cx="752845" cy="752845"/>
          </a:xfrm>
          <a:prstGeom prst="rect">
            <a:avLst/>
          </a:prstGeom>
        </p:spPr>
      </p:pic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4794595" y="3753313"/>
            <a:ext cx="746405" cy="22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altLang="zh-CN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altLang="zh-CN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.42dB</a:t>
            </a: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81</Words>
  <Application>Microsoft Office PowerPoint</Application>
  <PresentationFormat>自定义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145</cp:revision>
  <cp:lastPrinted>2017-09-03T11:40:46Z</cp:lastPrinted>
  <dcterms:created xsi:type="dcterms:W3CDTF">2014-05-29T01:41:03Z</dcterms:created>
  <dcterms:modified xsi:type="dcterms:W3CDTF">2017-09-27T11:21:06Z</dcterms:modified>
</cp:coreProperties>
</file>