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 varScale="1">
        <p:scale>
          <a:sx n="140" d="100"/>
          <a:sy n="140" d="100"/>
        </p:scale>
        <p:origin x="1020" y="120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58709" y="632159"/>
            <a:ext cx="2895600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123656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124013" y="592640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3" y="974838"/>
            <a:ext cx="2004677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163995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52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153252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153252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47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1828480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158709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86074" y="2803300"/>
            <a:ext cx="2825712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163995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40297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454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87270" y="4076172"/>
            <a:ext cx="282571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131590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1" y="4102624"/>
            <a:ext cx="2722306" cy="1065621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177123" y="56320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5123656" y="871325"/>
            <a:ext cx="2066901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Kodak 24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7091"/>
              </p:ext>
            </p:extLst>
          </p:nvPr>
        </p:nvGraphicFramePr>
        <p:xfrm>
          <a:off x="5130508" y="1068030"/>
          <a:ext cx="199487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19"/>
                <a:gridCol w="498719"/>
                <a:gridCol w="498719"/>
                <a:gridCol w="498719"/>
              </a:tblGrid>
              <a:tr h="160452">
                <a:tc>
                  <a:txBody>
                    <a:bodyPr/>
                    <a:lstStyle/>
                    <a:p>
                      <a:r>
                        <a:rPr lang="en-US" altLang="zh-CN" sz="7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CBM3D</a:t>
                      </a:r>
                      <a:endParaRPr lang="zh-CN" altLang="en-US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TNRD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DnCNN</a:t>
                      </a:r>
                      <a:endParaRPr lang="zh-CN" altLang="en-US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60452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27.13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28.68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20.58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60452"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WNNM</a:t>
                      </a:r>
                      <a:endParaRPr lang="zh-CN" alt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60452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26.19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29.31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77</Words>
  <Application>Microsoft Office PowerPoint</Application>
  <PresentationFormat>自定义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135</cp:revision>
  <cp:lastPrinted>2017-09-03T11:40:46Z</cp:lastPrinted>
  <dcterms:created xsi:type="dcterms:W3CDTF">2014-05-29T01:41:03Z</dcterms:created>
  <dcterms:modified xsi:type="dcterms:W3CDTF">2017-09-27T09:17:40Z</dcterms:modified>
</cp:coreProperties>
</file>