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648"/>
  </p:normalViewPr>
  <p:slideViewPr>
    <p:cSldViewPr snapToObjects="1">
      <p:cViewPr>
        <p:scale>
          <a:sx n="200" d="100"/>
          <a:sy n="200" d="100"/>
        </p:scale>
        <p:origin x="-852" y="-954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920" y="103475"/>
            <a:ext cx="4967135" cy="492936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600" b="1" dirty="0" smtClean="0">
                <a:latin typeface="+mn-ea"/>
              </a:rPr>
              <a:t>1 </a:t>
            </a:r>
            <a:r>
              <a:rPr lang="en-US" altLang="zh-CN" sz="6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600" b="1" dirty="0" smtClean="0">
                <a:latin typeface="+mn-ea"/>
              </a:rPr>
              <a:t>2</a:t>
            </a:r>
            <a:r>
              <a:rPr lang="zh-CN" altLang="en-US" sz="600" b="1" dirty="0" smtClean="0">
                <a:latin typeface="+mn-ea"/>
              </a:rPr>
              <a:t> </a:t>
            </a:r>
            <a:r>
              <a:rPr lang="en-US" altLang="zh-CN" sz="600" b="1" dirty="0" smtClean="0">
                <a:latin typeface="+mn-ea"/>
              </a:rPr>
              <a:t>Department </a:t>
            </a:r>
            <a:r>
              <a:rPr lang="en-US" altLang="zh-CN" sz="600" b="1" dirty="0">
                <a:latin typeface="+mn-ea"/>
              </a:rPr>
              <a:t>of Applied Mathematics, </a:t>
            </a:r>
            <a:r>
              <a:rPr lang="en-US" altLang="zh-CN" sz="600" b="1" dirty="0" err="1">
                <a:latin typeface="+mn-ea"/>
              </a:rPr>
              <a:t>Xidian</a:t>
            </a:r>
            <a:r>
              <a:rPr lang="en-US" altLang="zh-CN" sz="600" b="1" dirty="0">
                <a:latin typeface="+mn-ea"/>
              </a:rPr>
              <a:t> University, </a:t>
            </a:r>
            <a:r>
              <a:rPr lang="en-US" altLang="zh-CN" sz="600" b="1" dirty="0" smtClean="0">
                <a:latin typeface="+mn-ea"/>
              </a:rPr>
              <a:t>Xi’an</a:t>
            </a:r>
            <a:r>
              <a:rPr lang="en-US" altLang="zh-CN" sz="600" b="1" dirty="0">
                <a:latin typeface="+mn-ea"/>
              </a:rPr>
              <a:t>, China</a:t>
            </a:r>
            <a:endParaRPr lang="en-US" altLang="zh-CN" sz="6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19501" y="632159"/>
            <a:ext cx="2582328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745674" y="632159"/>
            <a:ext cx="2386564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9" y="1962248"/>
            <a:ext cx="822784" cy="7898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" y="1966680"/>
            <a:ext cx="820971" cy="781010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59438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" y="2777995"/>
            <a:ext cx="822784" cy="789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2778453"/>
            <a:ext cx="821354" cy="7810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1" y="3600519"/>
            <a:ext cx="823880" cy="790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3600664"/>
            <a:ext cx="820970" cy="7881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7" y="4418896"/>
            <a:ext cx="820970" cy="788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0" y="4418896"/>
            <a:ext cx="820970" cy="788130"/>
          </a:xfrm>
          <a:prstGeom prst="rect">
            <a:avLst/>
          </a:prstGeom>
        </p:spPr>
      </p:pic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1971121" y="589245"/>
            <a:ext cx="2860948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MCWNNM  Model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52" y="974838"/>
            <a:ext cx="2004677" cy="259127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097422" y="942132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79" y="1236895"/>
            <a:ext cx="1548379" cy="434406"/>
          </a:xfrm>
          <a:prstGeom prst="rect">
            <a:avLst/>
          </a:prstGeom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2086679" y="129730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086679" y="1604671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Splitting: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74" y="2253105"/>
            <a:ext cx="2188248" cy="39348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48" y="1820812"/>
            <a:ext cx="2324100" cy="214062"/>
          </a:xfrm>
          <a:prstGeom prst="rect">
            <a:avLst/>
          </a:prstGeom>
        </p:spPr>
      </p:pic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092136" y="201828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119501" y="2803300"/>
            <a:ext cx="2582328" cy="102296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097422" y="2567454"/>
            <a:ext cx="81668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ADMM: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2827872"/>
            <a:ext cx="2366691" cy="3160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3158535"/>
            <a:ext cx="2281162" cy="28833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23935" y="3455073"/>
            <a:ext cx="1748096" cy="2277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92" y="3674980"/>
            <a:ext cx="1628998" cy="115870"/>
          </a:xfrm>
          <a:prstGeom prst="rect">
            <a:avLst/>
          </a:prstGeom>
        </p:spPr>
      </p:pic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2120697" y="4076172"/>
            <a:ext cx="2581132" cy="116047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065017" y="3801270"/>
            <a:ext cx="1108782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Convergency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38" y="4102624"/>
            <a:ext cx="2499845" cy="1065621"/>
          </a:xfrm>
          <a:prstGeom prst="rect">
            <a:avLst/>
          </a:prstGeom>
        </p:spPr>
      </p:pic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4993416" y="530501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4676083" y="880371"/>
            <a:ext cx="2066901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 Results on Kodak 24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44258"/>
              </p:ext>
            </p:extLst>
          </p:nvPr>
        </p:nvGraphicFramePr>
        <p:xfrm>
          <a:off x="4794176" y="1082180"/>
          <a:ext cx="229835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589"/>
                <a:gridCol w="574589"/>
                <a:gridCol w="574589"/>
                <a:gridCol w="574589"/>
              </a:tblGrid>
              <a:tr h="213360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CBM3D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TNRD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DnCNN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27.13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28.54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28.68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20.58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WNNM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MCWNNM</a:t>
                      </a:r>
                      <a:endParaRPr lang="zh-CN" altLang="en-US" sz="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25.24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26.19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28.84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29.31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52" name="图片 5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05" y="2154938"/>
            <a:ext cx="2370478" cy="842413"/>
          </a:xfrm>
          <a:prstGeom prst="rect">
            <a:avLst/>
          </a:prstGeom>
        </p:spPr>
      </p:pic>
      <p:sp>
        <p:nvSpPr>
          <p:cNvPr id="53" name="Text Box 42"/>
          <p:cNvSpPr txBox="1">
            <a:spLocks noChangeArrowheads="1"/>
          </p:cNvSpPr>
          <p:nvPr/>
        </p:nvSpPr>
        <p:spPr bwMode="auto">
          <a:xfrm>
            <a:off x="4676083" y="1916465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 Results on Real Color Images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83</Words>
  <Application>Microsoft Office PowerPoint</Application>
  <PresentationFormat>自定义</PresentationFormat>
  <Paragraphs>31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139</cp:revision>
  <cp:lastPrinted>2017-09-03T11:40:46Z</cp:lastPrinted>
  <dcterms:created xsi:type="dcterms:W3CDTF">2014-05-29T01:41:03Z</dcterms:created>
  <dcterms:modified xsi:type="dcterms:W3CDTF">2017-09-27T10:31:31Z</dcterms:modified>
</cp:coreProperties>
</file>