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300" d="100"/>
          <a:sy n="300" d="100"/>
        </p:scale>
        <p:origin x="-5460" y="-1284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19501" y="632159"/>
            <a:ext cx="2582328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745674" y="632159"/>
            <a:ext cx="2386564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1971121" y="589245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52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097422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79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086679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086679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74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48" y="1820812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092136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19501" y="2803300"/>
            <a:ext cx="2582328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097422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940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23935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92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20697" y="4076172"/>
            <a:ext cx="258113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065017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38" y="4102624"/>
            <a:ext cx="2499845" cy="1065621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4993416" y="530501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4676083" y="880371"/>
            <a:ext cx="2066901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Kodak 24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44258"/>
              </p:ext>
            </p:extLst>
          </p:nvPr>
        </p:nvGraphicFramePr>
        <p:xfrm>
          <a:off x="4794176" y="1082180"/>
          <a:ext cx="229835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589"/>
                <a:gridCol w="574589"/>
                <a:gridCol w="574589"/>
                <a:gridCol w="574589"/>
              </a:tblGrid>
              <a:tr h="21336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CBM3D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DnCNN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27.13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WNNM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MCWNNM</a:t>
                      </a:r>
                      <a:endParaRPr lang="zh-CN" altLang="en-US" sz="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26.19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29.31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52" name="图片 5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905" y="2291415"/>
            <a:ext cx="2370478" cy="84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77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138</cp:revision>
  <cp:lastPrinted>2017-09-03T11:40:46Z</cp:lastPrinted>
  <dcterms:created xsi:type="dcterms:W3CDTF">2014-05-29T01:41:03Z</dcterms:created>
  <dcterms:modified xsi:type="dcterms:W3CDTF">2017-09-27T10:22:47Z</dcterms:modified>
</cp:coreProperties>
</file>