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150" d="100"/>
          <a:sy n="150" d="100"/>
        </p:scale>
        <p:origin x="780" y="-108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1856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" y="2003132"/>
            <a:ext cx="737607" cy="7081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6" y="2007106"/>
            <a:ext cx="729330" cy="700157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" y="2743011"/>
            <a:ext cx="737607" cy="70810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6" y="2743011"/>
            <a:ext cx="729330" cy="7001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1" y="3478917"/>
            <a:ext cx="738589" cy="7090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5" y="3478917"/>
            <a:ext cx="735981" cy="70654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1" y="4237124"/>
            <a:ext cx="735981" cy="7065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4" y="4237124"/>
            <a:ext cx="735981" cy="7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39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125</cp:revision>
  <cp:lastPrinted>2017-09-03T11:40:46Z</cp:lastPrinted>
  <dcterms:created xsi:type="dcterms:W3CDTF">2014-05-29T01:41:03Z</dcterms:created>
  <dcterms:modified xsi:type="dcterms:W3CDTF">2017-09-27T07:35:47Z</dcterms:modified>
</cp:coreProperties>
</file>