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 varScale="1">
        <p:scale>
          <a:sx n="140" d="100"/>
          <a:sy n="140" d="100"/>
        </p:scale>
        <p:origin x="1020" y="132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22" y="-175658"/>
            <a:ext cx="5181599" cy="995384"/>
          </a:xfrm>
          <a:noFill/>
        </p:spPr>
        <p:txBody>
          <a:bodyPr>
            <a:norm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500" b="1" dirty="0" smtClean="0">
                <a:latin typeface="+mn-ea"/>
              </a:rPr>
              <a:t>1 </a:t>
            </a:r>
            <a:r>
              <a:rPr lang="en-US" altLang="zh-CN" sz="5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500" b="1" dirty="0" smtClean="0">
                <a:latin typeface="+mn-ea"/>
              </a:rPr>
              <a:t>2</a:t>
            </a:r>
            <a:r>
              <a:rPr lang="zh-CN" altLang="en-US" sz="500" b="1" dirty="0" smtClean="0">
                <a:latin typeface="+mn-ea"/>
              </a:rPr>
              <a:t> </a:t>
            </a:r>
            <a:r>
              <a:rPr lang="en-US" altLang="zh-CN" sz="500" b="1" dirty="0" smtClean="0">
                <a:latin typeface="+mn-ea"/>
              </a:rPr>
              <a:t>Department </a:t>
            </a:r>
            <a:r>
              <a:rPr lang="en-US" altLang="zh-CN" sz="500" b="1" dirty="0">
                <a:latin typeface="+mn-ea"/>
              </a:rPr>
              <a:t>of Applied Mathematics, </a:t>
            </a:r>
            <a:r>
              <a:rPr lang="en-US" altLang="zh-CN" sz="500" b="1" dirty="0" err="1">
                <a:latin typeface="+mn-ea"/>
              </a:rPr>
              <a:t>Xidian</a:t>
            </a:r>
            <a:r>
              <a:rPr lang="en-US" altLang="zh-CN" sz="500" b="1" dirty="0">
                <a:latin typeface="+mn-ea"/>
              </a:rPr>
              <a:t> University, </a:t>
            </a:r>
            <a:r>
              <a:rPr lang="en-US" altLang="zh-CN" sz="500" b="1" dirty="0" smtClean="0">
                <a:latin typeface="+mn-ea"/>
              </a:rPr>
              <a:t>Xi’an</a:t>
            </a:r>
            <a:r>
              <a:rPr lang="en-US" altLang="zh-CN" sz="500" b="1" dirty="0">
                <a:latin typeface="+mn-ea"/>
              </a:rPr>
              <a:t>, China</a:t>
            </a:r>
            <a:endParaRPr lang="en-US" altLang="zh-CN" sz="5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60733"/>
            <a:ext cx="2008582" cy="468969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63529"/>
            <a:ext cx="2582328" cy="468690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65733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89958" y="663529"/>
            <a:ext cx="2860948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5674" y="664818"/>
            <a:ext cx="2394672" cy="468561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92186" y="664818"/>
            <a:ext cx="1901647" cy="35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18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2194102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703913" y="289225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2194102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17355" y="2889846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2190860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303097" y="2887119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057521"/>
            <a:ext cx="757317" cy="757317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577421" y="3759237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40.36dB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3055734"/>
            <a:ext cx="760559" cy="760559"/>
          </a:xfrm>
          <a:prstGeom prst="rect">
            <a:avLst/>
          </a:prstGeom>
        </p:spPr>
      </p:pic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233869" y="3759236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WNNM2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936989"/>
            <a:ext cx="757317" cy="757317"/>
          </a:xfrm>
          <a:prstGeom prst="rect">
            <a:avLst/>
          </a:prstGeom>
        </p:spPr>
      </p:pic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458127" y="4642328"/>
            <a:ext cx="1117347" cy="21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MCWNNM </a:t>
            </a:r>
            <a:r>
              <a:rPr lang="en-US" altLang="zh-CN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5" y="3931469"/>
            <a:ext cx="762837" cy="762837"/>
          </a:xfrm>
          <a:prstGeom prst="rect">
            <a:avLst/>
          </a:prstGeom>
        </p:spPr>
      </p:pic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79624" y="4626265"/>
            <a:ext cx="786231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Image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3" y="3936989"/>
            <a:ext cx="757317" cy="757317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3057521"/>
            <a:ext cx="752845" cy="752845"/>
          </a:xfrm>
          <a:prstGeom prst="rect">
            <a:avLst/>
          </a:prstGeom>
        </p:spPr>
      </p:pic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794595" y="3753313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4680051" y="4632122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WNNM3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40.81dB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4742687" y="4822843"/>
            <a:ext cx="2394672" cy="52758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4794909" y="4777408"/>
            <a:ext cx="1421154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&amp; </a:t>
            </a:r>
            <a:r>
              <a:rPr lang="en-US" altLang="zh-CN" sz="11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Details</a:t>
            </a:r>
            <a:endParaRPr lang="en-US" altLang="zh-CN" sz="11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3" y="4834356"/>
            <a:ext cx="497790" cy="4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86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153</cp:revision>
  <cp:lastPrinted>2017-09-03T11:40:46Z</cp:lastPrinted>
  <dcterms:created xsi:type="dcterms:W3CDTF">2014-05-29T01:41:03Z</dcterms:created>
  <dcterms:modified xsi:type="dcterms:W3CDTF">2017-09-27T11:48:03Z</dcterms:modified>
</cp:coreProperties>
</file>