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3"/>
    <p:restoredTop sz="94648"/>
  </p:normalViewPr>
  <p:slideViewPr>
    <p:cSldViewPr snapToObjects="1">
      <p:cViewPr varScale="1">
        <p:scale>
          <a:sx n="140" d="100"/>
          <a:sy n="140" d="100"/>
        </p:scale>
        <p:origin x="1020" y="120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58709" y="632159"/>
            <a:ext cx="2895600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123656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2124013" y="592640"/>
            <a:ext cx="2860948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3" y="974838"/>
            <a:ext cx="2004677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163995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52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153252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153252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47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1828480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158709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86074" y="2803300"/>
            <a:ext cx="2825712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163995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40297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454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87270" y="4076172"/>
            <a:ext cx="282571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131590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55</Words>
  <Application>Microsoft Office PowerPoint</Application>
  <PresentationFormat>自定义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131</cp:revision>
  <cp:lastPrinted>2017-09-03T11:40:46Z</cp:lastPrinted>
  <dcterms:created xsi:type="dcterms:W3CDTF">2014-05-29T01:41:03Z</dcterms:created>
  <dcterms:modified xsi:type="dcterms:W3CDTF">2017-09-27T08:27:49Z</dcterms:modified>
</cp:coreProperties>
</file>