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2017/10/29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Test1 Chage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Test1 Presentation Chage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1547272"/>
      </p:ext>
    </p:ext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Title1 Chage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Title1 Chage</a:t>
            </a:r>
            <a:r>
              <a:rPr lang="ja-JP" altLang="en-US" dirty="0" smtClean="0"/>
              <a:t>の内容 Chage</a:t>
            </a:r>
            <a:endParaRPr lang="en-US" altLang="ja-JP" dirty="0" smtClean="0"/>
          </a:p>
          <a:p>
            <a:r>
              <a:rPr kumimoji="1" lang="ja-JP" altLang="en-US" dirty="0" smtClean="0"/>
              <a:t>いろいろ Chage</a:t>
            </a:r>
            <a:endParaRPr kumimoji="1" lang="en-US" altLang="ja-JP" dirty="0" smtClean="0"/>
          </a:p>
          <a:p>
            <a:r>
              <a:rPr lang="ja-JP" altLang="en-US" dirty="0"/>
              <a:t>３行目 Chage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3265633"/>
      </p:ext>
    </p:extLst>
  </p:cSld>
  <p:clrMapOvr>
    <a:masterClrMapping/>
  </p:clrMapOvr>
</p:sld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Title2 Chage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Title2 Chage</a:t>
            </a:r>
            <a:r>
              <a:rPr kumimoji="1" lang="ja-JP" altLang="en-US" dirty="0" smtClean="0"/>
              <a:t>の内容 Chage</a:t>
            </a:r>
            <a:endParaRPr kumimoji="1" lang="en-US" altLang="ja-JP" dirty="0" smtClean="0"/>
          </a:p>
          <a:p>
            <a:r>
              <a:rPr lang="ja-JP" altLang="en-US" dirty="0" smtClean="0"/>
              <a:t>いろいろ Chage</a:t>
            </a:r>
            <a:endParaRPr lang="en-US" altLang="ja-JP" dirty="0" smtClean="0"/>
          </a:p>
          <a:p>
            <a:r>
              <a:rPr kumimoji="1" lang="ja-JP" altLang="en-US"/>
              <a:t>凝った Chage</a:t>
            </a:r>
            <a:r>
              <a:rPr kumimoji="1" lang="ja-JP" altLang="en-US"/>
              <a:t>こと Chage</a:t>
            </a:r>
            <a:r>
              <a:rPr kumimoji="1" lang="ja-JP" altLang="en-US" smtClean="0"/>
              <a:t>を Chage</a:t>
            </a:r>
            <a:r>
              <a:rPr kumimoji="1" lang="ja-JP" altLang="en-US"/>
              <a:t>やりたい Chage</a:t>
            </a:r>
            <a:r>
              <a:rPr kumimoji="1" lang="ja-JP" altLang="en-US"/>
              <a:t>と Chage</a:t>
            </a:r>
            <a:r>
              <a:rPr kumimoji="1" lang="ja-JP" altLang="en-US" smtClean="0"/>
              <a:t>いわれたら？ Chage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66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画面に合わせる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Test1</vt:lpstr>
      <vt:lpstr>Title1</vt:lpstr>
      <vt:lpstr>Title2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Tetsutarou</dc:creator>
  <cp:lastModifiedBy>Tetsutaro Yamada</cp:lastModifiedBy>
  <cp:revision>1</cp:revision>
  <dcterms:created xsi:type="dcterms:W3CDTF">2017-10-29T12:51:46Z</dcterms:created>
  <dcterms:modified xsi:type="dcterms:W3CDTF">2017-10-29T12:55:50Z</dcterms:modified>
</cp:coreProperties>
</file>