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7.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8.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40" r:id="rId6"/>
    <p:sldMasterId id="2147483758" r:id="rId7"/>
    <p:sldMasterId id="2147483779" r:id="rId8"/>
    <p:sldMasterId id="2147483807" r:id="rId9"/>
    <p:sldMasterId id="2147483835" r:id="rId10"/>
    <p:sldMasterId id="2147483853" r:id="rId11"/>
    <p:sldMasterId id="2147483894" r:id="rId12"/>
  </p:sldMasterIdLst>
  <p:notesMasterIdLst>
    <p:notesMasterId r:id="rId34"/>
  </p:notesMasterIdLst>
  <p:handoutMasterIdLst>
    <p:handoutMasterId r:id="rId35"/>
  </p:handoutMasterIdLst>
  <p:sldIdLst>
    <p:sldId id="778" r:id="rId13"/>
    <p:sldId id="861" r:id="rId14"/>
    <p:sldId id="779" r:id="rId15"/>
    <p:sldId id="860" r:id="rId16"/>
    <p:sldId id="819" r:id="rId17"/>
    <p:sldId id="817" r:id="rId18"/>
    <p:sldId id="838" r:id="rId19"/>
    <p:sldId id="839" r:id="rId20"/>
    <p:sldId id="841" r:id="rId21"/>
    <p:sldId id="840" r:id="rId22"/>
    <p:sldId id="842" r:id="rId23"/>
    <p:sldId id="844" r:id="rId24"/>
    <p:sldId id="845" r:id="rId25"/>
    <p:sldId id="846" r:id="rId26"/>
    <p:sldId id="849" r:id="rId27"/>
    <p:sldId id="851" r:id="rId28"/>
    <p:sldId id="852" r:id="rId29"/>
    <p:sldId id="853" r:id="rId30"/>
    <p:sldId id="854" r:id="rId31"/>
    <p:sldId id="855" r:id="rId32"/>
    <p:sldId id="834" r:id="rId33"/>
  </p:sldIdLst>
  <p:sldSz cx="9144000" cy="5143500" type="screen16x9"/>
  <p:notesSz cx="6858000" cy="9144000"/>
  <p:defaultText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8" userDrawn="1">
          <p15:clr>
            <a:srgbClr val="A4A3A4"/>
          </p15:clr>
        </p15:guide>
        <p15:guide id="2" orient="horz" pos="900" userDrawn="1">
          <p15:clr>
            <a:srgbClr val="A4A3A4"/>
          </p15:clr>
        </p15:guide>
        <p15:guide id="3" orient="horz" pos="2052" userDrawn="1">
          <p15:clr>
            <a:srgbClr val="A4A3A4"/>
          </p15:clr>
        </p15:guide>
        <p15:guide id="4" orient="horz" pos="3132" userDrawn="1">
          <p15:clr>
            <a:srgbClr val="A4A3A4"/>
          </p15:clr>
        </p15:guide>
        <p15:guide id="5" orient="horz" pos="1116" userDrawn="1">
          <p15:clr>
            <a:srgbClr val="A4A3A4"/>
          </p15:clr>
        </p15:guide>
        <p15:guide id="6" orient="horz" pos="684" userDrawn="1">
          <p15:clr>
            <a:srgbClr val="A4A3A4"/>
          </p15:clr>
        </p15:guide>
        <p15:guide id="7" pos="2880" userDrawn="1">
          <p15:clr>
            <a:srgbClr val="A4A3A4"/>
          </p15:clr>
        </p15:guide>
        <p15:guide id="8" pos="245" userDrawn="1">
          <p15:clr>
            <a:srgbClr val="A4A3A4"/>
          </p15:clr>
        </p15:guide>
        <p15:guide id="9" pos="893" userDrawn="1">
          <p15:clr>
            <a:srgbClr val="A4A3A4"/>
          </p15:clr>
        </p15:guide>
        <p15:guide id="10" pos="5514" userDrawn="1">
          <p15:clr>
            <a:srgbClr val="A4A3A4"/>
          </p15:clr>
        </p15:guide>
        <p15:guide id="11" pos="5299" userDrawn="1">
          <p15:clr>
            <a:srgbClr val="A4A3A4"/>
          </p15:clr>
        </p15:guide>
        <p15:guide id="12" pos="458"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449F"/>
    <a:srgbClr val="F414D9"/>
    <a:srgbClr val="AA1C3E"/>
    <a:srgbClr val="B64094"/>
    <a:srgbClr val="0DA37F"/>
    <a:srgbClr val="429A16"/>
    <a:srgbClr val="FFFFFF"/>
    <a:srgbClr val="BD097D"/>
    <a:srgbClr val="F40CB2"/>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2865" autoAdjust="0"/>
  </p:normalViewPr>
  <p:slideViewPr>
    <p:cSldViewPr>
      <p:cViewPr>
        <p:scale>
          <a:sx n="70" d="100"/>
          <a:sy n="70" d="100"/>
        </p:scale>
        <p:origin x="-624" y="-384"/>
      </p:cViewPr>
      <p:guideLst>
        <p:guide orient="horz" pos="108"/>
        <p:guide orient="horz" pos="900"/>
        <p:guide orient="horz" pos="2052"/>
        <p:guide orient="horz" pos="3132"/>
        <p:guide orient="horz" pos="1116"/>
        <p:guide orient="horz" pos="684"/>
        <p:guide pos="2880"/>
        <p:guide pos="245"/>
        <p:guide pos="893"/>
        <p:guide pos="5514"/>
        <p:guide pos="5299"/>
        <p:guide pos="458"/>
      </p:guideLst>
    </p:cSldViewPr>
  </p:slideViewPr>
  <p:notesTextViewPr>
    <p:cViewPr>
      <p:scale>
        <a:sx n="100" d="100"/>
        <a:sy n="100" d="100"/>
      </p:scale>
      <p:origin x="0" y="0"/>
    </p:cViewPr>
  </p:notesTextViewPr>
  <p:sorterViewPr>
    <p:cViewPr>
      <p:scale>
        <a:sx n="54" d="100"/>
        <a:sy n="54" d="100"/>
      </p:scale>
      <p:origin x="0" y="0"/>
    </p:cViewPr>
  </p:sorterViewPr>
  <p:notesViewPr>
    <p:cSldViewPr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E:\API\resultsForRQ\RQ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API\resultsForRQ\RQ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API\resultsForRQ\RQ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API\resultsForRQ\RQ3.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API\resultsForRQ\RQ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E:\API\resultsForRQ\RQ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E:\API\resultsForRQ\RQ3_newdataset.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API\resultsForRQ\RQ3_newdatase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E:\API\resultsForRQ\RQ3_new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latin typeface="Times New Roman" pitchFamily="18" charset="0"/>
                <a:cs typeface="Times New Roman" pitchFamily="18" charset="0"/>
              </a:defRPr>
            </a:pPr>
            <a:r>
              <a:rPr lang="en-US" sz="1000">
                <a:latin typeface="Times New Roman" pitchFamily="18" charset="0"/>
                <a:cs typeface="Times New Roman" pitchFamily="18" charset="0"/>
              </a:rPr>
              <a:t>F-Measure</a:t>
            </a:r>
            <a:endParaRPr lang="zh-CN" sz="1000">
              <a:latin typeface="Times New Roman" pitchFamily="18" charset="0"/>
              <a:cs typeface="Times New Roman" pitchFamily="18" charset="0"/>
            </a:endParaRPr>
          </a:p>
        </c:rich>
      </c:tx>
      <c:layout>
        <c:manualLayout>
          <c:xMode val="edge"/>
          <c:yMode val="edge"/>
          <c:x val="0.3955355580552431"/>
          <c:y val="0"/>
        </c:manualLayout>
      </c:layout>
      <c:overlay val="0"/>
    </c:title>
    <c:autoTitleDeleted val="0"/>
    <c:plotArea>
      <c:layout>
        <c:manualLayout>
          <c:layoutTarget val="inner"/>
          <c:xMode val="edge"/>
          <c:yMode val="edge"/>
          <c:x val="0.20758186476690413"/>
          <c:y val="0.10189631080646233"/>
          <c:w val="0.74876734158230218"/>
          <c:h val="0.40702585787887618"/>
        </c:manualLayout>
      </c:layout>
      <c:barChart>
        <c:barDir val="col"/>
        <c:grouping val="clustered"/>
        <c:varyColors val="0"/>
        <c:ser>
          <c:idx val="0"/>
          <c:order val="0"/>
          <c:tx>
            <c:strRef>
              <c:f>Sheet1!$Z$2</c:f>
              <c:strCache>
                <c:ptCount val="1"/>
                <c:pt idx="0">
                  <c:v>Word2Vec</c:v>
                </c:pt>
              </c:strCache>
            </c:strRef>
          </c:tx>
          <c:invertIfNegative val="0"/>
          <c:cat>
            <c:strRef>
              <c:f>Sheet1!$Y$3:$Y$7</c:f>
              <c:strCache>
                <c:ptCount val="5"/>
                <c:pt idx="0">
                  <c:v>JodaTime</c:v>
                </c:pt>
                <c:pt idx="1">
                  <c:v>Math Library</c:v>
                </c:pt>
                <c:pt idx="2">
                  <c:v>Col. Official</c:v>
                </c:pt>
                <c:pt idx="3">
                  <c:v>Col. Jenkov</c:v>
                </c:pt>
                <c:pt idx="4">
                  <c:v>Smack</c:v>
                </c:pt>
              </c:strCache>
            </c:strRef>
          </c:cat>
          <c:val>
            <c:numRef>
              <c:f>Sheet1!$Z$3:$Z$7</c:f>
              <c:numCache>
                <c:formatCode>0.00%</c:formatCode>
                <c:ptCount val="5"/>
                <c:pt idx="0">
                  <c:v>0.9</c:v>
                </c:pt>
                <c:pt idx="1">
                  <c:v>0.763636363636363</c:v>
                </c:pt>
                <c:pt idx="2">
                  <c:v>0.72897196261682196</c:v>
                </c:pt>
                <c:pt idx="3">
                  <c:v>0.85365853658536495</c:v>
                </c:pt>
                <c:pt idx="4">
                  <c:v>0.89473684210526305</c:v>
                </c:pt>
              </c:numCache>
            </c:numRef>
          </c:val>
        </c:ser>
        <c:ser>
          <c:idx val="1"/>
          <c:order val="1"/>
          <c:tx>
            <c:strRef>
              <c:f>Sheet1!$AA$2</c:f>
              <c:strCache>
                <c:ptCount val="1"/>
                <c:pt idx="0">
                  <c:v>VSM</c:v>
                </c:pt>
              </c:strCache>
            </c:strRef>
          </c:tx>
          <c:invertIfNegative val="0"/>
          <c:cat>
            <c:strRef>
              <c:f>Sheet1!$Y$3:$Y$7</c:f>
              <c:strCache>
                <c:ptCount val="5"/>
                <c:pt idx="0">
                  <c:v>JodaTime</c:v>
                </c:pt>
                <c:pt idx="1">
                  <c:v>Math Library</c:v>
                </c:pt>
                <c:pt idx="2">
                  <c:v>Col. Official</c:v>
                </c:pt>
                <c:pt idx="3">
                  <c:v>Col. Jenkov</c:v>
                </c:pt>
                <c:pt idx="4">
                  <c:v>Smack</c:v>
                </c:pt>
              </c:strCache>
            </c:strRef>
          </c:cat>
          <c:val>
            <c:numRef>
              <c:f>Sheet1!$AA$3:$AA$7</c:f>
              <c:numCache>
                <c:formatCode>0.00%</c:formatCode>
                <c:ptCount val="5"/>
                <c:pt idx="0">
                  <c:v>0.76666666666666605</c:v>
                </c:pt>
                <c:pt idx="1">
                  <c:v>0.76106194690265405</c:v>
                </c:pt>
                <c:pt idx="2">
                  <c:v>0.57999999999999996</c:v>
                </c:pt>
                <c:pt idx="3">
                  <c:v>0.77500000000000002</c:v>
                </c:pt>
                <c:pt idx="4">
                  <c:v>0.87719298245613997</c:v>
                </c:pt>
              </c:numCache>
            </c:numRef>
          </c:val>
        </c:ser>
        <c:ser>
          <c:idx val="2"/>
          <c:order val="2"/>
          <c:tx>
            <c:strRef>
              <c:f>Sheet1!$AB$2</c:f>
              <c:strCache>
                <c:ptCount val="1"/>
                <c:pt idx="0">
                  <c:v>Jaccard</c:v>
                </c:pt>
              </c:strCache>
            </c:strRef>
          </c:tx>
          <c:invertIfNegative val="0"/>
          <c:cat>
            <c:strRef>
              <c:f>Sheet1!$Y$3:$Y$7</c:f>
              <c:strCache>
                <c:ptCount val="5"/>
                <c:pt idx="0">
                  <c:v>JodaTime</c:v>
                </c:pt>
                <c:pt idx="1">
                  <c:v>Math Library</c:v>
                </c:pt>
                <c:pt idx="2">
                  <c:v>Col. Official</c:v>
                </c:pt>
                <c:pt idx="3">
                  <c:v>Col. Jenkov</c:v>
                </c:pt>
                <c:pt idx="4">
                  <c:v>Smack</c:v>
                </c:pt>
              </c:strCache>
            </c:strRef>
          </c:cat>
          <c:val>
            <c:numRef>
              <c:f>Sheet1!$AB$3:$AB$7</c:f>
              <c:numCache>
                <c:formatCode>0.00%</c:formatCode>
                <c:ptCount val="5"/>
                <c:pt idx="0">
                  <c:v>0.59649122807017496</c:v>
                </c:pt>
                <c:pt idx="1">
                  <c:v>0.68468468468468402</c:v>
                </c:pt>
                <c:pt idx="2">
                  <c:v>0.71698113207547098</c:v>
                </c:pt>
                <c:pt idx="3">
                  <c:v>0.784810126582278</c:v>
                </c:pt>
                <c:pt idx="4">
                  <c:v>0.875</c:v>
                </c:pt>
              </c:numCache>
            </c:numRef>
          </c:val>
        </c:ser>
        <c:ser>
          <c:idx val="3"/>
          <c:order val="3"/>
          <c:tx>
            <c:strRef>
              <c:f>Sheet1!$AC$2</c:f>
              <c:strCache>
                <c:ptCount val="1"/>
                <c:pt idx="0">
                  <c:v>Edit</c:v>
                </c:pt>
              </c:strCache>
            </c:strRef>
          </c:tx>
          <c:invertIfNegative val="0"/>
          <c:cat>
            <c:strRef>
              <c:f>Sheet1!$Y$3:$Y$7</c:f>
              <c:strCache>
                <c:ptCount val="5"/>
                <c:pt idx="0">
                  <c:v>JodaTime</c:v>
                </c:pt>
                <c:pt idx="1">
                  <c:v>Math Library</c:v>
                </c:pt>
                <c:pt idx="2">
                  <c:v>Col. Official</c:v>
                </c:pt>
                <c:pt idx="3">
                  <c:v>Col. Jenkov</c:v>
                </c:pt>
                <c:pt idx="4">
                  <c:v>Smack</c:v>
                </c:pt>
              </c:strCache>
            </c:strRef>
          </c:cat>
          <c:val>
            <c:numRef>
              <c:f>Sheet1!$AC$3:$AC$7</c:f>
              <c:numCache>
                <c:formatCode>0.00%</c:formatCode>
                <c:ptCount val="5"/>
                <c:pt idx="0">
                  <c:v>0.6</c:v>
                </c:pt>
                <c:pt idx="1">
                  <c:v>0.71428571428571397</c:v>
                </c:pt>
                <c:pt idx="2">
                  <c:v>0.70370370370370305</c:v>
                </c:pt>
                <c:pt idx="3">
                  <c:v>0.77500000000000002</c:v>
                </c:pt>
                <c:pt idx="4">
                  <c:v>0.87719298245613997</c:v>
                </c:pt>
              </c:numCache>
            </c:numRef>
          </c:val>
        </c:ser>
        <c:ser>
          <c:idx val="4"/>
          <c:order val="4"/>
          <c:tx>
            <c:strRef>
              <c:f>Sheet1!$AD$2</c:f>
              <c:strCache>
                <c:ptCount val="1"/>
                <c:pt idx="0">
                  <c:v>Bi-Gram</c:v>
                </c:pt>
              </c:strCache>
            </c:strRef>
          </c:tx>
          <c:invertIfNegative val="0"/>
          <c:cat>
            <c:strRef>
              <c:f>Sheet1!$Y$3:$Y$7</c:f>
              <c:strCache>
                <c:ptCount val="5"/>
                <c:pt idx="0">
                  <c:v>JodaTime</c:v>
                </c:pt>
                <c:pt idx="1">
                  <c:v>Math Library</c:v>
                </c:pt>
                <c:pt idx="2">
                  <c:v>Col. Official</c:v>
                </c:pt>
                <c:pt idx="3">
                  <c:v>Col. Jenkov</c:v>
                </c:pt>
                <c:pt idx="4">
                  <c:v>Smack</c:v>
                </c:pt>
              </c:strCache>
            </c:strRef>
          </c:cat>
          <c:val>
            <c:numRef>
              <c:f>Sheet1!$AD$3:$AD$7</c:f>
              <c:numCache>
                <c:formatCode>0.00%</c:formatCode>
                <c:ptCount val="5"/>
                <c:pt idx="0">
                  <c:v>0.62068965517241304</c:v>
                </c:pt>
                <c:pt idx="1">
                  <c:v>0.71428571428571397</c:v>
                </c:pt>
                <c:pt idx="2">
                  <c:v>0.679245283018867</c:v>
                </c:pt>
                <c:pt idx="3">
                  <c:v>0.76543209876543195</c:v>
                </c:pt>
                <c:pt idx="4">
                  <c:v>0.88695652173912998</c:v>
                </c:pt>
              </c:numCache>
            </c:numRef>
          </c:val>
        </c:ser>
        <c:dLbls>
          <c:showLegendKey val="0"/>
          <c:showVal val="0"/>
          <c:showCatName val="0"/>
          <c:showSerName val="0"/>
          <c:showPercent val="0"/>
          <c:showBubbleSize val="0"/>
        </c:dLbls>
        <c:gapWidth val="150"/>
        <c:axId val="135140864"/>
        <c:axId val="135142400"/>
      </c:barChart>
      <c:catAx>
        <c:axId val="135140864"/>
        <c:scaling>
          <c:orientation val="minMax"/>
        </c:scaling>
        <c:delete val="0"/>
        <c:axPos val="b"/>
        <c:majorTickMark val="none"/>
        <c:minorTickMark val="none"/>
        <c:tickLblPos val="nextTo"/>
        <c:crossAx val="135142400"/>
        <c:crosses val="autoZero"/>
        <c:auto val="1"/>
        <c:lblAlgn val="ctr"/>
        <c:lblOffset val="100"/>
        <c:noMultiLvlLbl val="0"/>
      </c:catAx>
      <c:valAx>
        <c:axId val="135142400"/>
        <c:scaling>
          <c:orientation val="minMax"/>
          <c:max val="1"/>
          <c:min val="0.5"/>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baseline="0">
                <a:latin typeface="Times New Roman" pitchFamily="18" charset="0"/>
              </a:defRPr>
            </a:pPr>
            <a:endParaRPr lang="zh-CN"/>
          </a:p>
        </c:txPr>
        <c:crossAx val="135140864"/>
        <c:crosses val="autoZero"/>
        <c:crossBetween val="between"/>
        <c:majorUnit val="0.1"/>
      </c:valAx>
      <c:dTable>
        <c:showHorzBorder val="1"/>
        <c:showVertBorder val="1"/>
        <c:showOutline val="1"/>
        <c:showKeys val="1"/>
        <c:spPr>
          <a:ln>
            <a:solidFill>
              <a:schemeClr val="accent1"/>
            </a:solidFill>
          </a:ln>
        </c:spPr>
        <c:txPr>
          <a:bodyPr/>
          <a:lstStyle/>
          <a:p>
            <a:pPr rtl="0">
              <a:defRPr baseline="0">
                <a:latin typeface="Times New Roman" pitchFamily="18" charset="0"/>
              </a:defRPr>
            </a:pPr>
            <a:endParaRPr lang="zh-CN"/>
          </a:p>
        </c:txPr>
      </c:dTable>
      <c:spPr>
        <a:ln>
          <a:solidFill>
            <a:schemeClr val="accent1"/>
          </a:solidFill>
        </a:ln>
      </c:spPr>
    </c:plotArea>
    <c:plotVisOnly val="1"/>
    <c:dispBlanksAs val="gap"/>
    <c:showDLblsOverMax val="0"/>
  </c:chart>
  <c:spPr>
    <a:ln>
      <a:noFill/>
    </a:ln>
  </c:spPr>
  <c:txPr>
    <a:bodyPr/>
    <a:lstStyle/>
    <a:p>
      <a:pPr>
        <a:defRPr sz="600" baseline="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00"/>
              <a:t>Recall</a:t>
            </a:r>
            <a:endParaRPr lang="zh-CN" sz="1000"/>
          </a:p>
        </c:rich>
      </c:tx>
      <c:layout>
        <c:manualLayout>
          <c:xMode val="edge"/>
          <c:yMode val="edge"/>
          <c:x val="0.4351984126984127"/>
          <c:y val="0"/>
        </c:manualLayout>
      </c:layout>
      <c:overlay val="0"/>
    </c:title>
    <c:autoTitleDeleted val="0"/>
    <c:plotArea>
      <c:layout>
        <c:manualLayout>
          <c:layoutTarget val="inner"/>
          <c:xMode val="edge"/>
          <c:yMode val="edge"/>
          <c:x val="0.20741724790348867"/>
          <c:y val="0.11397909791886793"/>
          <c:w val="0.74896657445971515"/>
          <c:h val="0.39586553529237678"/>
        </c:manualLayout>
      </c:layout>
      <c:barChart>
        <c:barDir val="col"/>
        <c:grouping val="clustered"/>
        <c:varyColors val="0"/>
        <c:ser>
          <c:idx val="0"/>
          <c:order val="0"/>
          <c:tx>
            <c:strRef>
              <c:f>Sheet1!$S$2</c:f>
              <c:strCache>
                <c:ptCount val="1"/>
                <c:pt idx="0">
                  <c:v>Word2Vec</c:v>
                </c:pt>
              </c:strCache>
            </c:strRef>
          </c:tx>
          <c:invertIfNegative val="0"/>
          <c:cat>
            <c:strRef>
              <c:f>Sheet1!$R$3:$R$7</c:f>
              <c:strCache>
                <c:ptCount val="5"/>
                <c:pt idx="0">
                  <c:v>JodaTime</c:v>
                </c:pt>
                <c:pt idx="1">
                  <c:v>Math Library</c:v>
                </c:pt>
                <c:pt idx="2">
                  <c:v>Col. Official</c:v>
                </c:pt>
                <c:pt idx="3">
                  <c:v>Col. Jenkov</c:v>
                </c:pt>
                <c:pt idx="4">
                  <c:v>Smack</c:v>
                </c:pt>
              </c:strCache>
            </c:strRef>
          </c:cat>
          <c:val>
            <c:numRef>
              <c:f>Sheet1!$S$3:$S$7</c:f>
              <c:numCache>
                <c:formatCode>0.00%</c:formatCode>
                <c:ptCount val="5"/>
                <c:pt idx="0">
                  <c:v>0.9</c:v>
                </c:pt>
                <c:pt idx="1">
                  <c:v>0.763636363636363</c:v>
                </c:pt>
                <c:pt idx="2">
                  <c:v>0.69642857142857095</c:v>
                </c:pt>
                <c:pt idx="3">
                  <c:v>0.83333333333333304</c:v>
                </c:pt>
                <c:pt idx="4">
                  <c:v>0.91071428571428503</c:v>
                </c:pt>
              </c:numCache>
            </c:numRef>
          </c:val>
        </c:ser>
        <c:ser>
          <c:idx val="1"/>
          <c:order val="1"/>
          <c:tx>
            <c:strRef>
              <c:f>Sheet1!$T$2</c:f>
              <c:strCache>
                <c:ptCount val="1"/>
                <c:pt idx="0">
                  <c:v>VSM</c:v>
                </c:pt>
              </c:strCache>
            </c:strRef>
          </c:tx>
          <c:invertIfNegative val="0"/>
          <c:cat>
            <c:strRef>
              <c:f>Sheet1!$R$3:$R$7</c:f>
              <c:strCache>
                <c:ptCount val="5"/>
                <c:pt idx="0">
                  <c:v>JodaTime</c:v>
                </c:pt>
                <c:pt idx="1">
                  <c:v>Math Library</c:v>
                </c:pt>
                <c:pt idx="2">
                  <c:v>Col. Official</c:v>
                </c:pt>
                <c:pt idx="3">
                  <c:v>Col. Jenkov</c:v>
                </c:pt>
                <c:pt idx="4">
                  <c:v>Smack</c:v>
                </c:pt>
              </c:strCache>
            </c:strRef>
          </c:cat>
          <c:val>
            <c:numRef>
              <c:f>Sheet1!$T$3:$T$7</c:f>
              <c:numCache>
                <c:formatCode>0.00%</c:formatCode>
                <c:ptCount val="5"/>
                <c:pt idx="0">
                  <c:v>0.76666666666666605</c:v>
                </c:pt>
                <c:pt idx="1">
                  <c:v>0.78181818181818097</c:v>
                </c:pt>
                <c:pt idx="2">
                  <c:v>0.51785714285714202</c:v>
                </c:pt>
                <c:pt idx="3">
                  <c:v>0.73809523809523803</c:v>
                </c:pt>
                <c:pt idx="4">
                  <c:v>0.89285714285714202</c:v>
                </c:pt>
              </c:numCache>
            </c:numRef>
          </c:val>
        </c:ser>
        <c:ser>
          <c:idx val="2"/>
          <c:order val="2"/>
          <c:tx>
            <c:strRef>
              <c:f>Sheet1!$U$2</c:f>
              <c:strCache>
                <c:ptCount val="1"/>
                <c:pt idx="0">
                  <c:v>Jaccard</c:v>
                </c:pt>
              </c:strCache>
            </c:strRef>
          </c:tx>
          <c:invertIfNegative val="0"/>
          <c:cat>
            <c:strRef>
              <c:f>Sheet1!$R$3:$R$7</c:f>
              <c:strCache>
                <c:ptCount val="5"/>
                <c:pt idx="0">
                  <c:v>JodaTime</c:v>
                </c:pt>
                <c:pt idx="1">
                  <c:v>Math Library</c:v>
                </c:pt>
                <c:pt idx="2">
                  <c:v>Col. Official</c:v>
                </c:pt>
                <c:pt idx="3">
                  <c:v>Col. Jenkov</c:v>
                </c:pt>
                <c:pt idx="4">
                  <c:v>Smack</c:v>
                </c:pt>
              </c:strCache>
            </c:strRef>
          </c:cat>
          <c:val>
            <c:numRef>
              <c:f>Sheet1!$U$3:$U$7</c:f>
              <c:numCache>
                <c:formatCode>0.00%</c:formatCode>
                <c:ptCount val="5"/>
                <c:pt idx="0">
                  <c:v>0.56666666666666599</c:v>
                </c:pt>
                <c:pt idx="1">
                  <c:v>0.69090909090909003</c:v>
                </c:pt>
                <c:pt idx="2">
                  <c:v>0.67857142857142805</c:v>
                </c:pt>
                <c:pt idx="3">
                  <c:v>0.73809523809523803</c:v>
                </c:pt>
                <c:pt idx="4">
                  <c:v>0.875</c:v>
                </c:pt>
              </c:numCache>
            </c:numRef>
          </c:val>
        </c:ser>
        <c:ser>
          <c:idx val="3"/>
          <c:order val="3"/>
          <c:tx>
            <c:strRef>
              <c:f>Sheet1!$V$2</c:f>
              <c:strCache>
                <c:ptCount val="1"/>
                <c:pt idx="0">
                  <c:v>Edit</c:v>
                </c:pt>
              </c:strCache>
            </c:strRef>
          </c:tx>
          <c:invertIfNegative val="0"/>
          <c:cat>
            <c:strRef>
              <c:f>Sheet1!$R$3:$R$7</c:f>
              <c:strCache>
                <c:ptCount val="5"/>
                <c:pt idx="0">
                  <c:v>JodaTime</c:v>
                </c:pt>
                <c:pt idx="1">
                  <c:v>Math Library</c:v>
                </c:pt>
                <c:pt idx="2">
                  <c:v>Col. Official</c:v>
                </c:pt>
                <c:pt idx="3">
                  <c:v>Col. Jenkov</c:v>
                </c:pt>
                <c:pt idx="4">
                  <c:v>Smack</c:v>
                </c:pt>
              </c:strCache>
            </c:strRef>
          </c:cat>
          <c:val>
            <c:numRef>
              <c:f>Sheet1!$V$3:$V$7</c:f>
              <c:numCache>
                <c:formatCode>0.00%</c:formatCode>
                <c:ptCount val="5"/>
                <c:pt idx="0">
                  <c:v>0.6</c:v>
                </c:pt>
                <c:pt idx="1">
                  <c:v>0.72727272727272696</c:v>
                </c:pt>
                <c:pt idx="2">
                  <c:v>0.67857142857142805</c:v>
                </c:pt>
                <c:pt idx="3">
                  <c:v>0.73809523809523803</c:v>
                </c:pt>
                <c:pt idx="4">
                  <c:v>0.89285714285714202</c:v>
                </c:pt>
              </c:numCache>
            </c:numRef>
          </c:val>
        </c:ser>
        <c:ser>
          <c:idx val="4"/>
          <c:order val="4"/>
          <c:tx>
            <c:strRef>
              <c:f>Sheet1!$W$2</c:f>
              <c:strCache>
                <c:ptCount val="1"/>
                <c:pt idx="0">
                  <c:v>Bi-Gram</c:v>
                </c:pt>
              </c:strCache>
            </c:strRef>
          </c:tx>
          <c:invertIfNegative val="0"/>
          <c:cat>
            <c:strRef>
              <c:f>Sheet1!$R$3:$R$7</c:f>
              <c:strCache>
                <c:ptCount val="5"/>
                <c:pt idx="0">
                  <c:v>JodaTime</c:v>
                </c:pt>
                <c:pt idx="1">
                  <c:v>Math Library</c:v>
                </c:pt>
                <c:pt idx="2">
                  <c:v>Col. Official</c:v>
                </c:pt>
                <c:pt idx="3">
                  <c:v>Col. Jenkov</c:v>
                </c:pt>
                <c:pt idx="4">
                  <c:v>Smack</c:v>
                </c:pt>
              </c:strCache>
            </c:strRef>
          </c:cat>
          <c:val>
            <c:numRef>
              <c:f>Sheet1!$W$3:$W$7</c:f>
              <c:numCache>
                <c:formatCode>0.00%</c:formatCode>
                <c:ptCount val="5"/>
                <c:pt idx="0">
                  <c:v>0.6</c:v>
                </c:pt>
                <c:pt idx="1">
                  <c:v>0.72727272727272696</c:v>
                </c:pt>
                <c:pt idx="2">
                  <c:v>0.64285714285714202</c:v>
                </c:pt>
                <c:pt idx="3">
                  <c:v>0.73809523809523803</c:v>
                </c:pt>
                <c:pt idx="4">
                  <c:v>0.91071428571428503</c:v>
                </c:pt>
              </c:numCache>
            </c:numRef>
          </c:val>
        </c:ser>
        <c:dLbls>
          <c:showLegendKey val="0"/>
          <c:showVal val="0"/>
          <c:showCatName val="0"/>
          <c:showSerName val="0"/>
          <c:showPercent val="0"/>
          <c:showBubbleSize val="0"/>
        </c:dLbls>
        <c:gapWidth val="150"/>
        <c:axId val="135175552"/>
        <c:axId val="135177344"/>
      </c:barChart>
      <c:catAx>
        <c:axId val="135175552"/>
        <c:scaling>
          <c:orientation val="minMax"/>
        </c:scaling>
        <c:delete val="0"/>
        <c:axPos val="b"/>
        <c:majorTickMark val="none"/>
        <c:minorTickMark val="none"/>
        <c:tickLblPos val="nextTo"/>
        <c:crossAx val="135177344"/>
        <c:crosses val="autoZero"/>
        <c:auto val="1"/>
        <c:lblAlgn val="ctr"/>
        <c:lblOffset val="100"/>
        <c:noMultiLvlLbl val="0"/>
      </c:catAx>
      <c:valAx>
        <c:axId val="135177344"/>
        <c:scaling>
          <c:orientation val="minMax"/>
          <c:max val="1"/>
          <c:min val="0.5"/>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baseline="0"/>
            </a:pPr>
            <a:endParaRPr lang="zh-CN"/>
          </a:p>
        </c:txPr>
        <c:crossAx val="135175552"/>
        <c:crosses val="autoZero"/>
        <c:crossBetween val="between"/>
        <c:majorUnit val="0.1"/>
      </c:valAx>
      <c:dTable>
        <c:showHorzBorder val="1"/>
        <c:showVertBorder val="1"/>
        <c:showOutline val="1"/>
        <c:showKeys val="1"/>
        <c:spPr>
          <a:ln>
            <a:solidFill>
              <a:schemeClr val="accent1"/>
            </a:solidFill>
          </a:ln>
        </c:spPr>
      </c:dTable>
      <c:spPr>
        <a:ln>
          <a:solidFill>
            <a:schemeClr val="accent1"/>
          </a:solidFill>
        </a:ln>
      </c:spPr>
    </c:plotArea>
    <c:plotVisOnly val="1"/>
    <c:dispBlanksAs val="gap"/>
    <c:showDLblsOverMax val="0"/>
  </c:chart>
  <c:spPr>
    <a:ln>
      <a:noFill/>
    </a:ln>
  </c:spPr>
  <c:txPr>
    <a:bodyPr/>
    <a:lstStyle/>
    <a:p>
      <a:pPr>
        <a:defRPr sz="600" baseline="0">
          <a:latin typeface="Times New Roman" pitchFamily="18" charset="0"/>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00"/>
              <a:t>Precision</a:t>
            </a:r>
            <a:endParaRPr lang="zh-CN" sz="1000"/>
          </a:p>
        </c:rich>
      </c:tx>
      <c:layout/>
      <c:overlay val="0"/>
    </c:title>
    <c:autoTitleDeleted val="0"/>
    <c:plotArea>
      <c:layout>
        <c:manualLayout>
          <c:layoutTarget val="inner"/>
          <c:xMode val="edge"/>
          <c:yMode val="edge"/>
          <c:x val="0.20741724790348867"/>
          <c:y val="0.13116813387335369"/>
          <c:w val="0.74896657445971515"/>
          <c:h val="0.39272872226744754"/>
        </c:manualLayout>
      </c:layout>
      <c:barChart>
        <c:barDir val="col"/>
        <c:grouping val="clustered"/>
        <c:varyColors val="0"/>
        <c:ser>
          <c:idx val="0"/>
          <c:order val="0"/>
          <c:tx>
            <c:strRef>
              <c:f>Sheet1!$L$2</c:f>
              <c:strCache>
                <c:ptCount val="1"/>
                <c:pt idx="0">
                  <c:v>Word2Vec</c:v>
                </c:pt>
              </c:strCache>
            </c:strRef>
          </c:tx>
          <c:invertIfNegative val="0"/>
          <c:cat>
            <c:strRef>
              <c:f>Sheet1!$K$3:$K$7</c:f>
              <c:strCache>
                <c:ptCount val="5"/>
                <c:pt idx="0">
                  <c:v>JodaTime</c:v>
                </c:pt>
                <c:pt idx="1">
                  <c:v>Math Library</c:v>
                </c:pt>
                <c:pt idx="2">
                  <c:v>Col. Official</c:v>
                </c:pt>
                <c:pt idx="3">
                  <c:v>Col. Jenkov</c:v>
                </c:pt>
                <c:pt idx="4">
                  <c:v>Smack</c:v>
                </c:pt>
              </c:strCache>
            </c:strRef>
          </c:cat>
          <c:val>
            <c:numRef>
              <c:f>Sheet1!$L$3:$L$7</c:f>
              <c:numCache>
                <c:formatCode>0.00%</c:formatCode>
                <c:ptCount val="5"/>
                <c:pt idx="0">
                  <c:v>0.9</c:v>
                </c:pt>
                <c:pt idx="1">
                  <c:v>0.763636363636363</c:v>
                </c:pt>
                <c:pt idx="2">
                  <c:v>0.76470588235294101</c:v>
                </c:pt>
                <c:pt idx="3">
                  <c:v>0.875</c:v>
                </c:pt>
                <c:pt idx="4">
                  <c:v>0.87931034482758597</c:v>
                </c:pt>
              </c:numCache>
            </c:numRef>
          </c:val>
        </c:ser>
        <c:ser>
          <c:idx val="1"/>
          <c:order val="1"/>
          <c:tx>
            <c:strRef>
              <c:f>Sheet1!$M$2</c:f>
              <c:strCache>
                <c:ptCount val="1"/>
                <c:pt idx="0">
                  <c:v>VSM</c:v>
                </c:pt>
              </c:strCache>
            </c:strRef>
          </c:tx>
          <c:invertIfNegative val="0"/>
          <c:cat>
            <c:strRef>
              <c:f>Sheet1!$K$3:$K$7</c:f>
              <c:strCache>
                <c:ptCount val="5"/>
                <c:pt idx="0">
                  <c:v>JodaTime</c:v>
                </c:pt>
                <c:pt idx="1">
                  <c:v>Math Library</c:v>
                </c:pt>
                <c:pt idx="2">
                  <c:v>Col. Official</c:v>
                </c:pt>
                <c:pt idx="3">
                  <c:v>Col. Jenkov</c:v>
                </c:pt>
                <c:pt idx="4">
                  <c:v>Smack</c:v>
                </c:pt>
              </c:strCache>
            </c:strRef>
          </c:cat>
          <c:val>
            <c:numRef>
              <c:f>Sheet1!$M$3:$M$7</c:f>
              <c:numCache>
                <c:formatCode>0.00%</c:formatCode>
                <c:ptCount val="5"/>
                <c:pt idx="0">
                  <c:v>0.76666666666666605</c:v>
                </c:pt>
                <c:pt idx="1">
                  <c:v>0.74137931034482696</c:v>
                </c:pt>
                <c:pt idx="2">
                  <c:v>0.65909090909090895</c:v>
                </c:pt>
                <c:pt idx="3">
                  <c:v>0.81578947368420995</c:v>
                </c:pt>
                <c:pt idx="4">
                  <c:v>0.86206896551724099</c:v>
                </c:pt>
              </c:numCache>
            </c:numRef>
          </c:val>
        </c:ser>
        <c:ser>
          <c:idx val="2"/>
          <c:order val="2"/>
          <c:tx>
            <c:strRef>
              <c:f>Sheet1!$N$2</c:f>
              <c:strCache>
                <c:ptCount val="1"/>
                <c:pt idx="0">
                  <c:v>Jaccard</c:v>
                </c:pt>
              </c:strCache>
            </c:strRef>
          </c:tx>
          <c:invertIfNegative val="0"/>
          <c:cat>
            <c:strRef>
              <c:f>Sheet1!$K$3:$K$7</c:f>
              <c:strCache>
                <c:ptCount val="5"/>
                <c:pt idx="0">
                  <c:v>JodaTime</c:v>
                </c:pt>
                <c:pt idx="1">
                  <c:v>Math Library</c:v>
                </c:pt>
                <c:pt idx="2">
                  <c:v>Col. Official</c:v>
                </c:pt>
                <c:pt idx="3">
                  <c:v>Col. Jenkov</c:v>
                </c:pt>
                <c:pt idx="4">
                  <c:v>Smack</c:v>
                </c:pt>
              </c:strCache>
            </c:strRef>
          </c:cat>
          <c:val>
            <c:numRef>
              <c:f>Sheet1!$N$3:$N$7</c:f>
              <c:numCache>
                <c:formatCode>0.00%</c:formatCode>
                <c:ptCount val="5"/>
                <c:pt idx="0">
                  <c:v>0.62962962962962898</c:v>
                </c:pt>
                <c:pt idx="1">
                  <c:v>0.67857142857142805</c:v>
                </c:pt>
                <c:pt idx="2">
                  <c:v>0.76</c:v>
                </c:pt>
                <c:pt idx="3">
                  <c:v>0.83783783783783705</c:v>
                </c:pt>
                <c:pt idx="4">
                  <c:v>0.875</c:v>
                </c:pt>
              </c:numCache>
            </c:numRef>
          </c:val>
        </c:ser>
        <c:ser>
          <c:idx val="3"/>
          <c:order val="3"/>
          <c:tx>
            <c:strRef>
              <c:f>Sheet1!$O$2</c:f>
              <c:strCache>
                <c:ptCount val="1"/>
                <c:pt idx="0">
                  <c:v>Edit</c:v>
                </c:pt>
              </c:strCache>
            </c:strRef>
          </c:tx>
          <c:invertIfNegative val="0"/>
          <c:cat>
            <c:strRef>
              <c:f>Sheet1!$K$3:$K$7</c:f>
              <c:strCache>
                <c:ptCount val="5"/>
                <c:pt idx="0">
                  <c:v>JodaTime</c:v>
                </c:pt>
                <c:pt idx="1">
                  <c:v>Math Library</c:v>
                </c:pt>
                <c:pt idx="2">
                  <c:v>Col. Official</c:v>
                </c:pt>
                <c:pt idx="3">
                  <c:v>Col. Jenkov</c:v>
                </c:pt>
                <c:pt idx="4">
                  <c:v>Smack</c:v>
                </c:pt>
              </c:strCache>
            </c:strRef>
          </c:cat>
          <c:val>
            <c:numRef>
              <c:f>Sheet1!$O$3:$O$7</c:f>
              <c:numCache>
                <c:formatCode>0.00%</c:formatCode>
                <c:ptCount val="5"/>
                <c:pt idx="0">
                  <c:v>0.6</c:v>
                </c:pt>
                <c:pt idx="1">
                  <c:v>0.70175438596491202</c:v>
                </c:pt>
                <c:pt idx="2">
                  <c:v>0.73076923076922995</c:v>
                </c:pt>
                <c:pt idx="3">
                  <c:v>0.81578947368420995</c:v>
                </c:pt>
                <c:pt idx="4">
                  <c:v>0.86206896551724099</c:v>
                </c:pt>
              </c:numCache>
            </c:numRef>
          </c:val>
        </c:ser>
        <c:ser>
          <c:idx val="4"/>
          <c:order val="4"/>
          <c:tx>
            <c:strRef>
              <c:f>Sheet1!$P$2</c:f>
              <c:strCache>
                <c:ptCount val="1"/>
                <c:pt idx="0">
                  <c:v>Bi-Gram</c:v>
                </c:pt>
              </c:strCache>
            </c:strRef>
          </c:tx>
          <c:invertIfNegative val="0"/>
          <c:cat>
            <c:strRef>
              <c:f>Sheet1!$K$3:$K$7</c:f>
              <c:strCache>
                <c:ptCount val="5"/>
                <c:pt idx="0">
                  <c:v>JodaTime</c:v>
                </c:pt>
                <c:pt idx="1">
                  <c:v>Math Library</c:v>
                </c:pt>
                <c:pt idx="2">
                  <c:v>Col. Official</c:v>
                </c:pt>
                <c:pt idx="3">
                  <c:v>Col. Jenkov</c:v>
                </c:pt>
                <c:pt idx="4">
                  <c:v>Smack</c:v>
                </c:pt>
              </c:strCache>
            </c:strRef>
          </c:cat>
          <c:val>
            <c:numRef>
              <c:f>Sheet1!$P$3:$P$7</c:f>
              <c:numCache>
                <c:formatCode>0.00%</c:formatCode>
                <c:ptCount val="5"/>
                <c:pt idx="0">
                  <c:v>0.64285714285714202</c:v>
                </c:pt>
                <c:pt idx="1">
                  <c:v>0.70175438596491202</c:v>
                </c:pt>
                <c:pt idx="2">
                  <c:v>0.72</c:v>
                </c:pt>
                <c:pt idx="3">
                  <c:v>0.79487179487179405</c:v>
                </c:pt>
                <c:pt idx="4">
                  <c:v>0.86440677966101698</c:v>
                </c:pt>
              </c:numCache>
            </c:numRef>
          </c:val>
        </c:ser>
        <c:dLbls>
          <c:showLegendKey val="0"/>
          <c:showVal val="0"/>
          <c:showCatName val="0"/>
          <c:showSerName val="0"/>
          <c:showPercent val="0"/>
          <c:showBubbleSize val="0"/>
        </c:dLbls>
        <c:gapWidth val="150"/>
        <c:axId val="135223552"/>
        <c:axId val="135225344"/>
      </c:barChart>
      <c:catAx>
        <c:axId val="135223552"/>
        <c:scaling>
          <c:orientation val="minMax"/>
        </c:scaling>
        <c:delete val="0"/>
        <c:axPos val="b"/>
        <c:majorTickMark val="none"/>
        <c:minorTickMark val="none"/>
        <c:tickLblPos val="nextTo"/>
        <c:spPr>
          <a:ln>
            <a:solidFill>
              <a:schemeClr val="accent1"/>
            </a:solidFill>
          </a:ln>
        </c:spPr>
        <c:crossAx val="135225344"/>
        <c:crosses val="autoZero"/>
        <c:auto val="1"/>
        <c:lblAlgn val="ctr"/>
        <c:lblOffset val="100"/>
        <c:noMultiLvlLbl val="0"/>
      </c:catAx>
      <c:valAx>
        <c:axId val="135225344"/>
        <c:scaling>
          <c:orientation val="minMax"/>
          <c:min val="0.5"/>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sz="600" baseline="0"/>
            </a:pPr>
            <a:endParaRPr lang="zh-CN"/>
          </a:p>
        </c:txPr>
        <c:crossAx val="135223552"/>
        <c:crosses val="autoZero"/>
        <c:crossBetween val="between"/>
        <c:majorUnit val="0.1"/>
      </c:valAx>
      <c:dTable>
        <c:showHorzBorder val="1"/>
        <c:showVertBorder val="1"/>
        <c:showOutline val="1"/>
        <c:showKeys val="1"/>
        <c:spPr>
          <a:ln>
            <a:solidFill>
              <a:schemeClr val="accent1"/>
            </a:solidFill>
          </a:ln>
        </c:spPr>
        <c:txPr>
          <a:bodyPr/>
          <a:lstStyle/>
          <a:p>
            <a:pPr rtl="0">
              <a:defRPr sz="600" baseline="0"/>
            </a:pPr>
            <a:endParaRPr lang="zh-CN"/>
          </a:p>
        </c:txPr>
      </c:dTable>
      <c:spPr>
        <a:ln>
          <a:solidFill>
            <a:schemeClr val="accent1"/>
          </a:solidFill>
        </a:ln>
      </c:spPr>
    </c:plotArea>
    <c:plotVisOnly val="1"/>
    <c:dispBlanksAs val="gap"/>
    <c:showDLblsOverMax val="0"/>
  </c:chart>
  <c:spPr>
    <a:ln>
      <a:noFill/>
    </a:ln>
  </c:spPr>
  <c:txPr>
    <a:bodyPr/>
    <a:lstStyle/>
    <a:p>
      <a:pPr>
        <a:defRPr sz="800" baseline="0">
          <a:latin typeface="Times New Roman" pitchFamily="18" charset="0"/>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a:t>Precision</a:t>
            </a:r>
            <a:endParaRPr lang="zh-CN" sz="1000"/>
          </a:p>
        </c:rich>
      </c:tx>
      <c:layout>
        <c:manualLayout>
          <c:xMode val="edge"/>
          <c:yMode val="edge"/>
          <c:x val="0.44952380952380955"/>
          <c:y val="3.6518563603164945E-2"/>
        </c:manualLayout>
      </c:layout>
      <c:overlay val="0"/>
    </c:title>
    <c:autoTitleDeleted val="0"/>
    <c:plotArea>
      <c:layout>
        <c:manualLayout>
          <c:layoutTarget val="inner"/>
          <c:xMode val="edge"/>
          <c:yMode val="edge"/>
          <c:x val="0.20742006833780541"/>
          <c:y val="0.13888795702119705"/>
          <c:w val="0.71724913016806602"/>
          <c:h val="0.49831544946108763"/>
        </c:manualLayout>
      </c:layout>
      <c:barChart>
        <c:barDir val="col"/>
        <c:grouping val="clustered"/>
        <c:varyColors val="0"/>
        <c:ser>
          <c:idx val="0"/>
          <c:order val="0"/>
          <c:tx>
            <c:strRef>
              <c:f>Sheet2!$B$2</c:f>
              <c:strCache>
                <c:ptCount val="1"/>
                <c:pt idx="0">
                  <c:v>FITSEA</c:v>
                </c:pt>
              </c:strCache>
            </c:strRef>
          </c:tx>
          <c:invertIfNegative val="0"/>
          <c:cat>
            <c:strRef>
              <c:f>Sheet2!$A$3:$A$7</c:f>
              <c:strCache>
                <c:ptCount val="5"/>
                <c:pt idx="0">
                  <c:v>JodaTime</c:v>
                </c:pt>
                <c:pt idx="1">
                  <c:v>Math Library</c:v>
                </c:pt>
                <c:pt idx="2">
                  <c:v>Col. Official</c:v>
                </c:pt>
                <c:pt idx="3">
                  <c:v>Col. Jenkov</c:v>
                </c:pt>
                <c:pt idx="4">
                  <c:v>Smack</c:v>
                </c:pt>
              </c:strCache>
            </c:strRef>
          </c:cat>
          <c:val>
            <c:numRef>
              <c:f>Sheet2!$B$3:$B$7</c:f>
              <c:numCache>
                <c:formatCode>0.00%</c:formatCode>
                <c:ptCount val="5"/>
                <c:pt idx="0">
                  <c:v>0.9</c:v>
                </c:pt>
                <c:pt idx="1">
                  <c:v>0.763636363636363</c:v>
                </c:pt>
                <c:pt idx="2">
                  <c:v>0.76470588235294101</c:v>
                </c:pt>
                <c:pt idx="3">
                  <c:v>0.875</c:v>
                </c:pt>
                <c:pt idx="4">
                  <c:v>0.87931034482758597</c:v>
                </c:pt>
              </c:numCache>
            </c:numRef>
          </c:val>
        </c:ser>
        <c:ser>
          <c:idx val="1"/>
          <c:order val="1"/>
          <c:tx>
            <c:strRef>
              <c:f>Sheet2!$C$2</c:f>
              <c:strCache>
                <c:ptCount val="1"/>
                <c:pt idx="0">
                  <c:v>GMR</c:v>
                </c:pt>
              </c:strCache>
            </c:strRef>
          </c:tx>
          <c:invertIfNegative val="0"/>
          <c:cat>
            <c:strRef>
              <c:f>Sheet2!$A$3:$A$7</c:f>
              <c:strCache>
                <c:ptCount val="5"/>
                <c:pt idx="0">
                  <c:v>JodaTime</c:v>
                </c:pt>
                <c:pt idx="1">
                  <c:v>Math Library</c:v>
                </c:pt>
                <c:pt idx="2">
                  <c:v>Col. Official</c:v>
                </c:pt>
                <c:pt idx="3">
                  <c:v>Col. Jenkov</c:v>
                </c:pt>
                <c:pt idx="4">
                  <c:v>Smack</c:v>
                </c:pt>
              </c:strCache>
            </c:strRef>
          </c:cat>
          <c:val>
            <c:numRef>
              <c:f>Sheet2!$C$3:$C$7</c:f>
              <c:numCache>
                <c:formatCode>0.00%</c:formatCode>
                <c:ptCount val="5"/>
                <c:pt idx="0">
                  <c:v>0.81</c:v>
                </c:pt>
                <c:pt idx="1">
                  <c:v>0.69</c:v>
                </c:pt>
                <c:pt idx="2">
                  <c:v>0.71</c:v>
                </c:pt>
                <c:pt idx="3">
                  <c:v>0.84</c:v>
                </c:pt>
                <c:pt idx="4">
                  <c:v>0.87</c:v>
                </c:pt>
              </c:numCache>
            </c:numRef>
          </c:val>
        </c:ser>
        <c:ser>
          <c:idx val="2"/>
          <c:order val="2"/>
          <c:tx>
            <c:strRef>
              <c:f>Sheet2!$D$2</c:f>
              <c:strCache>
                <c:ptCount val="1"/>
                <c:pt idx="0">
                  <c:v>IR</c:v>
                </c:pt>
              </c:strCache>
            </c:strRef>
          </c:tx>
          <c:invertIfNegative val="0"/>
          <c:cat>
            <c:strRef>
              <c:f>Sheet2!$A$3:$A$7</c:f>
              <c:strCache>
                <c:ptCount val="5"/>
                <c:pt idx="0">
                  <c:v>JodaTime</c:v>
                </c:pt>
                <c:pt idx="1">
                  <c:v>Math Library</c:v>
                </c:pt>
                <c:pt idx="2">
                  <c:v>Col. Official</c:v>
                </c:pt>
                <c:pt idx="3">
                  <c:v>Col. Jenkov</c:v>
                </c:pt>
                <c:pt idx="4">
                  <c:v>Smack</c:v>
                </c:pt>
              </c:strCache>
            </c:strRef>
          </c:cat>
          <c:val>
            <c:numRef>
              <c:f>Sheet2!$D$3:$D$7</c:f>
              <c:numCache>
                <c:formatCode>0.00%</c:formatCode>
                <c:ptCount val="5"/>
                <c:pt idx="0">
                  <c:v>0.73</c:v>
                </c:pt>
                <c:pt idx="1">
                  <c:v>0.67</c:v>
                </c:pt>
                <c:pt idx="2">
                  <c:v>0.3</c:v>
                </c:pt>
                <c:pt idx="3">
                  <c:v>0.33</c:v>
                </c:pt>
                <c:pt idx="4">
                  <c:v>0.74</c:v>
                </c:pt>
              </c:numCache>
            </c:numRef>
          </c:val>
        </c:ser>
        <c:dLbls>
          <c:showLegendKey val="0"/>
          <c:showVal val="0"/>
          <c:showCatName val="0"/>
          <c:showSerName val="0"/>
          <c:showPercent val="0"/>
          <c:showBubbleSize val="0"/>
        </c:dLbls>
        <c:gapWidth val="150"/>
        <c:axId val="135290880"/>
        <c:axId val="135292416"/>
      </c:barChart>
      <c:catAx>
        <c:axId val="135290880"/>
        <c:scaling>
          <c:orientation val="minMax"/>
        </c:scaling>
        <c:delete val="0"/>
        <c:axPos val="b"/>
        <c:majorTickMark val="none"/>
        <c:minorTickMark val="none"/>
        <c:tickLblPos val="nextTo"/>
        <c:crossAx val="135292416"/>
        <c:crosses val="autoZero"/>
        <c:auto val="1"/>
        <c:lblAlgn val="ctr"/>
        <c:lblOffset val="100"/>
        <c:noMultiLvlLbl val="0"/>
      </c:catAx>
      <c:valAx>
        <c:axId val="135292416"/>
        <c:scaling>
          <c:orientation val="minMax"/>
          <c:min val="0.2"/>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sz="600" baseline="0"/>
            </a:pPr>
            <a:endParaRPr lang="zh-CN"/>
          </a:p>
        </c:txPr>
        <c:crossAx val="135290880"/>
        <c:crosses val="autoZero"/>
        <c:crossBetween val="between"/>
        <c:majorUnit val="0.2"/>
      </c:valAx>
      <c:dTable>
        <c:showHorzBorder val="1"/>
        <c:showVertBorder val="1"/>
        <c:showOutline val="1"/>
        <c:showKeys val="1"/>
        <c:spPr>
          <a:ln>
            <a:solidFill>
              <a:schemeClr val="accent1"/>
            </a:solidFill>
          </a:ln>
        </c:spPr>
        <c:txPr>
          <a:bodyPr/>
          <a:lstStyle/>
          <a:p>
            <a:pPr rtl="0">
              <a:defRPr sz="600" baseline="0"/>
            </a:pPr>
            <a:endParaRPr lang="zh-CN"/>
          </a:p>
        </c:txPr>
      </c:dTable>
      <c:spPr>
        <a:ln>
          <a:solidFill>
            <a:schemeClr val="accent1"/>
          </a:solidFill>
        </a:ln>
      </c:spPr>
    </c:plotArea>
    <c:plotVisOnly val="1"/>
    <c:dispBlanksAs val="gap"/>
    <c:showDLblsOverMax val="0"/>
  </c:chart>
  <c:spPr>
    <a:ln>
      <a:noFill/>
    </a:ln>
  </c:spPr>
  <c:txPr>
    <a:bodyPr/>
    <a:lstStyle/>
    <a:p>
      <a:pPr>
        <a:defRPr baseline="0">
          <a:latin typeface="Times New Roman" pitchFamily="18" charset="0"/>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a:t>Recall</a:t>
            </a:r>
            <a:endParaRPr lang="zh-CN" sz="1000"/>
          </a:p>
        </c:rich>
      </c:tx>
      <c:layout>
        <c:manualLayout>
          <c:xMode val="edge"/>
          <c:yMode val="edge"/>
          <c:x val="0.45509084264106414"/>
          <c:y val="1.984126984126984E-2"/>
        </c:manualLayout>
      </c:layout>
      <c:overlay val="0"/>
    </c:title>
    <c:autoTitleDeleted val="0"/>
    <c:plotArea>
      <c:layout>
        <c:manualLayout>
          <c:layoutTarget val="inner"/>
          <c:xMode val="edge"/>
          <c:yMode val="edge"/>
          <c:x val="0.20346619043753553"/>
          <c:y val="0.12416584358706177"/>
          <c:w val="0.72912874698489749"/>
          <c:h val="0.50128458632245443"/>
        </c:manualLayout>
      </c:layout>
      <c:barChart>
        <c:barDir val="col"/>
        <c:grouping val="clustered"/>
        <c:varyColors val="0"/>
        <c:ser>
          <c:idx val="0"/>
          <c:order val="0"/>
          <c:tx>
            <c:strRef>
              <c:f>Sheet2!$G$2</c:f>
              <c:strCache>
                <c:ptCount val="1"/>
                <c:pt idx="0">
                  <c:v>FITSEA</c:v>
                </c:pt>
              </c:strCache>
            </c:strRef>
          </c:tx>
          <c:invertIfNegative val="0"/>
          <c:cat>
            <c:strRef>
              <c:f>Sheet2!$F$3:$F$7</c:f>
              <c:strCache>
                <c:ptCount val="5"/>
                <c:pt idx="0">
                  <c:v>JodaTime</c:v>
                </c:pt>
                <c:pt idx="1">
                  <c:v>Math Library</c:v>
                </c:pt>
                <c:pt idx="2">
                  <c:v>Col. Official</c:v>
                </c:pt>
                <c:pt idx="3">
                  <c:v>Col. Jenkov</c:v>
                </c:pt>
                <c:pt idx="4">
                  <c:v>Smack</c:v>
                </c:pt>
              </c:strCache>
            </c:strRef>
          </c:cat>
          <c:val>
            <c:numRef>
              <c:f>Sheet2!$G$3:$G$7</c:f>
              <c:numCache>
                <c:formatCode>0.00%</c:formatCode>
                <c:ptCount val="5"/>
                <c:pt idx="0">
                  <c:v>0.9</c:v>
                </c:pt>
                <c:pt idx="1">
                  <c:v>0.763636363636363</c:v>
                </c:pt>
                <c:pt idx="2">
                  <c:v>0.69642857142857095</c:v>
                </c:pt>
                <c:pt idx="3">
                  <c:v>0.83333333333333304</c:v>
                </c:pt>
                <c:pt idx="4">
                  <c:v>0.91071428571428503</c:v>
                </c:pt>
              </c:numCache>
            </c:numRef>
          </c:val>
        </c:ser>
        <c:ser>
          <c:idx val="1"/>
          <c:order val="1"/>
          <c:tx>
            <c:strRef>
              <c:f>Sheet2!$H$2</c:f>
              <c:strCache>
                <c:ptCount val="1"/>
                <c:pt idx="0">
                  <c:v>GMR</c:v>
                </c:pt>
              </c:strCache>
            </c:strRef>
          </c:tx>
          <c:invertIfNegative val="0"/>
          <c:cat>
            <c:strRef>
              <c:f>Sheet2!$F$3:$F$7</c:f>
              <c:strCache>
                <c:ptCount val="5"/>
                <c:pt idx="0">
                  <c:v>JodaTime</c:v>
                </c:pt>
                <c:pt idx="1">
                  <c:v>Math Library</c:v>
                </c:pt>
                <c:pt idx="2">
                  <c:v>Col. Official</c:v>
                </c:pt>
                <c:pt idx="3">
                  <c:v>Col. Jenkov</c:v>
                </c:pt>
                <c:pt idx="4">
                  <c:v>Smack</c:v>
                </c:pt>
              </c:strCache>
            </c:strRef>
          </c:cat>
          <c:val>
            <c:numRef>
              <c:f>Sheet2!$H$3:$H$7</c:f>
              <c:numCache>
                <c:formatCode>0.00%</c:formatCode>
                <c:ptCount val="5"/>
                <c:pt idx="0">
                  <c:v>0.73</c:v>
                </c:pt>
                <c:pt idx="1">
                  <c:v>0.74</c:v>
                </c:pt>
                <c:pt idx="2">
                  <c:v>0.62</c:v>
                </c:pt>
                <c:pt idx="3">
                  <c:v>0.76</c:v>
                </c:pt>
                <c:pt idx="4">
                  <c:v>0.8</c:v>
                </c:pt>
              </c:numCache>
            </c:numRef>
          </c:val>
        </c:ser>
        <c:ser>
          <c:idx val="2"/>
          <c:order val="2"/>
          <c:tx>
            <c:strRef>
              <c:f>Sheet2!$I$2</c:f>
              <c:strCache>
                <c:ptCount val="1"/>
                <c:pt idx="0">
                  <c:v>IR</c:v>
                </c:pt>
              </c:strCache>
            </c:strRef>
          </c:tx>
          <c:invertIfNegative val="0"/>
          <c:cat>
            <c:strRef>
              <c:f>Sheet2!$F$3:$F$7</c:f>
              <c:strCache>
                <c:ptCount val="5"/>
                <c:pt idx="0">
                  <c:v>JodaTime</c:v>
                </c:pt>
                <c:pt idx="1">
                  <c:v>Math Library</c:v>
                </c:pt>
                <c:pt idx="2">
                  <c:v>Col. Official</c:v>
                </c:pt>
                <c:pt idx="3">
                  <c:v>Col. Jenkov</c:v>
                </c:pt>
                <c:pt idx="4">
                  <c:v>Smack</c:v>
                </c:pt>
              </c:strCache>
            </c:strRef>
          </c:cat>
          <c:val>
            <c:numRef>
              <c:f>Sheet2!$I$3:$I$7</c:f>
              <c:numCache>
                <c:formatCode>0.00%</c:formatCode>
                <c:ptCount val="5"/>
                <c:pt idx="0">
                  <c:v>0.73</c:v>
                </c:pt>
                <c:pt idx="1">
                  <c:v>0.65</c:v>
                </c:pt>
                <c:pt idx="2">
                  <c:v>0.94</c:v>
                </c:pt>
                <c:pt idx="3">
                  <c:v>0.88</c:v>
                </c:pt>
                <c:pt idx="4">
                  <c:v>0.52</c:v>
                </c:pt>
              </c:numCache>
            </c:numRef>
          </c:val>
        </c:ser>
        <c:dLbls>
          <c:showLegendKey val="0"/>
          <c:showVal val="0"/>
          <c:showCatName val="0"/>
          <c:showSerName val="0"/>
          <c:showPercent val="0"/>
          <c:showBubbleSize val="0"/>
        </c:dLbls>
        <c:gapWidth val="150"/>
        <c:axId val="135319936"/>
        <c:axId val="135321472"/>
      </c:barChart>
      <c:catAx>
        <c:axId val="135319936"/>
        <c:scaling>
          <c:orientation val="minMax"/>
        </c:scaling>
        <c:delete val="0"/>
        <c:axPos val="b"/>
        <c:majorTickMark val="none"/>
        <c:minorTickMark val="none"/>
        <c:tickLblPos val="nextTo"/>
        <c:spPr>
          <a:ln>
            <a:solidFill>
              <a:schemeClr val="accent1"/>
            </a:solidFill>
          </a:ln>
        </c:spPr>
        <c:crossAx val="135321472"/>
        <c:crosses val="autoZero"/>
        <c:auto val="1"/>
        <c:lblAlgn val="ctr"/>
        <c:lblOffset val="100"/>
        <c:noMultiLvlLbl val="0"/>
      </c:catAx>
      <c:valAx>
        <c:axId val="135321472"/>
        <c:scaling>
          <c:orientation val="minMax"/>
          <c:min val="0.2"/>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sz="600" baseline="0"/>
            </a:pPr>
            <a:endParaRPr lang="zh-CN"/>
          </a:p>
        </c:txPr>
        <c:crossAx val="135319936"/>
        <c:crosses val="autoZero"/>
        <c:crossBetween val="between"/>
        <c:majorUnit val="0.2"/>
      </c:valAx>
      <c:dTable>
        <c:showHorzBorder val="1"/>
        <c:showVertBorder val="1"/>
        <c:showOutline val="1"/>
        <c:showKeys val="1"/>
        <c:spPr>
          <a:ln>
            <a:solidFill>
              <a:schemeClr val="accent1"/>
            </a:solidFill>
          </a:ln>
        </c:spPr>
        <c:txPr>
          <a:bodyPr/>
          <a:lstStyle/>
          <a:p>
            <a:pPr rtl="0">
              <a:defRPr sz="600" baseline="0"/>
            </a:pPr>
            <a:endParaRPr lang="zh-CN"/>
          </a:p>
        </c:txPr>
      </c:dTable>
      <c:spPr>
        <a:ln>
          <a:solidFill>
            <a:schemeClr val="accent1"/>
          </a:solidFill>
        </a:ln>
      </c:spPr>
    </c:plotArea>
    <c:plotVisOnly val="1"/>
    <c:dispBlanksAs val="gap"/>
    <c:showDLblsOverMax val="0"/>
  </c:chart>
  <c:spPr>
    <a:ln>
      <a:noFill/>
    </a:ln>
  </c:spPr>
  <c:txPr>
    <a:bodyPr/>
    <a:lstStyle/>
    <a:p>
      <a:pPr>
        <a:defRPr baseline="0">
          <a:latin typeface="Times New Roman" pitchFamily="18" charset="0"/>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latin typeface="Times New Roman" pitchFamily="18" charset="0"/>
                <a:cs typeface="Times New Roman" pitchFamily="18" charset="0"/>
              </a:defRPr>
            </a:pPr>
            <a:r>
              <a:rPr lang="en-US" altLang="zh-CN" sz="1000">
                <a:latin typeface="Times New Roman" pitchFamily="18" charset="0"/>
                <a:cs typeface="Times New Roman" pitchFamily="18" charset="0"/>
              </a:rPr>
              <a:t>F-Measure</a:t>
            </a:r>
            <a:endParaRPr lang="zh-CN" altLang="en-US" sz="1000">
              <a:latin typeface="Times New Roman" pitchFamily="18" charset="0"/>
              <a:cs typeface="Times New Roman" pitchFamily="18" charset="0"/>
            </a:endParaRPr>
          </a:p>
        </c:rich>
      </c:tx>
      <c:layout>
        <c:manualLayout>
          <c:xMode val="edge"/>
          <c:yMode val="edge"/>
          <c:x val="0.45109111361079868"/>
          <c:y val="1.8769524898248794E-2"/>
        </c:manualLayout>
      </c:layout>
      <c:overlay val="0"/>
    </c:title>
    <c:autoTitleDeleted val="0"/>
    <c:plotArea>
      <c:layout>
        <c:manualLayout>
          <c:layoutTarget val="inner"/>
          <c:xMode val="edge"/>
          <c:yMode val="edge"/>
          <c:x val="0.20363360829896263"/>
          <c:y val="0.12202753441802253"/>
          <c:w val="0.72890607424071996"/>
          <c:h val="0.50962744463808973"/>
        </c:manualLayout>
      </c:layout>
      <c:barChart>
        <c:barDir val="col"/>
        <c:grouping val="clustered"/>
        <c:varyColors val="0"/>
        <c:ser>
          <c:idx val="0"/>
          <c:order val="0"/>
          <c:tx>
            <c:strRef>
              <c:f>Sheet2!$L$2</c:f>
              <c:strCache>
                <c:ptCount val="1"/>
                <c:pt idx="0">
                  <c:v>FITSEA</c:v>
                </c:pt>
              </c:strCache>
            </c:strRef>
          </c:tx>
          <c:invertIfNegative val="0"/>
          <c:cat>
            <c:strRef>
              <c:f>Sheet2!$K$3:$K$7</c:f>
              <c:strCache>
                <c:ptCount val="5"/>
                <c:pt idx="0">
                  <c:v>JodaTime</c:v>
                </c:pt>
                <c:pt idx="1">
                  <c:v>Math Library</c:v>
                </c:pt>
                <c:pt idx="2">
                  <c:v>Col. Official</c:v>
                </c:pt>
                <c:pt idx="3">
                  <c:v>Col. Jenkov</c:v>
                </c:pt>
                <c:pt idx="4">
                  <c:v>Smack</c:v>
                </c:pt>
              </c:strCache>
            </c:strRef>
          </c:cat>
          <c:val>
            <c:numRef>
              <c:f>Sheet2!$L$3:$L$7</c:f>
              <c:numCache>
                <c:formatCode>0.00%</c:formatCode>
                <c:ptCount val="5"/>
                <c:pt idx="0">
                  <c:v>0.9</c:v>
                </c:pt>
                <c:pt idx="1">
                  <c:v>0.763636363636363</c:v>
                </c:pt>
                <c:pt idx="2">
                  <c:v>0.72897196261682196</c:v>
                </c:pt>
                <c:pt idx="3">
                  <c:v>0.85365853658536495</c:v>
                </c:pt>
                <c:pt idx="4">
                  <c:v>0.89473684210526305</c:v>
                </c:pt>
              </c:numCache>
            </c:numRef>
          </c:val>
        </c:ser>
        <c:ser>
          <c:idx val="1"/>
          <c:order val="1"/>
          <c:tx>
            <c:strRef>
              <c:f>Sheet2!$M$2</c:f>
              <c:strCache>
                <c:ptCount val="1"/>
                <c:pt idx="0">
                  <c:v>GMR</c:v>
                </c:pt>
              </c:strCache>
            </c:strRef>
          </c:tx>
          <c:invertIfNegative val="0"/>
          <c:cat>
            <c:strRef>
              <c:f>Sheet2!$K$3:$K$7</c:f>
              <c:strCache>
                <c:ptCount val="5"/>
                <c:pt idx="0">
                  <c:v>JodaTime</c:v>
                </c:pt>
                <c:pt idx="1">
                  <c:v>Math Library</c:v>
                </c:pt>
                <c:pt idx="2">
                  <c:v>Col. Official</c:v>
                </c:pt>
                <c:pt idx="3">
                  <c:v>Col. Jenkov</c:v>
                </c:pt>
                <c:pt idx="4">
                  <c:v>Smack</c:v>
                </c:pt>
              </c:strCache>
            </c:strRef>
          </c:cat>
          <c:val>
            <c:numRef>
              <c:f>Sheet2!$M$3:$M$7</c:f>
              <c:numCache>
                <c:formatCode>0.00%</c:formatCode>
                <c:ptCount val="5"/>
                <c:pt idx="0">
                  <c:v>0.77</c:v>
                </c:pt>
                <c:pt idx="1">
                  <c:v>0.71</c:v>
                </c:pt>
                <c:pt idx="2">
                  <c:v>0.67</c:v>
                </c:pt>
                <c:pt idx="3">
                  <c:v>0.8</c:v>
                </c:pt>
                <c:pt idx="4">
                  <c:v>0.83</c:v>
                </c:pt>
              </c:numCache>
            </c:numRef>
          </c:val>
        </c:ser>
        <c:ser>
          <c:idx val="2"/>
          <c:order val="2"/>
          <c:tx>
            <c:strRef>
              <c:f>Sheet2!$N$2</c:f>
              <c:strCache>
                <c:ptCount val="1"/>
                <c:pt idx="0">
                  <c:v>IR</c:v>
                </c:pt>
              </c:strCache>
            </c:strRef>
          </c:tx>
          <c:invertIfNegative val="0"/>
          <c:cat>
            <c:strRef>
              <c:f>Sheet2!$K$3:$K$7</c:f>
              <c:strCache>
                <c:ptCount val="5"/>
                <c:pt idx="0">
                  <c:v>JodaTime</c:v>
                </c:pt>
                <c:pt idx="1">
                  <c:v>Math Library</c:v>
                </c:pt>
                <c:pt idx="2">
                  <c:v>Col. Official</c:v>
                </c:pt>
                <c:pt idx="3">
                  <c:v>Col. Jenkov</c:v>
                </c:pt>
                <c:pt idx="4">
                  <c:v>Smack</c:v>
                </c:pt>
              </c:strCache>
            </c:strRef>
          </c:cat>
          <c:val>
            <c:numRef>
              <c:f>Sheet2!$N$3:$N$7</c:f>
              <c:numCache>
                <c:formatCode>0.00%</c:formatCode>
                <c:ptCount val="5"/>
                <c:pt idx="0">
                  <c:v>0.73</c:v>
                </c:pt>
                <c:pt idx="1">
                  <c:v>0.66</c:v>
                </c:pt>
                <c:pt idx="2">
                  <c:v>0.45</c:v>
                </c:pt>
                <c:pt idx="3">
                  <c:v>0.48</c:v>
                </c:pt>
                <c:pt idx="4">
                  <c:v>0.61</c:v>
                </c:pt>
              </c:numCache>
            </c:numRef>
          </c:val>
        </c:ser>
        <c:dLbls>
          <c:showLegendKey val="0"/>
          <c:showVal val="0"/>
          <c:showCatName val="0"/>
          <c:showSerName val="0"/>
          <c:showPercent val="0"/>
          <c:showBubbleSize val="0"/>
        </c:dLbls>
        <c:gapWidth val="150"/>
        <c:axId val="140788480"/>
        <c:axId val="140790016"/>
      </c:barChart>
      <c:catAx>
        <c:axId val="140788480"/>
        <c:scaling>
          <c:orientation val="minMax"/>
        </c:scaling>
        <c:delete val="0"/>
        <c:axPos val="b"/>
        <c:majorTickMark val="none"/>
        <c:minorTickMark val="none"/>
        <c:tickLblPos val="nextTo"/>
        <c:crossAx val="140790016"/>
        <c:crosses val="autoZero"/>
        <c:auto val="1"/>
        <c:lblAlgn val="ctr"/>
        <c:lblOffset val="100"/>
        <c:noMultiLvlLbl val="0"/>
      </c:catAx>
      <c:valAx>
        <c:axId val="140790016"/>
        <c:scaling>
          <c:orientation val="minMax"/>
          <c:min val="0.2"/>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sz="600" baseline="0">
                <a:latin typeface="Times New Roman" pitchFamily="18" charset="0"/>
              </a:defRPr>
            </a:pPr>
            <a:endParaRPr lang="zh-CN"/>
          </a:p>
        </c:txPr>
        <c:crossAx val="140788480"/>
        <c:crosses val="autoZero"/>
        <c:crossBetween val="between"/>
        <c:majorUnit val="0.2"/>
      </c:valAx>
      <c:dTable>
        <c:showHorzBorder val="1"/>
        <c:showVertBorder val="1"/>
        <c:showOutline val="1"/>
        <c:showKeys val="1"/>
        <c:spPr>
          <a:ln>
            <a:solidFill>
              <a:schemeClr val="accent1"/>
            </a:solidFill>
          </a:ln>
        </c:spPr>
        <c:txPr>
          <a:bodyPr/>
          <a:lstStyle/>
          <a:p>
            <a:pPr rtl="0">
              <a:defRPr sz="600" baseline="0">
                <a:latin typeface="Times New Roman" pitchFamily="18" charset="0"/>
              </a:defRPr>
            </a:pPr>
            <a:endParaRPr lang="zh-CN"/>
          </a:p>
        </c:txPr>
      </c:dTable>
      <c:spPr>
        <a:ln>
          <a:solidFill>
            <a:schemeClr val="accent1"/>
          </a:solidFill>
        </a:ln>
      </c:spPr>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latin typeface="Times New Roman" pitchFamily="18" charset="0"/>
                <a:cs typeface="Times New Roman" pitchFamily="18" charset="0"/>
              </a:defRPr>
            </a:pPr>
            <a:r>
              <a:rPr lang="en-US" altLang="zh-CN" sz="1000">
                <a:latin typeface="Times New Roman" pitchFamily="18" charset="0"/>
                <a:cs typeface="Times New Roman" pitchFamily="18" charset="0"/>
              </a:rPr>
              <a:t>Precision</a:t>
            </a:r>
            <a:endParaRPr lang="zh-CN" altLang="en-US" sz="1000">
              <a:latin typeface="Times New Roman" pitchFamily="18" charset="0"/>
              <a:cs typeface="Times New Roman" pitchFamily="18" charset="0"/>
            </a:endParaRPr>
          </a:p>
        </c:rich>
      </c:tx>
      <c:layout>
        <c:manualLayout>
          <c:xMode val="edge"/>
          <c:yMode val="edge"/>
          <c:x val="0.40976659167604051"/>
          <c:y val="1.850709438618137E-2"/>
        </c:manualLayout>
      </c:layout>
      <c:overlay val="0"/>
    </c:title>
    <c:autoTitleDeleted val="0"/>
    <c:plotArea>
      <c:layout>
        <c:manualLayout>
          <c:layoutTarget val="inner"/>
          <c:xMode val="edge"/>
          <c:yMode val="edge"/>
          <c:x val="0.18379226439032109"/>
          <c:y val="0.13497937989090045"/>
          <c:w val="0.77236888231344658"/>
          <c:h val="0.53281766518521678"/>
        </c:manualLayout>
      </c:layout>
      <c:barChart>
        <c:barDir val="col"/>
        <c:grouping val="clustered"/>
        <c:varyColors val="0"/>
        <c:ser>
          <c:idx val="0"/>
          <c:order val="0"/>
          <c:tx>
            <c:strRef>
              <c:f>Sheet3!$B$16</c:f>
              <c:strCache>
                <c:ptCount val="1"/>
                <c:pt idx="0">
                  <c:v>FITSEA</c:v>
                </c:pt>
              </c:strCache>
            </c:strRef>
          </c:tx>
          <c:invertIfNegative val="0"/>
          <c:cat>
            <c:strRef>
              <c:f>Sheet3!$A$17:$A$20</c:f>
              <c:strCache>
                <c:ptCount val="4"/>
                <c:pt idx="0">
                  <c:v>Graphics</c:v>
                </c:pt>
                <c:pt idx="1">
                  <c:v>Resources</c:v>
                </c:pt>
                <c:pt idx="2">
                  <c:v>Text</c:v>
                </c:pt>
                <c:pt idx="3">
                  <c:v>Data</c:v>
                </c:pt>
              </c:strCache>
            </c:strRef>
          </c:cat>
          <c:val>
            <c:numRef>
              <c:f>Sheet3!$B$17:$B$20</c:f>
              <c:numCache>
                <c:formatCode>0.00%</c:formatCode>
                <c:ptCount val="4"/>
                <c:pt idx="0">
                  <c:v>0.63636363636363602</c:v>
                </c:pt>
                <c:pt idx="1">
                  <c:v>0.75</c:v>
                </c:pt>
                <c:pt idx="2">
                  <c:v>0.6</c:v>
                </c:pt>
                <c:pt idx="3">
                  <c:v>0.73076923076922995</c:v>
                </c:pt>
              </c:numCache>
            </c:numRef>
          </c:val>
        </c:ser>
        <c:ser>
          <c:idx val="1"/>
          <c:order val="1"/>
          <c:tx>
            <c:strRef>
              <c:f>Sheet3!$C$16</c:f>
              <c:strCache>
                <c:ptCount val="1"/>
                <c:pt idx="0">
                  <c:v>GMR</c:v>
                </c:pt>
              </c:strCache>
            </c:strRef>
          </c:tx>
          <c:invertIfNegative val="0"/>
          <c:cat>
            <c:strRef>
              <c:f>Sheet3!$A$17:$A$20</c:f>
              <c:strCache>
                <c:ptCount val="4"/>
                <c:pt idx="0">
                  <c:v>Graphics</c:v>
                </c:pt>
                <c:pt idx="1">
                  <c:v>Resources</c:v>
                </c:pt>
                <c:pt idx="2">
                  <c:v>Text</c:v>
                </c:pt>
                <c:pt idx="3">
                  <c:v>Data</c:v>
                </c:pt>
              </c:strCache>
            </c:strRef>
          </c:cat>
          <c:val>
            <c:numRef>
              <c:f>Sheet3!$C$17:$C$20</c:f>
              <c:numCache>
                <c:formatCode>0.00%</c:formatCode>
                <c:ptCount val="4"/>
                <c:pt idx="0">
                  <c:v>0.748</c:v>
                </c:pt>
                <c:pt idx="1">
                  <c:v>0.87</c:v>
                </c:pt>
                <c:pt idx="2">
                  <c:v>0.63</c:v>
                </c:pt>
                <c:pt idx="3">
                  <c:v>0.42500000000000004</c:v>
                </c:pt>
              </c:numCache>
            </c:numRef>
          </c:val>
        </c:ser>
        <c:ser>
          <c:idx val="2"/>
          <c:order val="2"/>
          <c:tx>
            <c:strRef>
              <c:f>Sheet3!$D$16</c:f>
              <c:strCache>
                <c:ptCount val="1"/>
                <c:pt idx="0">
                  <c:v>IR</c:v>
                </c:pt>
              </c:strCache>
            </c:strRef>
          </c:tx>
          <c:invertIfNegative val="0"/>
          <c:cat>
            <c:strRef>
              <c:f>Sheet3!$A$17:$A$20</c:f>
              <c:strCache>
                <c:ptCount val="4"/>
                <c:pt idx="0">
                  <c:v>Graphics</c:v>
                </c:pt>
                <c:pt idx="1">
                  <c:v>Resources</c:v>
                </c:pt>
                <c:pt idx="2">
                  <c:v>Text</c:v>
                </c:pt>
                <c:pt idx="3">
                  <c:v>Data</c:v>
                </c:pt>
              </c:strCache>
            </c:strRef>
          </c:cat>
          <c:val>
            <c:numRef>
              <c:f>Sheet3!$D$17:$D$20</c:f>
              <c:numCache>
                <c:formatCode>0.00%</c:formatCode>
                <c:ptCount val="4"/>
                <c:pt idx="0">
                  <c:v>0.35802469999999997</c:v>
                </c:pt>
                <c:pt idx="1">
                  <c:v>0.40322580000000002</c:v>
                </c:pt>
                <c:pt idx="2">
                  <c:v>0.33333333999999998</c:v>
                </c:pt>
                <c:pt idx="3">
                  <c:v>0.37209302</c:v>
                </c:pt>
              </c:numCache>
            </c:numRef>
          </c:val>
        </c:ser>
        <c:dLbls>
          <c:showLegendKey val="0"/>
          <c:showVal val="0"/>
          <c:showCatName val="0"/>
          <c:showSerName val="0"/>
          <c:showPercent val="0"/>
          <c:showBubbleSize val="0"/>
        </c:dLbls>
        <c:gapWidth val="150"/>
        <c:axId val="140803072"/>
        <c:axId val="163791616"/>
      </c:barChart>
      <c:catAx>
        <c:axId val="140803072"/>
        <c:scaling>
          <c:orientation val="minMax"/>
        </c:scaling>
        <c:delete val="0"/>
        <c:axPos val="b"/>
        <c:majorTickMark val="none"/>
        <c:minorTickMark val="none"/>
        <c:tickLblPos val="nextTo"/>
        <c:crossAx val="163791616"/>
        <c:crosses val="autoZero"/>
        <c:auto val="1"/>
        <c:lblAlgn val="ctr"/>
        <c:lblOffset val="100"/>
        <c:noMultiLvlLbl val="0"/>
      </c:catAx>
      <c:valAx>
        <c:axId val="163791616"/>
        <c:scaling>
          <c:orientation val="minMax"/>
          <c:max val="0.9"/>
          <c:min val="0.2"/>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sz="600" baseline="0">
                <a:latin typeface="Times New Roman" pitchFamily="18" charset="0"/>
              </a:defRPr>
            </a:pPr>
            <a:endParaRPr lang="zh-CN"/>
          </a:p>
        </c:txPr>
        <c:crossAx val="140803072"/>
        <c:crosses val="autoZero"/>
        <c:crossBetween val="between"/>
      </c:valAx>
      <c:dTable>
        <c:showHorzBorder val="1"/>
        <c:showVertBorder val="1"/>
        <c:showOutline val="1"/>
        <c:showKeys val="1"/>
        <c:spPr>
          <a:ln>
            <a:solidFill>
              <a:schemeClr val="accent1"/>
            </a:solidFill>
          </a:ln>
        </c:spPr>
        <c:txPr>
          <a:bodyPr/>
          <a:lstStyle/>
          <a:p>
            <a:pPr rtl="0">
              <a:defRPr sz="600" baseline="0">
                <a:latin typeface="Times New Roman" pitchFamily="18" charset="0"/>
              </a:defRPr>
            </a:pPr>
            <a:endParaRPr lang="zh-CN"/>
          </a:p>
        </c:txPr>
      </c:dTable>
      <c:spPr>
        <a:ln>
          <a:solidFill>
            <a:schemeClr val="accent1"/>
          </a:solidFill>
        </a:ln>
      </c:spPr>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sz="1000">
                <a:latin typeface="Times New Roman" pitchFamily="18" charset="0"/>
                <a:cs typeface="Times New Roman" pitchFamily="18" charset="0"/>
              </a:rPr>
              <a:t>Recall</a:t>
            </a:r>
            <a:endParaRPr lang="zh-CN" altLang="en-US" sz="1000">
              <a:latin typeface="Times New Roman" pitchFamily="18" charset="0"/>
              <a:cs typeface="Times New Roman" pitchFamily="18" charset="0"/>
            </a:endParaRPr>
          </a:p>
        </c:rich>
      </c:tx>
      <c:layout>
        <c:manualLayout>
          <c:xMode val="edge"/>
          <c:yMode val="edge"/>
          <c:x val="0.4351984126984127"/>
          <c:y val="1.850709438618137E-2"/>
        </c:manualLayout>
      </c:layout>
      <c:overlay val="0"/>
    </c:title>
    <c:autoTitleDeleted val="0"/>
    <c:plotArea>
      <c:layout>
        <c:manualLayout>
          <c:layoutTarget val="inner"/>
          <c:xMode val="edge"/>
          <c:yMode val="edge"/>
          <c:x val="0.1837923384576928"/>
          <c:y val="0.12646514497223935"/>
          <c:w val="0.77255686789151357"/>
          <c:h val="0.54054219471794895"/>
        </c:manualLayout>
      </c:layout>
      <c:barChart>
        <c:barDir val="col"/>
        <c:grouping val="clustered"/>
        <c:varyColors val="0"/>
        <c:ser>
          <c:idx val="0"/>
          <c:order val="0"/>
          <c:tx>
            <c:strRef>
              <c:f>Sheet3!$G$16</c:f>
              <c:strCache>
                <c:ptCount val="1"/>
                <c:pt idx="0">
                  <c:v>FITSEA</c:v>
                </c:pt>
              </c:strCache>
            </c:strRef>
          </c:tx>
          <c:invertIfNegative val="0"/>
          <c:cat>
            <c:strRef>
              <c:f>Sheet3!$F$17:$F$20</c:f>
              <c:strCache>
                <c:ptCount val="4"/>
                <c:pt idx="0">
                  <c:v>Graphics</c:v>
                </c:pt>
                <c:pt idx="1">
                  <c:v>Resources</c:v>
                </c:pt>
                <c:pt idx="2">
                  <c:v>Text</c:v>
                </c:pt>
                <c:pt idx="3">
                  <c:v>Data</c:v>
                </c:pt>
              </c:strCache>
            </c:strRef>
          </c:cat>
          <c:val>
            <c:numRef>
              <c:f>Sheet3!$G$17:$G$20</c:f>
              <c:numCache>
                <c:formatCode>0.00%</c:formatCode>
                <c:ptCount val="4"/>
                <c:pt idx="0">
                  <c:v>0.65116279069767402</c:v>
                </c:pt>
                <c:pt idx="1">
                  <c:v>0.73333333333333295</c:v>
                </c:pt>
                <c:pt idx="2">
                  <c:v>0.6</c:v>
                </c:pt>
                <c:pt idx="3">
                  <c:v>0.67857142857142805</c:v>
                </c:pt>
              </c:numCache>
            </c:numRef>
          </c:val>
        </c:ser>
        <c:ser>
          <c:idx val="1"/>
          <c:order val="1"/>
          <c:tx>
            <c:strRef>
              <c:f>Sheet3!$H$16</c:f>
              <c:strCache>
                <c:ptCount val="1"/>
                <c:pt idx="0">
                  <c:v>GMR</c:v>
                </c:pt>
              </c:strCache>
            </c:strRef>
          </c:tx>
          <c:invertIfNegative val="0"/>
          <c:cat>
            <c:strRef>
              <c:f>Sheet3!$F$17:$F$20</c:f>
              <c:strCache>
                <c:ptCount val="4"/>
                <c:pt idx="0">
                  <c:v>Graphics</c:v>
                </c:pt>
                <c:pt idx="1">
                  <c:v>Resources</c:v>
                </c:pt>
                <c:pt idx="2">
                  <c:v>Text</c:v>
                </c:pt>
                <c:pt idx="3">
                  <c:v>Data</c:v>
                </c:pt>
              </c:strCache>
            </c:strRef>
          </c:cat>
          <c:val>
            <c:numRef>
              <c:f>Sheet3!$H$17:$H$20</c:f>
              <c:numCache>
                <c:formatCode>0.00%</c:formatCode>
                <c:ptCount val="4"/>
                <c:pt idx="0">
                  <c:v>0.57999999999999996</c:v>
                </c:pt>
                <c:pt idx="1">
                  <c:v>0.55900000000000005</c:v>
                </c:pt>
                <c:pt idx="2">
                  <c:v>0.372</c:v>
                </c:pt>
                <c:pt idx="3">
                  <c:v>0.378</c:v>
                </c:pt>
              </c:numCache>
            </c:numRef>
          </c:val>
        </c:ser>
        <c:ser>
          <c:idx val="2"/>
          <c:order val="2"/>
          <c:tx>
            <c:strRef>
              <c:f>Sheet3!$I$16</c:f>
              <c:strCache>
                <c:ptCount val="1"/>
                <c:pt idx="0">
                  <c:v>IR</c:v>
                </c:pt>
              </c:strCache>
            </c:strRef>
          </c:tx>
          <c:invertIfNegative val="0"/>
          <c:cat>
            <c:strRef>
              <c:f>Sheet3!$F$17:$F$20</c:f>
              <c:strCache>
                <c:ptCount val="4"/>
                <c:pt idx="0">
                  <c:v>Graphics</c:v>
                </c:pt>
                <c:pt idx="1">
                  <c:v>Resources</c:v>
                </c:pt>
                <c:pt idx="2">
                  <c:v>Text</c:v>
                </c:pt>
                <c:pt idx="3">
                  <c:v>Data</c:v>
                </c:pt>
              </c:strCache>
            </c:strRef>
          </c:cat>
          <c:val>
            <c:numRef>
              <c:f>Sheet3!$I$17:$I$20</c:f>
              <c:numCache>
                <c:formatCode>0.00%</c:formatCode>
                <c:ptCount val="4"/>
                <c:pt idx="0">
                  <c:v>0.67441859999999998</c:v>
                </c:pt>
                <c:pt idx="1">
                  <c:v>0.55555560000000004</c:v>
                </c:pt>
                <c:pt idx="2">
                  <c:v>0.44</c:v>
                </c:pt>
                <c:pt idx="3">
                  <c:v>0.57142859999999995</c:v>
                </c:pt>
              </c:numCache>
            </c:numRef>
          </c:val>
        </c:ser>
        <c:dLbls>
          <c:showLegendKey val="0"/>
          <c:showVal val="0"/>
          <c:showCatName val="0"/>
          <c:showSerName val="0"/>
          <c:showPercent val="0"/>
          <c:showBubbleSize val="0"/>
        </c:dLbls>
        <c:gapWidth val="150"/>
        <c:axId val="163827072"/>
        <c:axId val="163828864"/>
      </c:barChart>
      <c:catAx>
        <c:axId val="163827072"/>
        <c:scaling>
          <c:orientation val="minMax"/>
        </c:scaling>
        <c:delete val="0"/>
        <c:axPos val="b"/>
        <c:majorTickMark val="none"/>
        <c:minorTickMark val="none"/>
        <c:tickLblPos val="nextTo"/>
        <c:crossAx val="163828864"/>
        <c:crosses val="autoZero"/>
        <c:auto val="1"/>
        <c:lblAlgn val="ctr"/>
        <c:lblOffset val="100"/>
        <c:noMultiLvlLbl val="0"/>
      </c:catAx>
      <c:valAx>
        <c:axId val="163828864"/>
        <c:scaling>
          <c:orientation val="minMax"/>
          <c:min val="0.2"/>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sz="600" baseline="0">
                <a:latin typeface="Times New Roman" pitchFamily="18" charset="0"/>
              </a:defRPr>
            </a:pPr>
            <a:endParaRPr lang="zh-CN"/>
          </a:p>
        </c:txPr>
        <c:crossAx val="163827072"/>
        <c:crosses val="autoZero"/>
        <c:crossBetween val="between"/>
      </c:valAx>
      <c:dTable>
        <c:showHorzBorder val="1"/>
        <c:showVertBorder val="1"/>
        <c:showOutline val="1"/>
        <c:showKeys val="1"/>
        <c:spPr>
          <a:ln>
            <a:solidFill>
              <a:schemeClr val="accent1"/>
            </a:solidFill>
          </a:ln>
        </c:spPr>
        <c:txPr>
          <a:bodyPr/>
          <a:lstStyle/>
          <a:p>
            <a:pPr rtl="0">
              <a:defRPr sz="600" baseline="0">
                <a:latin typeface="Times New Roman" pitchFamily="18" charset="0"/>
              </a:defRPr>
            </a:pPr>
            <a:endParaRPr lang="zh-CN"/>
          </a:p>
        </c:txPr>
      </c:dTable>
      <c:spPr>
        <a:ln>
          <a:solidFill>
            <a:schemeClr val="accent1"/>
          </a:solidFill>
        </a:ln>
      </c:spPr>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sz="1000">
                <a:latin typeface="Times New Roman" pitchFamily="18" charset="0"/>
                <a:cs typeface="Times New Roman" pitchFamily="18" charset="0"/>
              </a:rPr>
              <a:t>F-Measure</a:t>
            </a:r>
            <a:endParaRPr lang="zh-CN" altLang="en-US" sz="1000">
              <a:latin typeface="Times New Roman" pitchFamily="18" charset="0"/>
              <a:cs typeface="Times New Roman" pitchFamily="18" charset="0"/>
            </a:endParaRPr>
          </a:p>
        </c:rich>
      </c:tx>
      <c:layout>
        <c:manualLayout>
          <c:xMode val="edge"/>
          <c:yMode val="edge"/>
          <c:x val="0.41140857392825897"/>
          <c:y val="1.2338062924120914E-2"/>
        </c:manualLayout>
      </c:layout>
      <c:overlay val="0"/>
    </c:title>
    <c:autoTitleDeleted val="0"/>
    <c:plotArea>
      <c:layout>
        <c:manualLayout>
          <c:layoutTarget val="inner"/>
          <c:xMode val="edge"/>
          <c:yMode val="edge"/>
          <c:x val="0.18776059242594675"/>
          <c:y val="0.13300820432609403"/>
          <c:w val="0.7606521059867517"/>
          <c:h val="0.55322154175172544"/>
        </c:manualLayout>
      </c:layout>
      <c:barChart>
        <c:barDir val="col"/>
        <c:grouping val="clustered"/>
        <c:varyColors val="0"/>
        <c:ser>
          <c:idx val="0"/>
          <c:order val="0"/>
          <c:tx>
            <c:strRef>
              <c:f>Sheet3!$L$16</c:f>
              <c:strCache>
                <c:ptCount val="1"/>
                <c:pt idx="0">
                  <c:v>FITSEA</c:v>
                </c:pt>
              </c:strCache>
            </c:strRef>
          </c:tx>
          <c:invertIfNegative val="0"/>
          <c:cat>
            <c:strRef>
              <c:f>Sheet3!$K$17:$K$20</c:f>
              <c:strCache>
                <c:ptCount val="4"/>
                <c:pt idx="0">
                  <c:v>Graphics</c:v>
                </c:pt>
                <c:pt idx="1">
                  <c:v>Resources</c:v>
                </c:pt>
                <c:pt idx="2">
                  <c:v>Text</c:v>
                </c:pt>
                <c:pt idx="3">
                  <c:v>Data</c:v>
                </c:pt>
              </c:strCache>
            </c:strRef>
          </c:cat>
          <c:val>
            <c:numRef>
              <c:f>Sheet3!$L$17:$L$20</c:f>
              <c:numCache>
                <c:formatCode>0.00%</c:formatCode>
                <c:ptCount val="4"/>
                <c:pt idx="0">
                  <c:v>0.64367816091954</c:v>
                </c:pt>
                <c:pt idx="1">
                  <c:v>0.74157303370786498</c:v>
                </c:pt>
                <c:pt idx="2">
                  <c:v>0.6</c:v>
                </c:pt>
                <c:pt idx="3">
                  <c:v>0.70370370370370305</c:v>
                </c:pt>
              </c:numCache>
            </c:numRef>
          </c:val>
        </c:ser>
        <c:ser>
          <c:idx val="1"/>
          <c:order val="1"/>
          <c:tx>
            <c:strRef>
              <c:f>Sheet3!$M$16</c:f>
              <c:strCache>
                <c:ptCount val="1"/>
                <c:pt idx="0">
                  <c:v>GMR</c:v>
                </c:pt>
              </c:strCache>
            </c:strRef>
          </c:tx>
          <c:invertIfNegative val="0"/>
          <c:cat>
            <c:strRef>
              <c:f>Sheet3!$K$17:$K$20</c:f>
              <c:strCache>
                <c:ptCount val="4"/>
                <c:pt idx="0">
                  <c:v>Graphics</c:v>
                </c:pt>
                <c:pt idx="1">
                  <c:v>Resources</c:v>
                </c:pt>
                <c:pt idx="2">
                  <c:v>Text</c:v>
                </c:pt>
                <c:pt idx="3">
                  <c:v>Data</c:v>
                </c:pt>
              </c:strCache>
            </c:strRef>
          </c:cat>
          <c:val>
            <c:numRef>
              <c:f>Sheet3!$M$17:$M$20</c:f>
              <c:numCache>
                <c:formatCode>0.00%</c:formatCode>
                <c:ptCount val="4"/>
                <c:pt idx="0">
                  <c:v>0.65337349397590361</c:v>
                </c:pt>
                <c:pt idx="1">
                  <c:v>0.68065780265920228</c:v>
                </c:pt>
                <c:pt idx="2">
                  <c:v>0.46778443113772455</c:v>
                </c:pt>
                <c:pt idx="3">
                  <c:v>0.40012453300124534</c:v>
                </c:pt>
              </c:numCache>
            </c:numRef>
          </c:val>
        </c:ser>
        <c:ser>
          <c:idx val="2"/>
          <c:order val="2"/>
          <c:tx>
            <c:strRef>
              <c:f>Sheet3!$N$16</c:f>
              <c:strCache>
                <c:ptCount val="1"/>
                <c:pt idx="0">
                  <c:v>IR</c:v>
                </c:pt>
              </c:strCache>
            </c:strRef>
          </c:tx>
          <c:invertIfNegative val="0"/>
          <c:cat>
            <c:strRef>
              <c:f>Sheet3!$K$17:$K$20</c:f>
              <c:strCache>
                <c:ptCount val="4"/>
                <c:pt idx="0">
                  <c:v>Graphics</c:v>
                </c:pt>
                <c:pt idx="1">
                  <c:v>Resources</c:v>
                </c:pt>
                <c:pt idx="2">
                  <c:v>Text</c:v>
                </c:pt>
                <c:pt idx="3">
                  <c:v>Data</c:v>
                </c:pt>
              </c:strCache>
            </c:strRef>
          </c:cat>
          <c:val>
            <c:numRef>
              <c:f>Sheet3!$N$17:$N$20</c:f>
              <c:numCache>
                <c:formatCode>0.00%</c:formatCode>
                <c:ptCount val="4"/>
                <c:pt idx="0">
                  <c:v>0.46774197000000001</c:v>
                </c:pt>
                <c:pt idx="1">
                  <c:v>0.46728972000000002</c:v>
                </c:pt>
                <c:pt idx="2">
                  <c:v>0.37931037000000001</c:v>
                </c:pt>
                <c:pt idx="3">
                  <c:v>0.45070424999999997</c:v>
                </c:pt>
              </c:numCache>
            </c:numRef>
          </c:val>
        </c:ser>
        <c:dLbls>
          <c:showLegendKey val="0"/>
          <c:showVal val="0"/>
          <c:showCatName val="0"/>
          <c:showSerName val="0"/>
          <c:showPercent val="0"/>
          <c:showBubbleSize val="0"/>
        </c:dLbls>
        <c:gapWidth val="150"/>
        <c:axId val="163536896"/>
        <c:axId val="163538432"/>
      </c:barChart>
      <c:catAx>
        <c:axId val="163536896"/>
        <c:scaling>
          <c:orientation val="minMax"/>
        </c:scaling>
        <c:delete val="0"/>
        <c:axPos val="b"/>
        <c:majorTickMark val="none"/>
        <c:minorTickMark val="none"/>
        <c:tickLblPos val="nextTo"/>
        <c:crossAx val="163538432"/>
        <c:crosses val="autoZero"/>
        <c:auto val="1"/>
        <c:lblAlgn val="ctr"/>
        <c:lblOffset val="100"/>
        <c:noMultiLvlLbl val="0"/>
      </c:catAx>
      <c:valAx>
        <c:axId val="163538432"/>
        <c:scaling>
          <c:orientation val="minMax"/>
          <c:min val="0.2"/>
        </c:scaling>
        <c:delete val="0"/>
        <c:axPos val="l"/>
        <c:majorGridlines>
          <c:spPr>
            <a:ln>
              <a:solidFill>
                <a:schemeClr val="accent1"/>
              </a:solidFill>
            </a:ln>
          </c:spPr>
        </c:majorGridlines>
        <c:numFmt formatCode="0.00%" sourceLinked="1"/>
        <c:majorTickMark val="none"/>
        <c:minorTickMark val="none"/>
        <c:tickLblPos val="nextTo"/>
        <c:spPr>
          <a:ln>
            <a:solidFill>
              <a:schemeClr val="accent1"/>
            </a:solidFill>
          </a:ln>
        </c:spPr>
        <c:txPr>
          <a:bodyPr/>
          <a:lstStyle/>
          <a:p>
            <a:pPr>
              <a:defRPr sz="600" baseline="0">
                <a:latin typeface="Times New Roman" pitchFamily="18" charset="0"/>
              </a:defRPr>
            </a:pPr>
            <a:endParaRPr lang="zh-CN"/>
          </a:p>
        </c:txPr>
        <c:crossAx val="163536896"/>
        <c:crosses val="autoZero"/>
        <c:crossBetween val="between"/>
      </c:valAx>
      <c:dTable>
        <c:showHorzBorder val="1"/>
        <c:showVertBorder val="1"/>
        <c:showOutline val="1"/>
        <c:showKeys val="1"/>
        <c:spPr>
          <a:ln>
            <a:solidFill>
              <a:schemeClr val="accent1"/>
            </a:solidFill>
          </a:ln>
        </c:spPr>
        <c:txPr>
          <a:bodyPr/>
          <a:lstStyle/>
          <a:p>
            <a:pPr rtl="0">
              <a:defRPr sz="600" baseline="0">
                <a:latin typeface="Times New Roman" pitchFamily="18" charset="0"/>
              </a:defRPr>
            </a:pPr>
            <a:endParaRPr lang="zh-CN"/>
          </a:p>
        </c:txPr>
      </c:dTable>
      <c:spPr>
        <a:ln>
          <a:solidFill>
            <a:schemeClr val="accent1"/>
          </a:solidFill>
        </a:ln>
      </c:spPr>
    </c:plotArea>
    <c:plotVisOnly val="1"/>
    <c:dispBlanksAs val="gap"/>
    <c:showDLblsOverMax val="0"/>
  </c:chart>
  <c:spPr>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solidFill>
                  <a:schemeClr val="tx1">
                    <a:alpha val="99000"/>
                  </a:schemeClr>
                </a:solidFill>
                <a:latin typeface="Segoe UI" pitchFamily="34" charset="0"/>
              </a:rPr>
              <a:t>TechEd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3/13/2016</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dirty="0"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3/13/2016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685487" rtl="0" eaLnBrk="1" latinLnBrk="0" hangingPunct="1">
      <a:lnSpc>
        <a:spcPct val="90000"/>
      </a:lnSpc>
      <a:spcAft>
        <a:spcPts val="250"/>
      </a:spcAft>
      <a:defRPr sz="700" kern="1200">
        <a:solidFill>
          <a:schemeClr val="tx1">
            <a:alpha val="99000"/>
          </a:schemeClr>
        </a:solidFill>
        <a:latin typeface="Segoe UI" pitchFamily="34" charset="0"/>
        <a:ea typeface="+mn-ea"/>
        <a:cs typeface="+mn-cs"/>
      </a:defRPr>
    </a:lvl1pPr>
    <a:lvl2pPr marL="159675" indent="-79342" algn="l" defTabSz="685487" rtl="0" eaLnBrk="1" latinLnBrk="0" hangingPunct="1">
      <a:lnSpc>
        <a:spcPct val="90000"/>
      </a:lnSpc>
      <a:spcAft>
        <a:spcPts val="250"/>
      </a:spcAft>
      <a:buFont typeface="Arial" pitchFamily="34" charset="0"/>
      <a:buChar char="•"/>
      <a:defRPr sz="700" kern="1200">
        <a:solidFill>
          <a:schemeClr val="tx1">
            <a:alpha val="99000"/>
          </a:schemeClr>
        </a:solidFill>
        <a:latin typeface="Segoe UI" pitchFamily="34" charset="0"/>
        <a:ea typeface="+mn-ea"/>
        <a:cs typeface="+mn-cs"/>
      </a:defRPr>
    </a:lvl2pPr>
    <a:lvl3pPr marL="245953" indent="-86288" algn="l" defTabSz="685487" rtl="0" eaLnBrk="1" latinLnBrk="0" hangingPunct="1">
      <a:lnSpc>
        <a:spcPct val="90000"/>
      </a:lnSpc>
      <a:spcAft>
        <a:spcPts val="250"/>
      </a:spcAft>
      <a:buFont typeface="Arial" pitchFamily="34" charset="0"/>
      <a:buChar char="•"/>
      <a:defRPr sz="700" kern="1200">
        <a:solidFill>
          <a:schemeClr val="tx1">
            <a:alpha val="99000"/>
          </a:schemeClr>
        </a:solidFill>
        <a:latin typeface="Segoe UI" pitchFamily="34" charset="0"/>
        <a:ea typeface="+mn-ea"/>
        <a:cs typeface="+mn-cs"/>
      </a:defRPr>
    </a:lvl3pPr>
    <a:lvl4pPr marL="361985" indent="-110083" algn="l" defTabSz="685487" rtl="0" eaLnBrk="1" latinLnBrk="0" hangingPunct="1">
      <a:lnSpc>
        <a:spcPct val="90000"/>
      </a:lnSpc>
      <a:spcAft>
        <a:spcPts val="250"/>
      </a:spcAft>
      <a:buFont typeface="Arial" pitchFamily="34" charset="0"/>
      <a:buChar char="•"/>
      <a:defRPr sz="700" kern="1200">
        <a:solidFill>
          <a:schemeClr val="tx1">
            <a:alpha val="99000"/>
          </a:schemeClr>
        </a:solidFill>
        <a:latin typeface="Segoe UI" pitchFamily="34" charset="0"/>
        <a:ea typeface="+mn-ea"/>
        <a:cs typeface="+mn-cs"/>
      </a:defRPr>
    </a:lvl4pPr>
    <a:lvl5pPr marL="461155" indent="-86288" algn="l" defTabSz="685487" rtl="0" eaLnBrk="1" latinLnBrk="0" hangingPunct="1">
      <a:lnSpc>
        <a:spcPct val="90000"/>
      </a:lnSpc>
      <a:spcAft>
        <a:spcPts val="250"/>
      </a:spcAft>
      <a:buFont typeface="Arial" pitchFamily="34" charset="0"/>
      <a:buChar char="•"/>
      <a:defRPr sz="700" kern="1200">
        <a:solidFill>
          <a:schemeClr val="tx1">
            <a:alpha val="99000"/>
          </a:schemeClr>
        </a:solidFill>
        <a:latin typeface="Segoe UI" pitchFamily="34" charset="0"/>
        <a:ea typeface="+mn-ea"/>
        <a:cs typeface="+mn-cs"/>
      </a:defRPr>
    </a:lvl5pPr>
    <a:lvl6pPr marL="1713712" algn="l" defTabSz="685487" rtl="0" eaLnBrk="1" latinLnBrk="0" hangingPunct="1">
      <a:defRPr sz="900" kern="1200">
        <a:solidFill>
          <a:schemeClr val="tx1"/>
        </a:solidFill>
        <a:latin typeface="+mn-lt"/>
        <a:ea typeface="+mn-ea"/>
        <a:cs typeface="+mn-cs"/>
      </a:defRPr>
    </a:lvl6pPr>
    <a:lvl7pPr marL="2056459" algn="l" defTabSz="685487" rtl="0" eaLnBrk="1" latinLnBrk="0" hangingPunct="1">
      <a:defRPr sz="900" kern="1200">
        <a:solidFill>
          <a:schemeClr val="tx1"/>
        </a:solidFill>
        <a:latin typeface="+mn-lt"/>
        <a:ea typeface="+mn-ea"/>
        <a:cs typeface="+mn-cs"/>
      </a:defRPr>
    </a:lvl7pPr>
    <a:lvl8pPr marL="2399204" algn="l" defTabSz="685487" rtl="0" eaLnBrk="1" latinLnBrk="0" hangingPunct="1">
      <a:defRPr sz="900" kern="1200">
        <a:solidFill>
          <a:schemeClr val="tx1"/>
        </a:solidFill>
        <a:latin typeface="+mn-lt"/>
        <a:ea typeface="+mn-ea"/>
        <a:cs typeface="+mn-cs"/>
      </a:defRPr>
    </a:lvl8pPr>
    <a:lvl9pPr marL="2741951" algn="l" defTabSz="68548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74B38A18-6292-4469-B30E-832A00EF7A03}" type="slidenum">
              <a:rPr lang="en-US" smtClean="0">
                <a:solidFill>
                  <a:prstClr val="black"/>
                </a:solidFill>
              </a:rPr>
              <a:pPr/>
              <a:t>1</a:t>
            </a:fld>
            <a:endParaRPr lang="en-US" dirty="0" smtClean="0">
              <a:solidFill>
                <a:prstClr val="black"/>
              </a:solidFill>
            </a:endParaRPr>
          </a:p>
        </p:txBody>
      </p:sp>
      <p:sp>
        <p:nvSpPr>
          <p:cNvPr id="4099"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41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74080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4213"/>
            <a:ext cx="6096000" cy="3430587"/>
          </a:xfrm>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13970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74080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936911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5.png"/><Relationship Id="rId3" Type="http://schemas.microsoft.com/office/2007/relationships/hdphoto" Target="../media/hdphoto2.wdp"/><Relationship Id="rId7" Type="http://schemas.openxmlformats.org/officeDocument/2006/relationships/image" Target="../media/image16.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19.png"/><Relationship Id="rId4" Type="http://schemas.openxmlformats.org/officeDocument/2006/relationships/image" Target="../media/image9.png"/><Relationship Id="rId9" Type="http://schemas.microsoft.com/office/2007/relationships/hdphoto" Target="../media/hdphoto3.wdp"/></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Master" Target="../slideMasters/slideMaster8.xml"/><Relationship Id="rId4" Type="http://schemas.microsoft.com/office/2007/relationships/hdphoto" Target="../media/hdphoto5.wdp"/></Relationships>
</file>

<file path=ppt/slideLayouts/_rels/slideLayout1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5.png"/><Relationship Id="rId1" Type="http://schemas.openxmlformats.org/officeDocument/2006/relationships/slideMaster" Target="../slideMasters/slideMaster8.xml"/><Relationship Id="rId5" Type="http://schemas.microsoft.com/office/2007/relationships/hdphoto" Target="../media/hdphoto4.wdp"/><Relationship Id="rId4" Type="http://schemas.openxmlformats.org/officeDocument/2006/relationships/image" Target="../media/image22.png"/></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Master" Target="../slideMasters/slideMaster9.xml"/><Relationship Id="rId4" Type="http://schemas.microsoft.com/office/2007/relationships/hdphoto" Target="../media/hdphoto5.wdp"/></Relationships>
</file>

<file path=ppt/slideLayouts/_rels/slideLayout14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5.png"/><Relationship Id="rId1" Type="http://schemas.openxmlformats.org/officeDocument/2006/relationships/slideMaster" Target="../slideMasters/slideMaster9.xml"/><Relationship Id="rId5" Type="http://schemas.microsoft.com/office/2007/relationships/hdphoto" Target="../media/hdphoto4.wdp"/><Relationship Id="rId4" Type="http://schemas.openxmlformats.org/officeDocument/2006/relationships/image" Target="../media/image22.png"/></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microsoft.com/office/2007/relationships/hdphoto" Target="../media/hdphoto2.wdp"/><Relationship Id="rId7" Type="http://schemas.openxmlformats.org/officeDocument/2006/relationships/image" Target="../media/image5.png"/><Relationship Id="rId12" Type="http://schemas.microsoft.com/office/2007/relationships/hdphoto" Target="../media/hdphoto3.wdp"/><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1.png"/></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5.png"/><Relationship Id="rId3" Type="http://schemas.microsoft.com/office/2007/relationships/hdphoto" Target="../media/hdphoto2.wdp"/><Relationship Id="rId7" Type="http://schemas.openxmlformats.org/officeDocument/2006/relationships/image" Target="../media/image16.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19.png"/><Relationship Id="rId4" Type="http://schemas.openxmlformats.org/officeDocument/2006/relationships/image" Target="../media/image9.png"/><Relationship Id="rId9" Type="http://schemas.microsoft.com/office/2007/relationships/hdphoto" Target="../media/hdphoto3.wdp"/></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8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microsoft.com/office/2007/relationships/hdphoto" Target="../media/hdphoto2.wdp"/><Relationship Id="rId7" Type="http://schemas.openxmlformats.org/officeDocument/2006/relationships/image" Target="../media/image5.png"/><Relationship Id="rId12" Type="http://schemas.microsoft.com/office/2007/relationships/hdphoto" Target="../media/hdphoto3.wdp"/><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5" name="Title Tile"/>
          <p:cNvSpPr/>
          <p:nvPr userDrawn="1"/>
        </p:nvSpPr>
        <p:spPr bwMode="auto">
          <a:xfrm>
            <a:off x="3008303" y="2390353"/>
            <a:ext cx="5373500"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3008303" y="1135856"/>
            <a:ext cx="5373500"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135857"/>
            <a:ext cx="3008303"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746320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50" tIns="34276" rIns="68550" bIns="34276" numCol="1" anchor="t" anchorCtr="0" compatLnSpc="1">
            <a:prstTxWarp prst="textNoShape">
              <a:avLst/>
            </a:prstTxWarp>
          </a:bodyPr>
          <a:lstStyle/>
          <a:p>
            <a:endParaRPr lang="en-US" sz="1400" dirty="0"/>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762580"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grpSp>
        <p:nvGrpSpPr>
          <p:cNvPr id="34" name="Orange Tile"/>
          <p:cNvGrpSpPr/>
          <p:nvPr userDrawn="1"/>
        </p:nvGrpSpPr>
        <p:grpSpPr>
          <a:xfrm>
            <a:off x="1886044"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grpSp>
        <p:nvGrpSpPr>
          <p:cNvPr id="37" name="Teal Tile"/>
          <p:cNvGrpSpPr/>
          <p:nvPr userDrawn="1"/>
        </p:nvGrpSpPr>
        <p:grpSpPr>
          <a:xfrm>
            <a:off x="762580"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400" dirty="0"/>
            </a:p>
          </p:txBody>
        </p:sp>
      </p:grpSp>
      <p:grpSp>
        <p:nvGrpSpPr>
          <p:cNvPr id="5" name="Green Tile"/>
          <p:cNvGrpSpPr/>
          <p:nvPr userDrawn="1"/>
        </p:nvGrpSpPr>
        <p:grpSpPr>
          <a:xfrm>
            <a:off x="1886044"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400" dirty="0"/>
            </a:p>
          </p:txBody>
        </p:sp>
      </p:grpSp>
      <p:sp useBgFill="1">
        <p:nvSpPr>
          <p:cNvPr id="43" name="Top Mask"/>
          <p:cNvSpPr/>
          <p:nvPr userDrawn="1"/>
        </p:nvSpPr>
        <p:spPr bwMode="auto">
          <a:xfrm>
            <a:off x="1"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8381812" y="1223114"/>
            <a:ext cx="762199"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3136907" y="2423981"/>
            <a:ext cx="5040038" cy="924348"/>
          </a:xfrm>
        </p:spPr>
        <p:txBody>
          <a:bodyPr anchor="ctr">
            <a:noAutofit/>
          </a:bodyPr>
          <a:lstStyle>
            <a:lvl1pPr algn="l" defTabSz="685487"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136907" y="3771911"/>
            <a:ext cx="5154369" cy="347441"/>
          </a:xfrm>
        </p:spPr>
        <p:txBody>
          <a:bodyPr>
            <a:noAutofit/>
          </a:bodyPr>
          <a:lstStyle>
            <a:lvl1pPr marL="0" indent="0" algn="l" defTabSz="68548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39" indent="0" algn="ctr">
              <a:buNone/>
              <a:defRPr>
                <a:solidFill>
                  <a:schemeClr val="tx1">
                    <a:tint val="75000"/>
                  </a:schemeClr>
                </a:solidFill>
              </a:defRPr>
            </a:lvl2pPr>
            <a:lvl3pPr marL="685487" indent="0" algn="ctr">
              <a:buNone/>
              <a:defRPr>
                <a:solidFill>
                  <a:schemeClr val="tx1">
                    <a:tint val="75000"/>
                  </a:schemeClr>
                </a:solidFill>
              </a:defRPr>
            </a:lvl3pPr>
            <a:lvl4pPr marL="1028229" indent="0" algn="ctr">
              <a:buNone/>
              <a:defRPr>
                <a:solidFill>
                  <a:schemeClr val="tx1">
                    <a:tint val="75000"/>
                  </a:schemeClr>
                </a:solidFill>
              </a:defRPr>
            </a:lvl4pPr>
            <a:lvl5pPr marL="1370975" indent="0" algn="ctr">
              <a:buNone/>
              <a:defRPr>
                <a:solidFill>
                  <a:schemeClr val="tx1">
                    <a:tint val="75000"/>
                  </a:schemeClr>
                </a:solidFill>
              </a:defRPr>
            </a:lvl5pPr>
            <a:lvl6pPr marL="1713712" indent="0" algn="ctr">
              <a:buNone/>
              <a:defRPr>
                <a:solidFill>
                  <a:schemeClr val="tx1">
                    <a:tint val="75000"/>
                  </a:schemeClr>
                </a:solidFill>
              </a:defRPr>
            </a:lvl6pPr>
            <a:lvl7pPr marL="2056459" indent="0" algn="ctr">
              <a:buNone/>
              <a:defRPr>
                <a:solidFill>
                  <a:schemeClr val="tx1">
                    <a:tint val="75000"/>
                  </a:schemeClr>
                </a:solidFill>
              </a:defRPr>
            </a:lvl7pPr>
            <a:lvl8pPr marL="2399204" indent="0" algn="ctr">
              <a:buNone/>
              <a:defRPr>
                <a:solidFill>
                  <a:schemeClr val="tx1">
                    <a:tint val="75000"/>
                  </a:schemeClr>
                </a:solidFill>
              </a:defRPr>
            </a:lvl8pPr>
            <a:lvl9pPr marL="274195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spd="slow">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8"/>
            <a:ext cx="4115872" cy="1323439"/>
          </a:xfrm>
        </p:spPr>
        <p:txBody>
          <a:bodyPr/>
          <a:lstStyle>
            <a:lvl1pPr marL="254877" indent="-254877">
              <a:lnSpc>
                <a:spcPct val="90000"/>
              </a:lnSpc>
              <a:defRPr sz="2100"/>
            </a:lvl1pPr>
            <a:lvl2pPr marL="504794" indent="-243968">
              <a:lnSpc>
                <a:spcPct val="90000"/>
              </a:lnSpc>
              <a:defRPr sz="1800"/>
            </a:lvl2pPr>
            <a:lvl3pPr marL="715039" indent="-216198">
              <a:lnSpc>
                <a:spcPct val="90000"/>
              </a:lnSpc>
              <a:defRPr sz="1500"/>
            </a:lvl3pPr>
            <a:lvl4pPr marL="920325" indent="-205285">
              <a:lnSpc>
                <a:spcPct val="90000"/>
              </a:lnSpc>
              <a:defRPr sz="1400"/>
            </a:lvl4pPr>
            <a:lvl5pPr marL="1136522" indent="-210246">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085858"/>
            <a:ext cx="4115872" cy="1323439"/>
          </a:xfrm>
        </p:spPr>
        <p:txBody>
          <a:bodyPr/>
          <a:lstStyle>
            <a:lvl1pPr marL="260826" indent="-260826">
              <a:lnSpc>
                <a:spcPct val="90000"/>
              </a:lnSpc>
              <a:defRPr sz="2100"/>
            </a:lvl1pPr>
            <a:lvl2pPr marL="504794" indent="-254877">
              <a:lnSpc>
                <a:spcPct val="90000"/>
              </a:lnSpc>
              <a:defRPr sz="1800"/>
            </a:lvl2pPr>
            <a:lvl3pPr marL="720992" indent="-227112">
              <a:lnSpc>
                <a:spcPct val="90000"/>
              </a:lnSpc>
              <a:defRPr sz="1500"/>
            </a:lvl3pPr>
            <a:lvl4pPr marL="920325" indent="-199332">
              <a:lnSpc>
                <a:spcPct val="90000"/>
              </a:lnSpc>
              <a:defRPr sz="1400"/>
            </a:lvl4pPr>
            <a:lvl5pPr marL="1136522" indent="-205285">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blinds dir="vert"/>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WALKIN - NORTH_AMERICA_ Prints in GRAYSCALE">
    <p:spTree>
      <p:nvGrpSpPr>
        <p:cNvPr id="1" name=""/>
        <p:cNvGrpSpPr/>
        <p:nvPr/>
      </p:nvGrpSpPr>
      <p:grpSpPr>
        <a:xfrm>
          <a:off x="0" y="0"/>
          <a:ext cx="0" cy="0"/>
          <a:chOff x="0" y="0"/>
          <a:chExt cx="0" cy="0"/>
        </a:xfrm>
      </p:grpSpPr>
      <p:pic>
        <p:nvPicPr>
          <p:cNvPr id="2" name="TechEd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6849698" y="4018552"/>
            <a:ext cx="480978" cy="2427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rotWithShape="1">
          <a:blip r:embed="rId4">
            <a:extLst>
              <a:ext uri="{28A0092B-C50C-407E-A947-70E740481C1C}">
                <a14:useLocalDpi xmlns:a14="http://schemas.microsoft.com/office/drawing/2010/main" val="0"/>
              </a:ext>
            </a:extLst>
          </a:blip>
          <a:srcRect l="25426" r="27183" b="38978"/>
          <a:stretch/>
        </p:blipFill>
        <p:spPr>
          <a:xfrm>
            <a:off x="4464209" y="4572376"/>
            <a:ext cx="739442" cy="571129"/>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74700" y="2230294"/>
            <a:ext cx="2070691" cy="2032514"/>
          </a:xfrm>
          <a:prstGeom prst="rect">
            <a:avLst/>
          </a:prstGeom>
        </p:spPr>
      </p:pic>
      <p:pic>
        <p:nvPicPr>
          <p:cNvPr id="10" name="Picture 2" descr="C:\Users\Justin\Desktop\_Work_in_Progress\_MS\1530\toolbox.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55626" y="3499987"/>
            <a:ext cx="728251" cy="616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4094" y="1062478"/>
            <a:ext cx="2692964" cy="1034666"/>
          </a:xfrm>
          <a:prstGeom prst="rect">
            <a:avLst/>
          </a:prstGeom>
        </p:spPr>
      </p:pic>
      <p:pic>
        <p:nvPicPr>
          <p:cNvPr id="3" name="Picture 2"/>
          <p:cNvPicPr>
            <a:picLocks noChangeAspect="1"/>
          </p:cNvPicPr>
          <p:nvPr userDrawn="1"/>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05375" y="4683822"/>
            <a:ext cx="1467261" cy="348235"/>
          </a:xfrm>
          <a:prstGeom prst="rect">
            <a:avLst/>
          </a:prstGeom>
        </p:spPr>
      </p:pic>
      <p:pic>
        <p:nvPicPr>
          <p:cNvPr id="16" name="Picture 15"/>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974117" y="3414339"/>
            <a:ext cx="2004218" cy="827933"/>
          </a:xfrm>
          <a:prstGeom prst="rect">
            <a:avLst/>
          </a:prstGeom>
        </p:spPr>
      </p:pic>
      <p:sp>
        <p:nvSpPr>
          <p:cNvPr id="17" name="TextBox 16"/>
          <p:cNvSpPr txBox="1"/>
          <p:nvPr userDrawn="1"/>
        </p:nvSpPr>
        <p:spPr>
          <a:xfrm>
            <a:off x="1841312" y="4736971"/>
            <a:ext cx="2209573" cy="230833"/>
          </a:xfrm>
          <a:prstGeom prst="rect">
            <a:avLst/>
          </a:prstGeom>
          <a:noFill/>
        </p:spPr>
        <p:txBody>
          <a:bodyPr wrap="square" lIns="0" tIns="0" rIns="0" bIns="0" rtlCol="0">
            <a:spAutoFit/>
          </a:bodyPr>
          <a:lstStyle/>
          <a:p>
            <a:pPr algn="ctr" defTabSz="685750"/>
            <a:r>
              <a:rPr lang="en-US" sz="1500" b="1" spc="-53" dirty="0" smtClean="0">
                <a:gradFill>
                  <a:gsLst>
                    <a:gs pos="2917">
                      <a:srgbClr val="FFFFFF"/>
                    </a:gs>
                    <a:gs pos="30000">
                      <a:srgbClr val="FFFFFF"/>
                    </a:gs>
                  </a:gsLst>
                  <a:lin ang="5400000" scaled="0"/>
                </a:gradFill>
              </a:rPr>
              <a:t>LEARN</a:t>
            </a:r>
            <a:r>
              <a:rPr lang="en-US" sz="1500" spc="-53" dirty="0" smtClean="0">
                <a:gradFill>
                  <a:gsLst>
                    <a:gs pos="2917">
                      <a:srgbClr val="FFFFFF"/>
                    </a:gs>
                    <a:gs pos="30000">
                      <a:srgbClr val="FFFFFF"/>
                    </a:gs>
                  </a:gsLst>
                  <a:lin ang="5400000" scaled="0"/>
                </a:gradFill>
                <a:latin typeface="Segoe UI Light"/>
              </a:rPr>
              <a:t> WINDOWS AZURE</a:t>
            </a:r>
          </a:p>
        </p:txBody>
      </p:sp>
      <p:pic>
        <p:nvPicPr>
          <p:cNvPr id="18" name="Picture 17"/>
          <p:cNvPicPr>
            <a:picLocks noChangeAspect="1"/>
          </p:cNvPicPr>
          <p:nvPr userDrawn="1"/>
        </p:nvPicPr>
        <p:blipFill rotWithShape="1">
          <a:blip r:embed="rId11">
            <a:extLst>
              <a:ext uri="{28A0092B-C50C-407E-A947-70E740481C1C}">
                <a14:useLocalDpi xmlns:a14="http://schemas.microsoft.com/office/drawing/2010/main" val="0"/>
              </a:ext>
            </a:extLst>
          </a:blip>
          <a:srcRect/>
          <a:stretch/>
        </p:blipFill>
        <p:spPr>
          <a:xfrm>
            <a:off x="251714" y="4599306"/>
            <a:ext cx="1108831" cy="544194"/>
          </a:xfrm>
          <a:prstGeom prst="rect">
            <a:avLst/>
          </a:prstGeom>
        </p:spPr>
      </p:pic>
      <p:pic>
        <p:nvPicPr>
          <p:cNvPr id="19" name="Picture 18"/>
          <p:cNvPicPr>
            <a:picLocks noChangeAspect="1"/>
          </p:cNvPicPr>
          <p:nvPr userDrawn="1"/>
        </p:nvPicPr>
        <p:blipFill rotWithShape="1">
          <a:blip r:embed="rId12">
            <a:extLst>
              <a:ext uri="{28A0092B-C50C-407E-A947-70E740481C1C}">
                <a14:useLocalDpi xmlns:a14="http://schemas.microsoft.com/office/drawing/2010/main" val="0"/>
              </a:ext>
            </a:extLst>
          </a:blip>
          <a:srcRect l="26418" r="24915" b="4055"/>
          <a:stretch/>
        </p:blipFill>
        <p:spPr>
          <a:xfrm>
            <a:off x="3170423" y="3347285"/>
            <a:ext cx="835699" cy="988271"/>
          </a:xfrm>
          <a:prstGeom prst="rect">
            <a:avLst/>
          </a:prstGeom>
        </p:spPr>
      </p:pic>
      <p:pic>
        <p:nvPicPr>
          <p:cNvPr id="20" name="Picture 19"/>
          <p:cNvPicPr>
            <a:picLocks noChangeAspect="1"/>
          </p:cNvPicPr>
          <p:nvPr userDrawn="1"/>
        </p:nvPicPr>
        <p:blipFill rotWithShape="1">
          <a:blip r:embed="rId13">
            <a:extLst>
              <a:ext uri="{28A0092B-C50C-407E-A947-70E740481C1C}">
                <a14:useLocalDpi xmlns:a14="http://schemas.microsoft.com/office/drawing/2010/main" val="0"/>
              </a:ext>
            </a:extLst>
          </a:blip>
          <a:srcRect l="24061" t="4833" r="26116"/>
          <a:stretch/>
        </p:blipFill>
        <p:spPr>
          <a:xfrm>
            <a:off x="8186525" y="2146712"/>
            <a:ext cx="789307" cy="904359"/>
          </a:xfrm>
          <a:prstGeom prst="rect">
            <a:avLst/>
          </a:prstGeom>
        </p:spPr>
      </p:pic>
    </p:spTree>
    <p:extLst>
      <p:ext uri="{BB962C8B-B14F-4D97-AF65-F5344CB8AC3E}">
        <p14:creationId xmlns:p14="http://schemas.microsoft.com/office/powerpoint/2010/main" val="1559185496"/>
      </p:ext>
    </p:extLst>
  </p:cSld>
  <p:clrMapOvr>
    <a:masterClrMapping/>
  </p:clrMapOvr>
  <p:transition spd="slow">
    <p:blinds dir="vert"/>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167" indent="-25716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472" indent="-21430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777" indent="-21430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220" indent="-17144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665" indent="-17144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1" tIns="57143" rIns="114291" bIns="57143"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920808458"/>
      </p:ext>
    </p:extLst>
  </p:cSld>
  <p:clrMapOvr>
    <a:masterClrMapping/>
  </p:clrMapOvr>
  <p:transition spd="slow">
    <p:blinds dir="vert"/>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301086"/>
      </p:ext>
    </p:extLst>
  </p:cSld>
  <p:clrMapOvr>
    <a:masterClrMapping/>
  </p:clrMapOvr>
  <p:transition spd="slow">
    <p:blinds dir="vert"/>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endParaRPr lang="en-US" sz="1700" dirty="0" smtClean="0">
              <a:gradFill>
                <a:gsLst>
                  <a:gs pos="0">
                    <a:srgbClr val="FFFFFF"/>
                  </a:gs>
                  <a:gs pos="100000">
                    <a:srgbClr val="FFFFFF"/>
                  </a:gs>
                </a:gsLst>
                <a:lin ang="5400000" scaled="0"/>
              </a:gra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7968535" y="84917"/>
            <a:ext cx="1108605" cy="555265"/>
          </a:xfrm>
          <a:prstGeom prst="rect">
            <a:avLst/>
          </a:prstGeom>
        </p:spPr>
      </p:pic>
      <p:sp>
        <p:nvSpPr>
          <p:cNvPr id="13" name="Rectangle 12"/>
          <p:cNvSpPr/>
          <p:nvPr userDrawn="1"/>
        </p:nvSpPr>
        <p:spPr bwMode="auto">
          <a:xfrm>
            <a:off x="0" y="5"/>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endParaRPr lang="en-US" sz="17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12012798"/>
      </p:ext>
    </p:extLst>
  </p:cSld>
  <p:clrMapOvr>
    <a:masterClrMapping/>
  </p:clrMapOvr>
  <p:transition spd="slow">
    <p:blinds dir="vert"/>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5"/>
            <a:ext cx="4115872" cy="1323439"/>
          </a:xfrm>
        </p:spPr>
        <p:txBody>
          <a:bodyPr/>
          <a:lstStyle>
            <a:lvl1pPr marL="254963" indent="-254963">
              <a:lnSpc>
                <a:spcPct val="90000"/>
              </a:lnSpc>
              <a:defRPr sz="2100"/>
            </a:lvl1pPr>
            <a:lvl2pPr marL="504966" indent="-244051">
              <a:lnSpc>
                <a:spcPct val="90000"/>
              </a:lnSpc>
              <a:defRPr sz="1800"/>
            </a:lvl2pPr>
            <a:lvl3pPr marL="715284" indent="-216272">
              <a:lnSpc>
                <a:spcPct val="90000"/>
              </a:lnSpc>
              <a:defRPr sz="1500"/>
            </a:lvl3pPr>
            <a:lvl4pPr marL="920642" indent="-205357">
              <a:lnSpc>
                <a:spcPct val="90000"/>
              </a:lnSpc>
              <a:defRPr sz="1400"/>
            </a:lvl4pPr>
            <a:lvl5pPr marL="1136915" indent="-210318">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5"/>
            <a:ext cx="4115872" cy="1323439"/>
          </a:xfrm>
        </p:spPr>
        <p:txBody>
          <a:bodyPr/>
          <a:lstStyle>
            <a:lvl1pPr marL="260915" indent="-260915">
              <a:lnSpc>
                <a:spcPct val="90000"/>
              </a:lnSpc>
              <a:defRPr sz="2100"/>
            </a:lvl1pPr>
            <a:lvl2pPr marL="504966" indent="-254963">
              <a:lnSpc>
                <a:spcPct val="90000"/>
              </a:lnSpc>
              <a:defRPr sz="1800"/>
            </a:lvl2pPr>
            <a:lvl3pPr marL="721238" indent="-227187">
              <a:lnSpc>
                <a:spcPct val="90000"/>
              </a:lnSpc>
              <a:defRPr sz="1500"/>
            </a:lvl3pPr>
            <a:lvl4pPr marL="920642" indent="-199404">
              <a:lnSpc>
                <a:spcPct val="90000"/>
              </a:lnSpc>
              <a:defRPr sz="1400"/>
            </a:lvl4pPr>
            <a:lvl5pPr marL="1136915" indent="-205357">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361867"/>
      </p:ext>
    </p:extLst>
  </p:cSld>
  <p:clrMapOvr>
    <a:masterClrMapping/>
  </p:clrMapOvr>
  <p:transition spd="slow">
    <p:blinds dir="vert"/>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8842284"/>
      </p:ext>
    </p:extLst>
  </p:cSld>
  <p:clrMapOvr>
    <a:masterClrMapping/>
  </p:clrMapOvr>
  <p:transition spd="slow">
    <p:blinds dir="vert"/>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5" name="Title Tile"/>
          <p:cNvSpPr/>
          <p:nvPr userDrawn="1"/>
        </p:nvSpPr>
        <p:spPr bwMode="auto">
          <a:xfrm>
            <a:off x="3008304"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6" tIns="34294" rIns="68586" bIns="34294" numCol="1" anchor="t" anchorCtr="0" compatLnSpc="1">
            <a:prstTxWarp prst="textNoShape">
              <a:avLst/>
            </a:prstTxWarp>
          </a:bodyPr>
          <a:lstStyle/>
          <a:p>
            <a:pPr defTabSz="685835"/>
            <a:endParaRPr lang="en-US">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762580"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grpSp>
        <p:nvGrpSpPr>
          <p:cNvPr id="34" name="Orange Tile"/>
          <p:cNvGrpSpPr/>
          <p:nvPr userDrawn="1"/>
        </p:nvGrpSpPr>
        <p:grpSpPr>
          <a:xfrm>
            <a:off x="1886044"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grpSp>
        <p:nvGrpSpPr>
          <p:cNvPr id="37" name="Teal Tile"/>
          <p:cNvGrpSpPr/>
          <p:nvPr userDrawn="1"/>
        </p:nvGrpSpPr>
        <p:grpSpPr>
          <a:xfrm>
            <a:off x="762580"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grpSp>
        <p:nvGrpSpPr>
          <p:cNvPr id="5" name="Green Tile"/>
          <p:cNvGrpSpPr/>
          <p:nvPr userDrawn="1"/>
        </p:nvGrpSpPr>
        <p:grpSpPr>
          <a:xfrm>
            <a:off x="1886044"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3" y="1223105"/>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835"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136907" y="3771902"/>
            <a:ext cx="5154369" cy="347441"/>
          </a:xfrm>
        </p:spPr>
        <p:txBody>
          <a:bodyPr>
            <a:noAutofit/>
          </a:bodyPr>
          <a:lstStyle>
            <a:lvl1pPr marL="0" indent="0" algn="l" defTabSz="68583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762643260"/>
      </p:ext>
    </p:extLst>
  </p:cSld>
  <p:clrMapOvr>
    <a:masterClrMapping/>
  </p:clrMapOvr>
  <p:transition spd="slow">
    <p:blinds dir="vert"/>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5" name="Title Tile"/>
          <p:cNvSpPr/>
          <p:nvPr userDrawn="1"/>
        </p:nvSpPr>
        <p:spPr bwMode="auto">
          <a:xfrm>
            <a:off x="3008304"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835"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1"/>
            <a:ext cx="4959201" cy="346249"/>
          </a:xfrm>
        </p:spPr>
        <p:txBody>
          <a:bodyPr>
            <a:noAutofit/>
          </a:bodyPr>
          <a:lstStyle>
            <a:lvl1pPr marL="0" indent="0" algn="l" defTabSz="68583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6" tIns="34294" rIns="68586" bIns="34294" numCol="1" anchor="t" anchorCtr="0" compatLnSpc="1">
            <a:prstTxWarp prst="textNoShape">
              <a:avLst/>
            </a:prstTxWarp>
          </a:bodyPr>
          <a:lstStyle/>
          <a:p>
            <a:pPr defTabSz="685835"/>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5"/>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4"/>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sp>
        <p:nvSpPr>
          <p:cNvPr id="2" name="Title 1"/>
          <p:cNvSpPr>
            <a:spLocks noGrp="1"/>
          </p:cNvSpPr>
          <p:nvPr>
            <p:ph type="ctrTitle"/>
          </p:nvPr>
        </p:nvSpPr>
        <p:spPr>
          <a:xfrm>
            <a:off x="3135105" y="2390353"/>
            <a:ext cx="4959201" cy="1142621"/>
          </a:xfrm>
        </p:spPr>
        <p:txBody>
          <a:bodyPr anchor="ctr" anchorCtr="0">
            <a:noAutofit/>
          </a:bodyPr>
          <a:lstStyle>
            <a:lvl1pPr algn="l" defTabSz="685835"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3493222953"/>
      </p:ext>
    </p:extLst>
  </p:cSld>
  <p:clrMapOvr>
    <a:masterClrMapping/>
  </p:clrMapOvr>
  <p:transition spd="slow">
    <p:blinds dir="vert"/>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5" name="Title Tile"/>
          <p:cNvSpPr/>
          <p:nvPr userDrawn="1"/>
        </p:nvSpPr>
        <p:spPr bwMode="auto">
          <a:xfrm>
            <a:off x="3008304"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835"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1"/>
            <a:ext cx="4959201" cy="346249"/>
          </a:xfrm>
        </p:spPr>
        <p:txBody>
          <a:bodyPr>
            <a:noAutofit/>
          </a:bodyPr>
          <a:lstStyle>
            <a:lvl1pPr marL="0" indent="0" algn="l" defTabSz="68583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6" tIns="34294" rIns="68586" bIns="34294" numCol="1" anchor="t" anchorCtr="0" compatLnSpc="1">
            <a:prstTxWarp prst="textNoShape">
              <a:avLst/>
            </a:prstTxWarp>
          </a:bodyPr>
          <a:lstStyle/>
          <a:p>
            <a:pPr defTabSz="685835"/>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5"/>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3"/>
            <a:ext cx="4959201" cy="1142621"/>
          </a:xfrm>
        </p:spPr>
        <p:txBody>
          <a:bodyPr anchor="ctr" anchorCtr="0">
            <a:noAutofit/>
          </a:bodyPr>
          <a:lstStyle>
            <a:lvl1pPr algn="l" defTabSz="685835"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3"/>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spTree>
    <p:extLst>
      <p:ext uri="{BB962C8B-B14F-4D97-AF65-F5344CB8AC3E}">
        <p14:creationId xmlns:p14="http://schemas.microsoft.com/office/powerpoint/2010/main" val="4005722962"/>
      </p:ext>
    </p:extLst>
  </p:cSld>
  <p:clrMapOvr>
    <a:masterClrMapping/>
  </p:clrMapOvr>
  <p:transition spd="slow">
    <p:blinds dir="vert"/>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5" name="Title Tile"/>
          <p:cNvSpPr/>
          <p:nvPr userDrawn="1"/>
        </p:nvSpPr>
        <p:spPr bwMode="auto">
          <a:xfrm>
            <a:off x="3008304"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835"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1"/>
            <a:ext cx="4959201" cy="346249"/>
          </a:xfrm>
        </p:spPr>
        <p:txBody>
          <a:bodyPr>
            <a:noAutofit/>
          </a:bodyPr>
          <a:lstStyle>
            <a:lvl1pPr marL="0" indent="0" algn="l" defTabSz="68583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6" tIns="34294" rIns="68586" bIns="34294" numCol="1" anchor="t" anchorCtr="0" compatLnSpc="1">
            <a:prstTxWarp prst="textNoShape">
              <a:avLst/>
            </a:prstTxWarp>
          </a:bodyPr>
          <a:lstStyle/>
          <a:p>
            <a:pPr defTabSz="685835"/>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5"/>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3"/>
            <a:ext cx="4959201" cy="1142621"/>
          </a:xfrm>
        </p:spPr>
        <p:txBody>
          <a:bodyPr anchor="ctr" anchorCtr="0">
            <a:noAutofit/>
          </a:bodyPr>
          <a:lstStyle>
            <a:lvl1pPr algn="l" defTabSz="685835"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spTree>
    <p:extLst>
      <p:ext uri="{BB962C8B-B14F-4D97-AF65-F5344CB8AC3E}">
        <p14:creationId xmlns:p14="http://schemas.microsoft.com/office/powerpoint/2010/main" val="780572739"/>
      </p:ext>
    </p:extLst>
  </p:cSld>
  <p:clrMapOvr>
    <a:masterClrMapping/>
  </p:clrMapOvr>
  <p:transition spd="slow">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5213"/>
            <a:ext cx="4115872" cy="263149"/>
          </a:xfrm>
        </p:spPr>
        <p:txBody>
          <a:bodyPr anchor="b"/>
          <a:lstStyle>
            <a:lvl1pPr marL="0" indent="0">
              <a:lnSpc>
                <a:spcPct val="90000"/>
              </a:lnSpc>
              <a:spcBef>
                <a:spcPts val="0"/>
              </a:spcBef>
              <a:buNone/>
              <a:defRPr sz="1900" b="1"/>
            </a:lvl1pPr>
            <a:lvl2pPr marL="342739" indent="0">
              <a:buNone/>
              <a:defRPr sz="1500" b="1"/>
            </a:lvl2pPr>
            <a:lvl3pPr marL="685487" indent="0">
              <a:buNone/>
              <a:defRPr sz="1400" b="1"/>
            </a:lvl3pPr>
            <a:lvl4pPr marL="1028229" indent="0">
              <a:buNone/>
              <a:defRPr sz="1200" b="1"/>
            </a:lvl4pPr>
            <a:lvl5pPr marL="1370975" indent="0">
              <a:buNone/>
              <a:defRPr sz="1200" b="1"/>
            </a:lvl5pPr>
            <a:lvl6pPr marL="1713712" indent="0">
              <a:buNone/>
              <a:defRPr sz="1200" b="1"/>
            </a:lvl6pPr>
            <a:lvl7pPr marL="2056459" indent="0">
              <a:buNone/>
              <a:defRPr sz="1200" b="1"/>
            </a:lvl7pPr>
            <a:lvl8pPr marL="2399204" indent="0">
              <a:buNone/>
              <a:defRPr sz="1200" b="1"/>
            </a:lvl8pPr>
            <a:lvl9pPr marL="274195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600209"/>
            <a:ext cx="4114800" cy="1166473"/>
          </a:xfrm>
        </p:spPr>
        <p:txBody>
          <a:bodyPr/>
          <a:lstStyle>
            <a:lvl1pPr marL="211238" indent="-211238">
              <a:defRPr sz="1700"/>
            </a:lvl1pPr>
            <a:lvl2pPr marL="421484" indent="-199332">
              <a:defRPr sz="1500"/>
            </a:lvl2pPr>
            <a:lvl3pPr marL="609917" indent="-182479">
              <a:defRPr sz="1400"/>
            </a:lvl3pPr>
            <a:lvl4pPr marL="787436" indent="-171572">
              <a:defRPr sz="1300"/>
            </a:lvl4pPr>
            <a:lvl5pPr marL="959008" indent="-154715">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055213"/>
            <a:ext cx="4115872" cy="263149"/>
          </a:xfrm>
        </p:spPr>
        <p:txBody>
          <a:bodyPr anchor="b"/>
          <a:lstStyle>
            <a:lvl1pPr marL="0" indent="0">
              <a:lnSpc>
                <a:spcPct val="90000"/>
              </a:lnSpc>
              <a:spcBef>
                <a:spcPts val="0"/>
              </a:spcBef>
              <a:buNone/>
              <a:defRPr sz="1900" b="1"/>
            </a:lvl1pPr>
            <a:lvl2pPr marL="342739" indent="0">
              <a:buNone/>
              <a:defRPr sz="1500" b="1"/>
            </a:lvl2pPr>
            <a:lvl3pPr marL="685487" indent="0">
              <a:buNone/>
              <a:defRPr sz="1400" b="1"/>
            </a:lvl3pPr>
            <a:lvl4pPr marL="1028229" indent="0">
              <a:buNone/>
              <a:defRPr sz="1200" b="1"/>
            </a:lvl4pPr>
            <a:lvl5pPr marL="1370975" indent="0">
              <a:buNone/>
              <a:defRPr sz="1200" b="1"/>
            </a:lvl5pPr>
            <a:lvl6pPr marL="1713712" indent="0">
              <a:buNone/>
              <a:defRPr sz="1200" b="1"/>
            </a:lvl6pPr>
            <a:lvl7pPr marL="2056459" indent="0">
              <a:buNone/>
              <a:defRPr sz="1200" b="1"/>
            </a:lvl7pPr>
            <a:lvl8pPr marL="2399204" indent="0">
              <a:buNone/>
              <a:defRPr sz="1200" b="1"/>
            </a:lvl8pPr>
            <a:lvl9pPr marL="274195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1600201"/>
            <a:ext cx="4115872" cy="1183964"/>
          </a:xfrm>
        </p:spPr>
        <p:txBody>
          <a:bodyPr/>
          <a:lstStyle>
            <a:lvl1pPr marL="222150" indent="-222150">
              <a:defRPr sz="1700"/>
            </a:lvl1pPr>
            <a:lvl2pPr marL="427436" indent="-205285">
              <a:defRPr sz="1500"/>
            </a:lvl2pPr>
            <a:lvl3pPr marL="615868" indent="-183472">
              <a:defRPr sz="1400"/>
            </a:lvl3pPr>
            <a:lvl4pPr marL="787436" indent="-177521">
              <a:defRPr sz="1300"/>
            </a:lvl4pPr>
            <a:lvl5pPr marL="959008" indent="-165619">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blinds dir="vert"/>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5" name="Title Tile"/>
          <p:cNvSpPr/>
          <p:nvPr userDrawn="1"/>
        </p:nvSpPr>
        <p:spPr bwMode="auto">
          <a:xfrm>
            <a:off x="3008304"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835"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1"/>
            <a:ext cx="4959201" cy="346249"/>
          </a:xfrm>
        </p:spPr>
        <p:txBody>
          <a:bodyPr>
            <a:noAutofit/>
          </a:bodyPr>
          <a:lstStyle>
            <a:lvl1pPr marL="0" indent="0" algn="l" defTabSz="68583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6" tIns="34294" rIns="68586" bIns="34294" numCol="1" anchor="t" anchorCtr="0" compatLnSpc="1">
            <a:prstTxWarp prst="textNoShape">
              <a:avLst/>
            </a:prstTxWarp>
          </a:bodyPr>
          <a:lstStyle/>
          <a:p>
            <a:pPr defTabSz="685835"/>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5"/>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3"/>
            <a:ext cx="4959201" cy="1142621"/>
          </a:xfrm>
        </p:spPr>
        <p:txBody>
          <a:bodyPr anchor="ctr" anchorCtr="0">
            <a:noAutofit/>
          </a:bodyPr>
          <a:lstStyle>
            <a:lvl1pPr algn="l" defTabSz="685835"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3"/>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spTree>
    <p:extLst>
      <p:ext uri="{BB962C8B-B14F-4D97-AF65-F5344CB8AC3E}">
        <p14:creationId xmlns:p14="http://schemas.microsoft.com/office/powerpoint/2010/main" val="1892426397"/>
      </p:ext>
    </p:extLst>
  </p:cSld>
  <p:clrMapOvr>
    <a:masterClrMapping/>
  </p:clrMapOvr>
  <p:transition spd="slow">
    <p:blinds dir="vert"/>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3008304"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835"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1"/>
            <a:ext cx="4959201" cy="346249"/>
          </a:xfrm>
        </p:spPr>
        <p:txBody>
          <a:bodyPr>
            <a:noAutofit/>
          </a:bodyPr>
          <a:lstStyle>
            <a:lvl1pPr marL="0" indent="0" algn="l" defTabSz="68583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6" tIns="34294" rIns="68586" bIns="34294" numCol="1" anchor="t" anchorCtr="0" compatLnSpc="1">
            <a:prstTxWarp prst="textNoShape">
              <a:avLst/>
            </a:prstTxWarp>
          </a:bodyPr>
          <a:lstStyle/>
          <a:p>
            <a:pPr defTabSz="685835"/>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5"/>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3"/>
            <a:ext cx="4959201" cy="1142621"/>
          </a:xfrm>
        </p:spPr>
        <p:txBody>
          <a:bodyPr anchor="ctr" anchorCtr="0">
            <a:noAutofit/>
          </a:bodyPr>
          <a:lstStyle>
            <a:lvl1pPr algn="l" defTabSz="685835"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spTree>
    <p:extLst>
      <p:ext uri="{BB962C8B-B14F-4D97-AF65-F5344CB8AC3E}">
        <p14:creationId xmlns:p14="http://schemas.microsoft.com/office/powerpoint/2010/main" val="1886046710"/>
      </p:ext>
    </p:extLst>
  </p:cSld>
  <p:clrMapOvr>
    <a:masterClrMapping/>
  </p:clrMapOvr>
  <p:transition spd="slow">
    <p:blinds dir="vert"/>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3008304"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835"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1"/>
            <a:ext cx="4959201" cy="346249"/>
          </a:xfrm>
        </p:spPr>
        <p:txBody>
          <a:bodyPr>
            <a:noAutofit/>
          </a:bodyPr>
          <a:lstStyle>
            <a:lvl1pPr marL="0" indent="0" algn="l" defTabSz="68583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6" tIns="34294" rIns="68586" bIns="34294" numCol="1" anchor="t" anchorCtr="0" compatLnSpc="1">
            <a:prstTxWarp prst="textNoShape">
              <a:avLst/>
            </a:prstTxWarp>
          </a:bodyPr>
          <a:lstStyle/>
          <a:p>
            <a:pPr defTabSz="685835"/>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5"/>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3"/>
            <a:ext cx="4959201" cy="1142621"/>
          </a:xfrm>
        </p:spPr>
        <p:txBody>
          <a:bodyPr anchor="ctr" anchorCtr="0">
            <a:noAutofit/>
          </a:bodyPr>
          <a:lstStyle>
            <a:lvl1pPr algn="l" defTabSz="685835"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3" tIns="34292" rIns="68583" bIns="34292" numCol="1" spcCol="0" rtlCol="0" fromWordArt="0" anchor="ctr" anchorCtr="0" forceAA="0" compatLnSpc="1">
            <a:prstTxWarp prst="textNoShape">
              <a:avLst/>
            </a:prstTxWarp>
            <a:noAutofit/>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3"/>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a:endParaRPr lang="en-US" sz="17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35"/>
              <a:endParaRPr lang="en-US">
                <a:solidFill>
                  <a:srgbClr val="FFFFFF"/>
                </a:solidFill>
              </a:endParaRPr>
            </a:p>
          </p:txBody>
        </p:sp>
      </p:grpSp>
    </p:spTree>
    <p:extLst>
      <p:ext uri="{BB962C8B-B14F-4D97-AF65-F5344CB8AC3E}">
        <p14:creationId xmlns:p14="http://schemas.microsoft.com/office/powerpoint/2010/main" val="3653290359"/>
      </p:ext>
    </p:extLst>
  </p:cSld>
  <p:clrMapOvr>
    <a:masterClrMapping/>
  </p:clrMapOvr>
  <p:transition spd="slow">
    <p:blinds dir="vert"/>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9136034"/>
      </p:ext>
    </p:extLst>
  </p:cSld>
  <p:clrMapOvr>
    <a:masterClrMapping/>
  </p:clrMapOvr>
  <p:transition spd="slow">
    <p:blinds dir="vert"/>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1"/>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5584469"/>
      </p:ext>
    </p:extLst>
  </p:cSld>
  <p:clrMapOvr>
    <a:masterClrMapping/>
  </p:clrMapOvr>
  <p:transition spd="slow">
    <p:blinds dir="vert"/>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1"/>
            <a:ext cx="4115872" cy="1323439"/>
          </a:xfrm>
        </p:spPr>
        <p:txBody>
          <a:bodyPr/>
          <a:lstStyle>
            <a:lvl1pPr marL="255005" indent="-255005">
              <a:lnSpc>
                <a:spcPct val="90000"/>
              </a:lnSpc>
              <a:defRPr sz="2100"/>
            </a:lvl1pPr>
            <a:lvl2pPr marL="505050" indent="-244091">
              <a:lnSpc>
                <a:spcPct val="90000"/>
              </a:lnSpc>
              <a:defRPr sz="1800"/>
            </a:lvl2pPr>
            <a:lvl3pPr marL="715404" indent="-216308">
              <a:lnSpc>
                <a:spcPct val="90000"/>
              </a:lnSpc>
              <a:defRPr sz="1500"/>
            </a:lvl3pPr>
            <a:lvl4pPr marL="920797" indent="-205393">
              <a:lnSpc>
                <a:spcPct val="90000"/>
              </a:lnSpc>
              <a:defRPr sz="1400"/>
            </a:lvl4pPr>
            <a:lvl5pPr marL="1137106" indent="-210354">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1"/>
            <a:ext cx="4115872" cy="1323439"/>
          </a:xfrm>
        </p:spPr>
        <p:txBody>
          <a:bodyPr/>
          <a:lstStyle>
            <a:lvl1pPr marL="260959" indent="-260959">
              <a:lnSpc>
                <a:spcPct val="90000"/>
              </a:lnSpc>
              <a:defRPr sz="2100"/>
            </a:lvl1pPr>
            <a:lvl2pPr marL="505050" indent="-255005">
              <a:lnSpc>
                <a:spcPct val="90000"/>
              </a:lnSpc>
              <a:defRPr sz="1800"/>
            </a:lvl2pPr>
            <a:lvl3pPr marL="721358" indent="-227223">
              <a:lnSpc>
                <a:spcPct val="90000"/>
              </a:lnSpc>
              <a:defRPr sz="1500"/>
            </a:lvl3pPr>
            <a:lvl4pPr marL="920797" indent="-199440">
              <a:lnSpc>
                <a:spcPct val="90000"/>
              </a:lnSpc>
              <a:defRPr sz="1400"/>
            </a:lvl4pPr>
            <a:lvl5pPr marL="1137106" indent="-205393">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8612285"/>
      </p:ext>
    </p:extLst>
  </p:cSld>
  <p:clrMapOvr>
    <a:masterClrMapping/>
  </p:clrMapOvr>
  <p:transition spd="slow">
    <p:blinds dir="vert"/>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5204"/>
            <a:ext cx="4115872" cy="263149"/>
          </a:xfrm>
        </p:spPr>
        <p:txBody>
          <a:bodyPr anchor="b"/>
          <a:lstStyle>
            <a:lvl1pPr marL="0" indent="0">
              <a:lnSpc>
                <a:spcPct val="90000"/>
              </a:lnSpc>
              <a:spcBef>
                <a:spcPts val="0"/>
              </a:spcBef>
              <a:buNone/>
              <a:defRPr sz="1900" b="1"/>
            </a:lvl1pPr>
            <a:lvl2pPr marL="342918" indent="0">
              <a:buNone/>
              <a:defRPr sz="1500" b="1"/>
            </a:lvl2pPr>
            <a:lvl3pPr marL="685835" indent="0">
              <a:buNone/>
              <a:defRPr sz="1400" b="1"/>
            </a:lvl3pPr>
            <a:lvl4pPr marL="1028753" indent="0">
              <a:buNone/>
              <a:defRPr sz="1200" b="1"/>
            </a:lvl4pPr>
            <a:lvl5pPr marL="1371671" indent="0">
              <a:buNone/>
              <a:defRPr sz="1200" b="1"/>
            </a:lvl5pPr>
            <a:lvl6pPr marL="1714588" indent="0">
              <a:buNone/>
              <a:defRPr sz="1200" b="1"/>
            </a:lvl6pPr>
            <a:lvl7pPr marL="2057506" indent="0">
              <a:buNone/>
              <a:defRPr sz="1200" b="1"/>
            </a:lvl7pPr>
            <a:lvl8pPr marL="2400424" indent="0">
              <a:buNone/>
              <a:defRPr sz="1200" b="1"/>
            </a:lvl8pPr>
            <a:lvl9pPr marL="274334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600201"/>
            <a:ext cx="4114800" cy="1166473"/>
          </a:xfrm>
        </p:spPr>
        <p:txBody>
          <a:bodyPr/>
          <a:lstStyle>
            <a:lvl1pPr marL="211347" indent="-211347">
              <a:defRPr sz="1700"/>
            </a:lvl1pPr>
            <a:lvl2pPr marL="421702" indent="-199440">
              <a:defRPr sz="1500"/>
            </a:lvl2pPr>
            <a:lvl3pPr marL="610227" indent="-182572">
              <a:defRPr sz="1400"/>
            </a:lvl3pPr>
            <a:lvl4pPr marL="787838" indent="-171658">
              <a:defRPr sz="1300"/>
            </a:lvl4pPr>
            <a:lvl5pPr marL="959495" indent="-154790">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5204"/>
            <a:ext cx="4115872" cy="263149"/>
          </a:xfrm>
        </p:spPr>
        <p:txBody>
          <a:bodyPr anchor="b"/>
          <a:lstStyle>
            <a:lvl1pPr marL="0" indent="0">
              <a:lnSpc>
                <a:spcPct val="90000"/>
              </a:lnSpc>
              <a:spcBef>
                <a:spcPts val="0"/>
              </a:spcBef>
              <a:buNone/>
              <a:defRPr sz="1900" b="1"/>
            </a:lvl1pPr>
            <a:lvl2pPr marL="342918" indent="0">
              <a:buNone/>
              <a:defRPr sz="1500" b="1"/>
            </a:lvl2pPr>
            <a:lvl3pPr marL="685835" indent="0">
              <a:buNone/>
              <a:defRPr sz="1400" b="1"/>
            </a:lvl3pPr>
            <a:lvl4pPr marL="1028753" indent="0">
              <a:buNone/>
              <a:defRPr sz="1200" b="1"/>
            </a:lvl4pPr>
            <a:lvl5pPr marL="1371671" indent="0">
              <a:buNone/>
              <a:defRPr sz="1200" b="1"/>
            </a:lvl5pPr>
            <a:lvl6pPr marL="1714588" indent="0">
              <a:buNone/>
              <a:defRPr sz="1200" b="1"/>
            </a:lvl6pPr>
            <a:lvl7pPr marL="2057506" indent="0">
              <a:buNone/>
              <a:defRPr sz="1200" b="1"/>
            </a:lvl7pPr>
            <a:lvl8pPr marL="2400424" indent="0">
              <a:buNone/>
              <a:defRPr sz="1200" b="1"/>
            </a:lvl8pPr>
            <a:lvl9pPr marL="274334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61" indent="-222261">
              <a:defRPr sz="1700"/>
            </a:lvl1pPr>
            <a:lvl2pPr marL="427655" indent="-205393">
              <a:defRPr sz="1500"/>
            </a:lvl2pPr>
            <a:lvl3pPr marL="616180" indent="-183564">
              <a:defRPr sz="1400"/>
            </a:lvl3pPr>
            <a:lvl4pPr marL="787838" indent="-177611">
              <a:defRPr sz="1300"/>
            </a:lvl4pPr>
            <a:lvl5pPr marL="959495" indent="-165704">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4788177"/>
      </p:ext>
    </p:extLst>
  </p:cSld>
  <p:clrMapOvr>
    <a:masterClrMapping/>
  </p:clrMapOvr>
  <p:transition spd="slow">
    <p:blinds dir="vert"/>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68497889"/>
      </p:ext>
    </p:extLst>
  </p:cSld>
  <p:clrMapOvr>
    <a:masterClrMapping/>
  </p:clrMapOvr>
  <p:transition spd="slow">
    <p:blinds dir="vert"/>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4444020"/>
      </p:ext>
    </p:extLst>
  </p:cSld>
  <p:clrMapOvr>
    <a:masterClrMapping/>
  </p:clrMapOvr>
  <p:transition spd="slow">
    <p:blinds dir="vert"/>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731365"/>
      </p:ext>
    </p:extLst>
  </p:cSld>
  <p:clrMapOvr>
    <a:masterClrMapping/>
  </p:clrMapOvr>
  <p:transition spd="slow">
    <p:blinds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spd="slow">
    <p:blinds dir="vert"/>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105308"/>
      </p:ext>
    </p:extLst>
  </p:cSld>
  <p:clrMapOvr>
    <a:masterClrMapping/>
  </p:clrMapOvr>
  <p:transition spd="slow">
    <p:blinds dir="vert"/>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1"/>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8603654"/>
      </p:ext>
    </p:extLst>
  </p:cSld>
  <p:clrMapOvr>
    <a:masterClrMapping/>
  </p:clrMapOvr>
  <p:transition spd="slow">
    <p:blinds dir="vert"/>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1"/>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06" tIns="57152" rIns="114306" bIns="57152"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718464284"/>
      </p:ext>
    </p:extLst>
  </p:cSld>
  <p:clrMapOvr>
    <a:masterClrMapping/>
  </p:clrMapOvr>
  <p:transition spd="slow">
    <p:blinds dir="vert"/>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8" y="3459257"/>
            <a:ext cx="4091815" cy="858697"/>
          </a:xfrm>
        </p:spPr>
        <p:txBody>
          <a:bodyPr/>
          <a:lstStyle>
            <a:lvl1pPr marL="0" indent="0">
              <a:buFont typeface="Arial" pitchFamily="34" charset="0"/>
              <a:buNone/>
              <a:defRPr sz="1800">
                <a:solidFill>
                  <a:schemeClr val="bg1">
                    <a:alpha val="98000"/>
                  </a:schemeClr>
                </a:solidFill>
                <a:latin typeface="+mj-lt"/>
              </a:defRPr>
            </a:lvl1pPr>
            <a:lvl2pPr marL="345312" indent="0">
              <a:buFont typeface="Arial" pitchFamily="34" charset="0"/>
              <a:buNone/>
              <a:defRPr/>
            </a:lvl2pPr>
            <a:lvl3pPr marL="641807" indent="0">
              <a:buFont typeface="Arial" pitchFamily="34" charset="0"/>
              <a:buNone/>
              <a:defRPr/>
            </a:lvl3pPr>
            <a:lvl4pPr marL="944253" indent="0">
              <a:buFont typeface="Arial" pitchFamily="34" charset="0"/>
              <a:buNone/>
              <a:defRPr/>
            </a:lvl4pPr>
            <a:lvl5pPr marL="120383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94632410"/>
      </p:ext>
    </p:extLst>
  </p:cSld>
  <p:clrMapOvr>
    <a:masterClrMapping/>
  </p:clrMapOvr>
  <p:transition spd="slow">
    <p:blinds dir="vert"/>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53" indent="-30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32" indent="-25958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268" indent="-2524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4779411"/>
            <a:ext cx="1261769" cy="146626"/>
          </a:xfrm>
          <a:prstGeom prst="rect">
            <a:avLst/>
          </a:prstGeom>
        </p:spPr>
      </p:pic>
    </p:spTree>
    <p:extLst>
      <p:ext uri="{BB962C8B-B14F-4D97-AF65-F5344CB8AC3E}">
        <p14:creationId xmlns:p14="http://schemas.microsoft.com/office/powerpoint/2010/main" val="716058453"/>
      </p:ext>
    </p:extLst>
  </p:cSld>
  <p:clrMapOvr>
    <a:masterClrMapping/>
  </p:clrMapOvr>
  <p:transition spd="slow">
    <p:blinds dir="vert"/>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835"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78" indent="-257198">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98" indent="-257198">
              <a:spcBef>
                <a:spcPts val="0"/>
              </a:spcBef>
              <a:spcAft>
                <a:spcPts val="300"/>
              </a:spcAft>
              <a:buFont typeface="Arial" pitchFamily="34" charset="0"/>
              <a:buChar char="•"/>
              <a:defRPr/>
            </a:lvl5pPr>
            <a:lvl6pPr marL="775168" indent="-257198">
              <a:buFont typeface="Arial" pitchFamily="34" charset="0"/>
              <a:buChar char="•"/>
              <a:defRPr sz="1800">
                <a:gradFill>
                  <a:gsLst>
                    <a:gs pos="0">
                      <a:srgbClr val="595959"/>
                    </a:gs>
                    <a:gs pos="86000">
                      <a:srgbClr val="595959"/>
                    </a:gs>
                  </a:gsLst>
                  <a:lin ang="5400000" scaled="0"/>
                </a:gradFill>
              </a:defRPr>
            </a:lvl6pPr>
            <a:lvl7pPr marL="941871" indent="-169084">
              <a:defRPr>
                <a:gradFill>
                  <a:gsLst>
                    <a:gs pos="0">
                      <a:srgbClr val="595959"/>
                    </a:gs>
                    <a:gs pos="86000">
                      <a:srgbClr val="595959"/>
                    </a:gs>
                  </a:gsLst>
                  <a:lin ang="5400000" scaled="0"/>
                </a:gradFill>
              </a:defRPr>
            </a:lvl7pPr>
            <a:lvl8pPr marL="1115718" indent="-173847">
              <a:defRPr>
                <a:gradFill>
                  <a:gsLst>
                    <a:gs pos="0">
                      <a:srgbClr val="595959"/>
                    </a:gs>
                    <a:gs pos="86000">
                      <a:srgbClr val="595959"/>
                    </a:gs>
                  </a:gsLst>
                  <a:lin ang="5400000" scaled="0"/>
                </a:gradFill>
              </a:defRPr>
            </a:lvl8pPr>
          </a:lstStyle>
          <a:p>
            <a:pPr marL="259580" lvl="0" indent="-259580" algn="l" defTabSz="685835" rtl="0" eaLnBrk="1" latinLnBrk="0" hangingPunct="1">
              <a:lnSpc>
                <a:spcPct val="90000"/>
              </a:lnSpc>
              <a:spcBef>
                <a:spcPct val="20000"/>
              </a:spcBef>
              <a:buSzPct val="90000"/>
              <a:buFont typeface="Arial" pitchFamily="34" charset="0"/>
              <a:buChar char="•"/>
            </a:pPr>
            <a:r>
              <a:rPr lang="en-US" smtClean="0"/>
              <a:t>Click to edit Master text styles</a:t>
            </a:r>
          </a:p>
          <a:p>
            <a:pPr marL="259580" lvl="1" indent="-259580" algn="l" defTabSz="685835" rtl="0" eaLnBrk="1" latinLnBrk="0" hangingPunct="1">
              <a:lnSpc>
                <a:spcPct val="90000"/>
              </a:lnSpc>
              <a:spcBef>
                <a:spcPct val="20000"/>
              </a:spcBef>
              <a:buSzPct val="90000"/>
              <a:buFont typeface="Arial" pitchFamily="34" charset="0"/>
              <a:buChar char="•"/>
            </a:pPr>
            <a:r>
              <a:rPr lang="en-US" smtClean="0"/>
              <a:t>Second level</a:t>
            </a:r>
          </a:p>
          <a:p>
            <a:pPr marL="259580" lvl="2" indent="-259580" algn="l" defTabSz="685835" rtl="0" eaLnBrk="1" latinLnBrk="0" hangingPunct="1">
              <a:lnSpc>
                <a:spcPct val="90000"/>
              </a:lnSpc>
              <a:spcBef>
                <a:spcPct val="20000"/>
              </a:spcBef>
              <a:buSzPct val="90000"/>
              <a:buFont typeface="Arial" pitchFamily="34" charset="0"/>
              <a:buChar char="•"/>
            </a:pPr>
            <a:r>
              <a:rPr lang="en-US" smtClean="0"/>
              <a:t>Third level</a:t>
            </a:r>
          </a:p>
          <a:p>
            <a:pPr marL="259580" lvl="3" indent="-259580" algn="l" defTabSz="685835" rtl="0" eaLnBrk="1" latinLnBrk="0" hangingPunct="1">
              <a:lnSpc>
                <a:spcPct val="90000"/>
              </a:lnSpc>
              <a:spcBef>
                <a:spcPct val="20000"/>
              </a:spcBef>
              <a:buSzPct val="90000"/>
              <a:buFont typeface="Arial" pitchFamily="34" charset="0"/>
              <a:buChar char="•"/>
            </a:pPr>
            <a:r>
              <a:rPr lang="en-US" smtClean="0"/>
              <a:t>Fourth level</a:t>
            </a:r>
          </a:p>
          <a:p>
            <a:pPr marL="259580" lvl="4" indent="-259580" algn="l" defTabSz="68583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4779411"/>
            <a:ext cx="1261769" cy="146626"/>
          </a:xfrm>
          <a:prstGeom prst="rect">
            <a:avLst/>
          </a:prstGeom>
        </p:spPr>
      </p:pic>
    </p:spTree>
    <p:extLst>
      <p:ext uri="{BB962C8B-B14F-4D97-AF65-F5344CB8AC3E}">
        <p14:creationId xmlns:p14="http://schemas.microsoft.com/office/powerpoint/2010/main" val="1114001878"/>
      </p:ext>
    </p:extLst>
  </p:cSld>
  <p:clrMapOvr>
    <a:masterClrMapping/>
  </p:clrMapOvr>
  <p:transition spd="slow">
    <p:blinds dir="vert"/>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08" indent="-256008">
              <a:lnSpc>
                <a:spcPct val="90000"/>
              </a:lnSpc>
              <a:buSzPct val="80000"/>
              <a:buFont typeface="Arial" pitchFamily="34" charset="0"/>
              <a:buChar char="•"/>
              <a:defRPr sz="2400"/>
            </a:lvl1pPr>
            <a:lvl2pPr marL="470340" indent="-214332">
              <a:lnSpc>
                <a:spcPct val="90000"/>
              </a:lnSpc>
              <a:buSzPct val="80000"/>
              <a:buFont typeface="Arial" pitchFamily="34" charset="0"/>
              <a:buChar char="•"/>
              <a:defRPr sz="2100"/>
            </a:lvl2pPr>
            <a:lvl3pPr marL="685862" indent="-215523">
              <a:lnSpc>
                <a:spcPct val="90000"/>
              </a:lnSpc>
              <a:buSzPct val="80000"/>
              <a:buFont typeface="Arial" pitchFamily="34" charset="0"/>
              <a:buChar char="•"/>
              <a:defRPr sz="1800"/>
            </a:lvl3pPr>
            <a:lvl4pPr marL="1284803" indent="-169084">
              <a:lnSpc>
                <a:spcPct val="90000"/>
              </a:lnSpc>
              <a:buSzPct val="80000"/>
              <a:buFont typeface="Arial" pitchFamily="34" charset="0"/>
              <a:buChar char="•"/>
              <a:defRPr sz="1500"/>
            </a:lvl4pPr>
            <a:lvl5pPr marL="1458649" indent="-17384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31" indent="-34293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40" indent="-34293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38" indent="-257198">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17" indent="-257198">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01" indent="-257198">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08" lvl="0" indent="-256008" algn="l" defTabSz="685835" rtl="0" eaLnBrk="1" latinLnBrk="0" hangingPunct="1">
              <a:lnSpc>
                <a:spcPct val="90000"/>
              </a:lnSpc>
              <a:spcBef>
                <a:spcPct val="20000"/>
              </a:spcBef>
              <a:buSzPct val="80000"/>
              <a:buFont typeface="Arial" pitchFamily="34" charset="0"/>
              <a:buChar char="•"/>
            </a:pPr>
            <a:r>
              <a:rPr lang="en-US" smtClean="0"/>
              <a:t>Click to edit Master text styles</a:t>
            </a:r>
          </a:p>
          <a:p>
            <a:pPr marL="256008" lvl="1" indent="-256008" algn="l" defTabSz="685835" rtl="0" eaLnBrk="1" latinLnBrk="0" hangingPunct="1">
              <a:lnSpc>
                <a:spcPct val="90000"/>
              </a:lnSpc>
              <a:spcBef>
                <a:spcPct val="20000"/>
              </a:spcBef>
              <a:buSzPct val="80000"/>
              <a:buFont typeface="Arial" pitchFamily="34" charset="0"/>
              <a:buChar char="•"/>
            </a:pPr>
            <a:r>
              <a:rPr lang="en-US" smtClean="0"/>
              <a:t>Second level</a:t>
            </a:r>
          </a:p>
          <a:p>
            <a:pPr marL="256008" lvl="2" indent="-256008" algn="l" defTabSz="685835" rtl="0" eaLnBrk="1" latinLnBrk="0" hangingPunct="1">
              <a:lnSpc>
                <a:spcPct val="90000"/>
              </a:lnSpc>
              <a:spcBef>
                <a:spcPct val="20000"/>
              </a:spcBef>
              <a:buSzPct val="80000"/>
              <a:buFont typeface="Arial" pitchFamily="34" charset="0"/>
              <a:buChar char="•"/>
            </a:pPr>
            <a:r>
              <a:rPr lang="en-US" smtClean="0"/>
              <a:t>Third level</a:t>
            </a:r>
          </a:p>
          <a:p>
            <a:pPr marL="256008" lvl="3" indent="-256008" algn="l" defTabSz="685835" rtl="0" eaLnBrk="1" latinLnBrk="0" hangingPunct="1">
              <a:lnSpc>
                <a:spcPct val="90000"/>
              </a:lnSpc>
              <a:spcBef>
                <a:spcPct val="20000"/>
              </a:spcBef>
              <a:buSzPct val="80000"/>
              <a:buFont typeface="Arial" pitchFamily="34" charset="0"/>
              <a:buChar char="•"/>
            </a:pPr>
            <a:r>
              <a:rPr lang="en-US" smtClean="0"/>
              <a:t>Fourth level</a:t>
            </a:r>
          </a:p>
          <a:p>
            <a:pPr marL="256008" lvl="4" indent="-256008" algn="l" defTabSz="68583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4779411"/>
            <a:ext cx="1261769" cy="146626"/>
          </a:xfrm>
          <a:prstGeom prst="rect">
            <a:avLst/>
          </a:prstGeom>
        </p:spPr>
      </p:pic>
    </p:spTree>
    <p:extLst>
      <p:ext uri="{BB962C8B-B14F-4D97-AF65-F5344CB8AC3E}">
        <p14:creationId xmlns:p14="http://schemas.microsoft.com/office/powerpoint/2010/main" val="411104811"/>
      </p:ext>
    </p:extLst>
  </p:cSld>
  <p:clrMapOvr>
    <a:masterClrMapping/>
  </p:clrMapOvr>
  <p:transition spd="slow">
    <p:blinds dir="vert"/>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1"/>
            <a:ext cx="4115872" cy="332399"/>
          </a:xfrm>
        </p:spPr>
        <p:txBody>
          <a:bodyPr anchor="b"/>
          <a:lstStyle>
            <a:lvl1pPr marL="0" indent="0">
              <a:lnSpc>
                <a:spcPct val="90000"/>
              </a:lnSpc>
              <a:spcBef>
                <a:spcPts val="0"/>
              </a:spcBef>
              <a:buNone/>
              <a:defRPr sz="2400" b="0">
                <a:latin typeface="Segoe UI Light" pitchFamily="34" charset="0"/>
              </a:defRPr>
            </a:lvl1pPr>
            <a:lvl2pPr marL="342918" indent="0">
              <a:buNone/>
              <a:defRPr sz="1500" b="1"/>
            </a:lvl2pPr>
            <a:lvl3pPr marL="685835" indent="0">
              <a:buNone/>
              <a:defRPr sz="1400" b="1"/>
            </a:lvl3pPr>
            <a:lvl4pPr marL="1028753" indent="0">
              <a:buNone/>
              <a:defRPr sz="1200" b="1"/>
            </a:lvl4pPr>
            <a:lvl5pPr marL="1371671" indent="0">
              <a:buNone/>
              <a:defRPr sz="1200" b="1"/>
            </a:lvl5pPr>
            <a:lvl6pPr marL="1714588" indent="0">
              <a:buNone/>
              <a:defRPr sz="1200" b="1"/>
            </a:lvl6pPr>
            <a:lvl7pPr marL="2057506" indent="0">
              <a:buNone/>
              <a:defRPr sz="1200" b="1"/>
            </a:lvl7pPr>
            <a:lvl8pPr marL="2400424" indent="0">
              <a:buNone/>
              <a:defRPr sz="1200" b="1"/>
            </a:lvl8pPr>
            <a:lvl9pPr marL="274334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1458861"/>
          </a:xfrm>
        </p:spPr>
        <p:txBody>
          <a:bodyPr/>
          <a:lstStyle>
            <a:lvl1pPr marL="302446" indent="-302446">
              <a:buSzPct val="80000"/>
              <a:buFont typeface="Arial" pitchFamily="34" charset="0"/>
              <a:buChar char="•"/>
              <a:defRPr sz="2100"/>
            </a:lvl1pPr>
            <a:lvl2pPr marL="558455" indent="-241719">
              <a:buSzPct val="80000"/>
              <a:buFont typeface="Arial" pitchFamily="34" charset="0"/>
              <a:buChar char="•"/>
              <a:defRPr sz="2100"/>
            </a:lvl2pPr>
            <a:lvl3pPr marL="770405" indent="-211951" defTabSz="772787">
              <a:buSzPct val="80000"/>
              <a:buFont typeface="Arial" pitchFamily="34" charset="0"/>
              <a:buChar char="•"/>
              <a:defRPr sz="1800"/>
            </a:lvl3pPr>
            <a:lvl4pPr marL="988310" indent="-215523">
              <a:buSzPct val="80000"/>
              <a:buFont typeface="Arial" pitchFamily="34" charset="0"/>
              <a:buChar char="•"/>
              <a:defRPr sz="1500"/>
            </a:lvl4pPr>
            <a:lvl5pPr marL="1156203" indent="-167894">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1"/>
            <a:ext cx="4115872" cy="332399"/>
          </a:xfrm>
        </p:spPr>
        <p:txBody>
          <a:bodyPr anchor="b"/>
          <a:lstStyle>
            <a:lvl1pPr marL="0" indent="0">
              <a:lnSpc>
                <a:spcPct val="90000"/>
              </a:lnSpc>
              <a:spcBef>
                <a:spcPts val="0"/>
              </a:spcBef>
              <a:buNone/>
              <a:defRPr sz="2400" b="0">
                <a:latin typeface="Segoe UI Light" pitchFamily="34" charset="0"/>
              </a:defRPr>
            </a:lvl1pPr>
            <a:lvl2pPr marL="342918" indent="0">
              <a:buNone/>
              <a:defRPr sz="1500" b="1"/>
            </a:lvl2pPr>
            <a:lvl3pPr marL="685835" indent="0">
              <a:buNone/>
              <a:defRPr sz="1400" b="1"/>
            </a:lvl3pPr>
            <a:lvl4pPr marL="1028753" indent="0">
              <a:buNone/>
              <a:defRPr sz="1200" b="1"/>
            </a:lvl4pPr>
            <a:lvl5pPr marL="1371671" indent="0">
              <a:buNone/>
              <a:defRPr sz="1200" b="1"/>
            </a:lvl5pPr>
            <a:lvl6pPr marL="1714588" indent="0">
              <a:buNone/>
              <a:defRPr sz="1200" b="1"/>
            </a:lvl6pPr>
            <a:lvl7pPr marL="2057506" indent="0">
              <a:buNone/>
              <a:defRPr sz="1200" b="1"/>
            </a:lvl7pPr>
            <a:lvl8pPr marL="2400424" indent="0">
              <a:buNone/>
              <a:defRPr sz="1200" b="1"/>
            </a:lvl8pPr>
            <a:lvl9pPr marL="274334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1458861"/>
          </a:xfrm>
        </p:spPr>
        <p:txBody>
          <a:bodyPr/>
          <a:lstStyle>
            <a:lvl1pPr marL="222261" indent="-22226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31" indent="-34293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34" indent="-257198">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985" indent="-257198">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53" indent="-257198">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985" indent="-257198">
              <a:defRPr sz="1200"/>
            </a:lvl6pPr>
            <a:lvl7pPr marL="1202642" indent="-214332">
              <a:defRPr sz="1200"/>
            </a:lvl7pPr>
            <a:lvl8pPr>
              <a:defRPr sz="1200"/>
            </a:lvl8pPr>
            <a:lvl9pPr>
              <a:defRPr sz="1200"/>
            </a:lvl9pPr>
          </a:lstStyle>
          <a:p>
            <a:pPr marL="302446" lvl="0" indent="-302446" algn="l" defTabSz="685835" rtl="0" eaLnBrk="1" latinLnBrk="0" hangingPunct="1">
              <a:lnSpc>
                <a:spcPct val="90000"/>
              </a:lnSpc>
              <a:spcBef>
                <a:spcPct val="20000"/>
              </a:spcBef>
              <a:buSzPct val="80000"/>
            </a:pPr>
            <a:r>
              <a:rPr lang="en-US" smtClean="0"/>
              <a:t>Click to edit Master text styles</a:t>
            </a:r>
          </a:p>
          <a:p>
            <a:pPr marL="302446" lvl="1" indent="-302446" algn="l" defTabSz="685835" rtl="0" eaLnBrk="1" latinLnBrk="0" hangingPunct="1">
              <a:lnSpc>
                <a:spcPct val="90000"/>
              </a:lnSpc>
              <a:spcBef>
                <a:spcPct val="20000"/>
              </a:spcBef>
              <a:buSzPct val="80000"/>
            </a:pPr>
            <a:r>
              <a:rPr lang="en-US" smtClean="0"/>
              <a:t>Second level</a:t>
            </a:r>
          </a:p>
          <a:p>
            <a:pPr marL="302446" lvl="2" indent="-302446" algn="l" defTabSz="685835" rtl="0" eaLnBrk="1" latinLnBrk="0" hangingPunct="1">
              <a:lnSpc>
                <a:spcPct val="90000"/>
              </a:lnSpc>
              <a:spcBef>
                <a:spcPct val="20000"/>
              </a:spcBef>
              <a:buSzPct val="80000"/>
            </a:pPr>
            <a:r>
              <a:rPr lang="en-US" smtClean="0"/>
              <a:t>Third level</a:t>
            </a:r>
          </a:p>
          <a:p>
            <a:pPr marL="302446" lvl="3" indent="-302446" algn="l" defTabSz="685835" rtl="0" eaLnBrk="1" latinLnBrk="0" hangingPunct="1">
              <a:lnSpc>
                <a:spcPct val="90000"/>
              </a:lnSpc>
              <a:spcBef>
                <a:spcPct val="20000"/>
              </a:spcBef>
              <a:buSzPct val="80000"/>
            </a:pPr>
            <a:r>
              <a:rPr lang="en-US" smtClean="0"/>
              <a:t>Fourth level</a:t>
            </a:r>
          </a:p>
          <a:p>
            <a:pPr marL="302446" lvl="4" indent="-302446" algn="l" defTabSz="68583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4779411"/>
            <a:ext cx="1261769" cy="146626"/>
          </a:xfrm>
          <a:prstGeom prst="rect">
            <a:avLst/>
          </a:prstGeom>
        </p:spPr>
      </p:pic>
    </p:spTree>
    <p:extLst>
      <p:ext uri="{BB962C8B-B14F-4D97-AF65-F5344CB8AC3E}">
        <p14:creationId xmlns:p14="http://schemas.microsoft.com/office/powerpoint/2010/main" val="244487166"/>
      </p:ext>
    </p:extLst>
  </p:cSld>
  <p:clrMapOvr>
    <a:masterClrMapping/>
  </p:clrMapOvr>
  <p:transition spd="slow">
    <p:blinds dir="vert"/>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4779411"/>
            <a:ext cx="1261769" cy="146626"/>
          </a:xfrm>
          <a:prstGeom prst="rect">
            <a:avLst/>
          </a:prstGeom>
        </p:spPr>
      </p:pic>
    </p:spTree>
    <p:extLst>
      <p:ext uri="{BB962C8B-B14F-4D97-AF65-F5344CB8AC3E}">
        <p14:creationId xmlns:p14="http://schemas.microsoft.com/office/powerpoint/2010/main" val="3227361627"/>
      </p:ext>
    </p:extLst>
  </p:cSld>
  <p:clrMapOvr>
    <a:masterClrMapping/>
  </p:clrMapOvr>
  <p:transition spd="slow">
    <p:blinds dir="vert"/>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4779411"/>
            <a:ext cx="1261769" cy="146626"/>
          </a:xfrm>
          <a:prstGeom prst="rect">
            <a:avLst/>
          </a:prstGeom>
        </p:spPr>
      </p:pic>
    </p:spTree>
    <p:extLst>
      <p:ext uri="{BB962C8B-B14F-4D97-AF65-F5344CB8AC3E}">
        <p14:creationId xmlns:p14="http://schemas.microsoft.com/office/powerpoint/2010/main" val="219606077"/>
      </p:ext>
    </p:extLst>
  </p:cSld>
  <p:clrMapOvr>
    <a:masterClrMapping/>
  </p:clrMapOvr>
  <p:transition spd="slow">
    <p:blinds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blinds dir="vert"/>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9" tIns="34280" rIns="68559" bIns="34280" numCol="1" spcCol="0" rtlCol="0" anchor="ctr" anchorCtr="0" compatLnSpc="1">
            <a:prstTxWarp prst="textNoShape">
              <a:avLst/>
            </a:prstTxWarp>
          </a:bodyPr>
          <a:lstStyle/>
          <a:p>
            <a:pPr algn="ctr" defTabSz="68540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35"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7"/>
            <a:ext cx="5210341" cy="931409"/>
          </a:xfrm>
        </p:spPr>
        <p:txBody>
          <a:bodyPr lIns="137172" tIns="137172" anchor="ctr" anchorCtr="0"/>
          <a:lstStyle>
            <a:lvl1pPr marL="431046" indent="-42866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35" rtl="0" eaLnBrk="1" latinLnBrk="0" hangingPunct="1">
              <a:lnSpc>
                <a:spcPct val="90000"/>
              </a:lnSpc>
              <a:spcBef>
                <a:spcPts val="0"/>
              </a:spcBef>
              <a:spcAft>
                <a:spcPts val="675"/>
              </a:spcAft>
              <a:buSzPct val="80000"/>
            </a:pPr>
            <a:r>
              <a:rPr lang="en-US" smtClean="0"/>
              <a:t>Click to edit Master text styles</a:t>
            </a:r>
          </a:p>
          <a:p>
            <a:pPr marL="2382" lvl="1" indent="0" algn="l" defTabSz="685835"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5" tIns="30867" rIns="61735" bIns="30867" numCol="1" anchor="t" anchorCtr="0" compatLnSpc="1">
            <a:prstTxWarp prst="textNoShape">
              <a:avLst/>
            </a:prstTxWarp>
          </a:bodyPr>
          <a:lstStyle/>
          <a:p>
            <a:pPr defTabSz="914324"/>
            <a:endParaRPr lang="en-US" sz="1200">
              <a:solidFill>
                <a:srgbClr val="292929"/>
              </a:solidFill>
            </a:endParaRPr>
          </a:p>
        </p:txBody>
      </p:sp>
    </p:spTree>
    <p:extLst>
      <p:ext uri="{BB962C8B-B14F-4D97-AF65-F5344CB8AC3E}">
        <p14:creationId xmlns:p14="http://schemas.microsoft.com/office/powerpoint/2010/main" val="3727182834"/>
      </p:ext>
    </p:extLst>
  </p:cSld>
  <p:clrMapOvr>
    <a:masterClrMapping/>
  </p:clrMapOvr>
  <p:transition spd="slow">
    <p:blinds dir="vert"/>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6"/>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grpSp>
    </p:spTree>
    <p:extLst>
      <p:ext uri="{BB962C8B-B14F-4D97-AF65-F5344CB8AC3E}">
        <p14:creationId xmlns:p14="http://schemas.microsoft.com/office/powerpoint/2010/main" val="175670950"/>
      </p:ext>
    </p:extLst>
  </p:cSld>
  <p:clrMapOvr>
    <a:masterClrMapping/>
  </p:clrMapOvr>
  <p:transition spd="slow">
    <p:blinds dir="vert"/>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6"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914324"/>
            <a:endParaRPr lang="en-US" sz="1800">
              <a:solidFill>
                <a:srgbClr val="292929"/>
              </a:solidFill>
            </a:endParaRPr>
          </a:p>
        </p:txBody>
      </p:sp>
    </p:spTree>
    <p:extLst>
      <p:ext uri="{BB962C8B-B14F-4D97-AF65-F5344CB8AC3E}">
        <p14:creationId xmlns:p14="http://schemas.microsoft.com/office/powerpoint/2010/main" val="1233478746"/>
      </p:ext>
    </p:extLst>
  </p:cSld>
  <p:clrMapOvr>
    <a:masterClrMapping/>
  </p:clrMapOvr>
  <p:transition spd="slow">
    <p:blinds dir="vert"/>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9"/>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24"/>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24"/>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24"/>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24"/>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24"/>
              <a:endParaRPr lang="en-US" sz="1200">
                <a:solidFill>
                  <a:srgbClr val="292929"/>
                </a:solidFill>
              </a:endParaRPr>
            </a:p>
          </p:txBody>
        </p:sp>
      </p:grpSp>
    </p:spTree>
    <p:extLst>
      <p:ext uri="{BB962C8B-B14F-4D97-AF65-F5344CB8AC3E}">
        <p14:creationId xmlns:p14="http://schemas.microsoft.com/office/powerpoint/2010/main" val="3335479815"/>
      </p:ext>
    </p:extLst>
  </p:cSld>
  <p:clrMapOvr>
    <a:masterClrMapping/>
  </p:clrMapOvr>
  <p:transition spd="slow">
    <p:blinds dir="vert"/>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9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6360832" y="1213828"/>
            <a:ext cx="1833797" cy="223663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1735" tIns="30867" rIns="61735" bIns="30867" numCol="1" anchor="t" anchorCtr="0" compatLnSpc="1">
            <a:prstTxWarp prst="textNoShape">
              <a:avLst/>
            </a:prstTxWarp>
          </a:bodyPr>
          <a:lstStyle/>
          <a:p>
            <a:pPr defTabSz="914324"/>
            <a:endParaRPr lang="en-US" sz="1200">
              <a:solidFill>
                <a:srgbClr val="292929"/>
              </a:solidFill>
            </a:endParaRPr>
          </a:p>
        </p:txBody>
      </p:sp>
    </p:spTree>
    <p:extLst>
      <p:ext uri="{BB962C8B-B14F-4D97-AF65-F5344CB8AC3E}">
        <p14:creationId xmlns:p14="http://schemas.microsoft.com/office/powerpoint/2010/main" val="3660474872"/>
      </p:ext>
    </p:extLst>
  </p:cSld>
  <p:clrMapOvr>
    <a:masterClrMapping/>
  </p:clrMapOvr>
  <p:transition spd="slow">
    <p:blinds dir="vert"/>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8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6179539" y="1526890"/>
            <a:ext cx="1945482" cy="1504269"/>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24"/>
              <a:endParaRPr lang="en-US" sz="1200">
                <a:solidFill>
                  <a:srgbClr val="292929"/>
                </a:solidFill>
              </a:endParaRPr>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24"/>
              <a:endParaRPr lang="en-US" sz="1200">
                <a:solidFill>
                  <a:srgbClr val="292929"/>
                </a:solidFill>
              </a:endParaRPr>
            </a:p>
          </p:txBody>
        </p:sp>
      </p:grpSp>
    </p:spTree>
    <p:extLst>
      <p:ext uri="{BB962C8B-B14F-4D97-AF65-F5344CB8AC3E}">
        <p14:creationId xmlns:p14="http://schemas.microsoft.com/office/powerpoint/2010/main" val="638239927"/>
      </p:ext>
    </p:extLst>
  </p:cSld>
  <p:clrMapOvr>
    <a:masterClrMapping/>
  </p:clrMapOvr>
  <p:transition spd="slow">
    <p:blinds dir="vert"/>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6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6220586"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914324"/>
            <a:endParaRPr lang="en-US" sz="1800">
              <a:solidFill>
                <a:srgbClr val="292929"/>
              </a:solidFill>
            </a:endParaRPr>
          </a:p>
        </p:txBody>
      </p:sp>
    </p:spTree>
    <p:extLst>
      <p:ext uri="{BB962C8B-B14F-4D97-AF65-F5344CB8AC3E}">
        <p14:creationId xmlns:p14="http://schemas.microsoft.com/office/powerpoint/2010/main" val="774013500"/>
      </p:ext>
    </p:extLst>
  </p:cSld>
  <p:clrMapOvr>
    <a:masterClrMapping/>
  </p:clrMapOvr>
  <p:transition spd="slow">
    <p:blinds dir="vert"/>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5" tIns="30867" rIns="61735" bIns="30867" numCol="1" anchor="t" anchorCtr="0" compatLnSpc="1">
            <a:prstTxWarp prst="textNoShape">
              <a:avLst/>
            </a:prstTxWarp>
          </a:bodyPr>
          <a:lstStyle/>
          <a:p>
            <a:pPr defTabSz="914324"/>
            <a:endParaRPr lang="en-US" sz="1200">
              <a:solidFill>
                <a:srgbClr val="292929"/>
              </a:solidFill>
            </a:endParaRPr>
          </a:p>
        </p:txBody>
      </p:sp>
    </p:spTree>
    <p:extLst>
      <p:ext uri="{BB962C8B-B14F-4D97-AF65-F5344CB8AC3E}">
        <p14:creationId xmlns:p14="http://schemas.microsoft.com/office/powerpoint/2010/main" val="2808329881"/>
      </p:ext>
    </p:extLst>
  </p:cSld>
  <p:clrMapOvr>
    <a:masterClrMapping/>
  </p:clrMapOvr>
  <p:transition spd="slow">
    <p:blinds dir="vert"/>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5"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grpSp>
    </p:spTree>
    <p:extLst>
      <p:ext uri="{BB962C8B-B14F-4D97-AF65-F5344CB8AC3E}">
        <p14:creationId xmlns:p14="http://schemas.microsoft.com/office/powerpoint/2010/main" val="2261404955"/>
      </p:ext>
    </p:extLst>
  </p:cSld>
  <p:clrMapOvr>
    <a:masterClrMapping/>
  </p:clrMapOvr>
  <p:transition spd="slow">
    <p:blinds dir="vert"/>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7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5"/>
            <a:ext cx="3154788" cy="346249"/>
          </a:xfrm>
        </p:spPr>
        <p:txBody>
          <a:bodyPr>
            <a:noAutofit/>
          </a:bodyPr>
          <a:lstStyle>
            <a:lvl1pPr marL="0" indent="0" algn="l" defTabSz="68583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6328853" y="1645496"/>
            <a:ext cx="799008" cy="2029122"/>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grpSp>
      <p:grpSp>
        <p:nvGrpSpPr>
          <p:cNvPr id="15" name="Group 14"/>
          <p:cNvGrpSpPr/>
          <p:nvPr userDrawn="1"/>
        </p:nvGrpSpPr>
        <p:grpSpPr>
          <a:xfrm>
            <a:off x="7423397" y="1645496"/>
            <a:ext cx="799008" cy="2029122"/>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grpSp>
      <p:grpSp>
        <p:nvGrpSpPr>
          <p:cNvPr id="18" name="Group 17"/>
          <p:cNvGrpSpPr/>
          <p:nvPr userDrawn="1"/>
        </p:nvGrpSpPr>
        <p:grpSpPr>
          <a:xfrm>
            <a:off x="6796406" y="1360335"/>
            <a:ext cx="958447" cy="2434026"/>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24"/>
              <a:endParaRPr lang="en-US" sz="1800">
                <a:solidFill>
                  <a:srgbClr val="292929"/>
                </a:solidFill>
              </a:endParaRPr>
            </a:p>
          </p:txBody>
        </p:sp>
      </p:grpSp>
    </p:spTree>
    <p:extLst>
      <p:ext uri="{BB962C8B-B14F-4D97-AF65-F5344CB8AC3E}">
        <p14:creationId xmlns:p14="http://schemas.microsoft.com/office/powerpoint/2010/main" val="3669199484"/>
      </p:ext>
    </p:extLst>
  </p:cSld>
  <p:clrMapOvr>
    <a:masterClrMapping/>
  </p:clrMapOvr>
  <p:transition spd="slow">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blinds dir="vert"/>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8"/>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7"/>
            <a:ext cx="1880410" cy="218515"/>
          </a:xfrm>
          <a:prstGeom prst="rect">
            <a:avLst/>
          </a:prstGeom>
        </p:spPr>
      </p:pic>
    </p:spTree>
    <p:extLst>
      <p:ext uri="{BB962C8B-B14F-4D97-AF65-F5344CB8AC3E}">
        <p14:creationId xmlns:p14="http://schemas.microsoft.com/office/powerpoint/2010/main" val="1406277901"/>
      </p:ext>
    </p:extLst>
  </p:cSld>
  <p:clrMapOvr>
    <a:masterClrMapping/>
  </p:clrMapOvr>
  <p:transition spd="slow">
    <p:blinds dir="vert"/>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75" tIns="34288" rIns="68575" bIns="34288" numCol="1" anchor="t" anchorCtr="0" compatLnSpc="1">
            <a:prstTxWarp prst="textNoShape">
              <a:avLst/>
            </a:prstTxWarp>
            <a:spAutoFit/>
          </a:bodyPr>
          <a:lstStyle/>
          <a:p>
            <a:pPr algn="ctr" defTabSz="685637"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37"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652475638"/>
      </p:ext>
    </p:extLst>
  </p:cSld>
  <p:clrMapOvr>
    <a:masterClrMapping/>
  </p:clrMapOvr>
  <p:transition spd="slow">
    <p:blinds dir="vert"/>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WALKIN - Prints in GRAYSCALE">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4"/>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3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3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9"/>
            <a:ext cx="1197051" cy="201275"/>
          </a:xfrm>
          <a:prstGeom prst="rect">
            <a:avLst/>
          </a:prstGeom>
          <a:noFill/>
          <a:ln>
            <a:noFill/>
          </a:ln>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2172876264"/>
      </p:ext>
    </p:extLst>
  </p:cSld>
  <p:clrMapOvr>
    <a:masterClrMapping/>
  </p:clrMapOvr>
  <p:transition spd="slow">
    <p:blinds dir="vert"/>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12" indent="-345312">
              <a:buClr>
                <a:srgbClr val="FFFFFF"/>
              </a:buClr>
              <a:buSzPct val="70000"/>
              <a:buFontTx/>
              <a:buBlip>
                <a:blip r:embed="rId2"/>
              </a:buBlip>
              <a:defRPr>
                <a:gradFill>
                  <a:gsLst>
                    <a:gs pos="0">
                      <a:srgbClr val="FFFFFF"/>
                    </a:gs>
                    <a:gs pos="86000">
                      <a:srgbClr val="FFFFFF"/>
                    </a:gs>
                  </a:gsLst>
                  <a:lin ang="5400000" scaled="0"/>
                </a:gradFill>
              </a:defRPr>
            </a:lvl1pPr>
            <a:lvl2pPr marL="641807" indent="-296494">
              <a:buClr>
                <a:srgbClr val="FFFFFF"/>
              </a:buClr>
              <a:buSzPct val="70000"/>
              <a:buFontTx/>
              <a:buBlip>
                <a:blip r:embed="rId2"/>
              </a:buBlip>
              <a:defRPr>
                <a:gradFill>
                  <a:gsLst>
                    <a:gs pos="0">
                      <a:srgbClr val="FFFFFF"/>
                    </a:gs>
                    <a:gs pos="86000">
                      <a:srgbClr val="FFFFFF"/>
                    </a:gs>
                  </a:gsLst>
                  <a:lin ang="5400000" scaled="0"/>
                </a:gradFill>
              </a:defRPr>
            </a:lvl2pPr>
            <a:lvl3pPr marL="944253" indent="-302446">
              <a:buClr>
                <a:srgbClr val="FFFFFF"/>
              </a:buClr>
              <a:buSzPct val="70000"/>
              <a:buFontTx/>
              <a:buBlip>
                <a:blip r:embed="rId2"/>
              </a:buBlip>
              <a:defRPr>
                <a:gradFill>
                  <a:gsLst>
                    <a:gs pos="0">
                      <a:srgbClr val="FFFFFF"/>
                    </a:gs>
                    <a:gs pos="86000">
                      <a:srgbClr val="FFFFFF"/>
                    </a:gs>
                  </a:gsLst>
                  <a:lin ang="5400000" scaled="0"/>
                </a:gradFill>
              </a:defRPr>
            </a:lvl3pPr>
            <a:lvl4pPr marL="1203832" indent="-259580">
              <a:buClr>
                <a:srgbClr val="FFFFFF"/>
              </a:buClr>
              <a:buSzPct val="70000"/>
              <a:buFontTx/>
              <a:buBlip>
                <a:blip r:embed="rId2"/>
              </a:buBlip>
              <a:defRPr>
                <a:gradFill>
                  <a:gsLst>
                    <a:gs pos="0">
                      <a:srgbClr val="FFFFFF"/>
                    </a:gs>
                    <a:gs pos="86000">
                      <a:srgbClr val="FFFFFF"/>
                    </a:gs>
                  </a:gsLst>
                  <a:lin ang="5400000" scaled="0"/>
                </a:gradFill>
              </a:defRPr>
            </a:lvl4pPr>
            <a:lvl5pPr marL="1456268" indent="-2524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6653650"/>
      </p:ext>
    </p:extLst>
  </p:cSld>
  <p:clrMapOvr>
    <a:masterClrMapping/>
  </p:clrMapOvr>
  <p:transition spd="slow">
    <p:blinds dir="vert"/>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12" indent="-345312">
              <a:buClr>
                <a:srgbClr val="FFFFFF"/>
              </a:buClr>
              <a:buSzPct val="70000"/>
              <a:buFontTx/>
              <a:buBlip>
                <a:blip r:embed="rId2"/>
              </a:buBlip>
              <a:defRPr>
                <a:gradFill>
                  <a:gsLst>
                    <a:gs pos="0">
                      <a:srgbClr val="FFFFFF"/>
                    </a:gs>
                    <a:gs pos="86000">
                      <a:srgbClr val="FFFFFF"/>
                    </a:gs>
                  </a:gsLst>
                  <a:lin ang="5400000" scaled="0"/>
                </a:gradFill>
              </a:defRPr>
            </a:lvl1pPr>
            <a:lvl2pPr marL="641807" indent="-296494">
              <a:buClr>
                <a:srgbClr val="FFFFFF"/>
              </a:buClr>
              <a:buSzPct val="70000"/>
              <a:buFontTx/>
              <a:buBlip>
                <a:blip r:embed="rId2"/>
              </a:buBlip>
              <a:defRPr>
                <a:gradFill>
                  <a:gsLst>
                    <a:gs pos="0">
                      <a:srgbClr val="FFFFFF"/>
                    </a:gs>
                    <a:gs pos="86000">
                      <a:srgbClr val="FFFFFF"/>
                    </a:gs>
                  </a:gsLst>
                  <a:lin ang="5400000" scaled="0"/>
                </a:gradFill>
              </a:defRPr>
            </a:lvl2pPr>
            <a:lvl3pPr marL="944253" indent="-302446">
              <a:buClr>
                <a:srgbClr val="FFFFFF"/>
              </a:buClr>
              <a:buSzPct val="70000"/>
              <a:buFontTx/>
              <a:buBlip>
                <a:blip r:embed="rId2"/>
              </a:buBlip>
              <a:defRPr>
                <a:gradFill>
                  <a:gsLst>
                    <a:gs pos="0">
                      <a:srgbClr val="FFFFFF"/>
                    </a:gs>
                    <a:gs pos="86000">
                      <a:srgbClr val="FFFFFF"/>
                    </a:gs>
                  </a:gsLst>
                  <a:lin ang="5400000" scaled="0"/>
                </a:gradFill>
              </a:defRPr>
            </a:lvl3pPr>
            <a:lvl4pPr marL="1203832" indent="-259580">
              <a:buClr>
                <a:srgbClr val="FFFFFF"/>
              </a:buClr>
              <a:buSzPct val="70000"/>
              <a:buFontTx/>
              <a:buBlip>
                <a:blip r:embed="rId2"/>
              </a:buBlip>
              <a:defRPr>
                <a:gradFill>
                  <a:gsLst>
                    <a:gs pos="0">
                      <a:srgbClr val="FFFFFF"/>
                    </a:gs>
                    <a:gs pos="86000">
                      <a:srgbClr val="FFFFFF"/>
                    </a:gs>
                  </a:gsLst>
                  <a:lin ang="5400000" scaled="0"/>
                </a:gradFill>
              </a:defRPr>
            </a:lvl4pPr>
            <a:lvl5pPr marL="1456268" indent="-2524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06" tIns="57152" rIns="114306" bIns="57152"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319135381"/>
      </p:ext>
    </p:extLst>
  </p:cSld>
  <p:clrMapOvr>
    <a:masterClrMapping/>
  </p:clrMapOvr>
  <p:transition spd="slow">
    <p:blinds dir="vert"/>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171276695"/>
      </p:ext>
    </p:extLst>
  </p:cSld>
  <p:clrMapOvr>
    <a:masterClrMapping/>
  </p:clrMapOvr>
  <p:transition spd="slow">
    <p:blinds dir="vert"/>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243429670"/>
      </p:ext>
    </p:extLst>
  </p:cSld>
  <p:clrMapOvr>
    <a:masterClrMapping/>
  </p:clrMapOvr>
  <p:transition spd="slow">
    <p:blinds dir="vert"/>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289881092"/>
      </p:ext>
    </p:extLst>
  </p:cSld>
  <p:clrMapOvr>
    <a:masterClrMapping/>
  </p:clrMapOvr>
  <p:transition spd="slow">
    <p:blinds dir="vert"/>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114007076"/>
      </p:ext>
    </p:extLst>
  </p:cSld>
  <p:clrMapOvr>
    <a:masterClrMapping/>
  </p:clrMapOvr>
  <p:transition spd="slow">
    <p:blinds dir="vert"/>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787566359"/>
      </p:ext>
    </p:extLst>
  </p:cSld>
  <p:clrMapOvr>
    <a:masterClrMapping/>
  </p:clrMapOvr>
  <p:transition spd="slow">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blinds dir="vert"/>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91805692"/>
      </p:ext>
    </p:extLst>
  </p:cSld>
  <p:clrMapOvr>
    <a:masterClrMapping/>
  </p:clrMapOvr>
  <p:transition spd="slow">
    <p:blinds dir="vert"/>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614165003"/>
      </p:ext>
    </p:extLst>
  </p:cSld>
  <p:clrMapOvr>
    <a:masterClrMapping/>
  </p:clrMapOvr>
  <p:transition spd="slow">
    <p:blinds dir="vert"/>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4023715328"/>
      </p:ext>
    </p:extLst>
  </p:cSld>
  <p:clrMapOvr>
    <a:masterClrMapping/>
  </p:clrMapOvr>
  <p:transition spd="slow">
    <p:blinds dir="vert"/>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grpSp>
    </p:spTree>
    <p:extLst>
      <p:ext uri="{BB962C8B-B14F-4D97-AF65-F5344CB8AC3E}">
        <p14:creationId xmlns:p14="http://schemas.microsoft.com/office/powerpoint/2010/main" val="1093778874"/>
      </p:ext>
    </p:extLst>
  </p:cSld>
  <p:clrMapOvr>
    <a:masterClrMapping/>
  </p:clrMapOvr>
  <p:transition spd="slow">
    <p:blinds dir="vert"/>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sz="1800">
              <a:solidFill>
                <a:srgbClr val="292929"/>
              </a:solidFill>
            </a:endParaRPr>
          </a:p>
        </p:txBody>
      </p:sp>
    </p:spTree>
    <p:extLst>
      <p:ext uri="{BB962C8B-B14F-4D97-AF65-F5344CB8AC3E}">
        <p14:creationId xmlns:p14="http://schemas.microsoft.com/office/powerpoint/2010/main" val="1919626708"/>
      </p:ext>
    </p:extLst>
  </p:cSld>
  <p:clrMapOvr>
    <a:masterClrMapping/>
  </p:clrMapOvr>
  <p:transition spd="slow">
    <p:blinds dir="vert"/>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2996648185"/>
      </p:ext>
    </p:extLst>
  </p:cSld>
  <p:clrMapOvr>
    <a:masterClrMapping/>
  </p:clrMapOvr>
  <p:transition spd="slow">
    <p:blinds dir="vert"/>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9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6360832" y="1213827"/>
            <a:ext cx="1833797" cy="223663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955001586"/>
      </p:ext>
    </p:extLst>
  </p:cSld>
  <p:clrMapOvr>
    <a:masterClrMapping/>
  </p:clrMapOvr>
  <p:transition spd="slow">
    <p:blinds dir="vert"/>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8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6179539" y="1526889"/>
            <a:ext cx="1945482" cy="1504269"/>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258320026"/>
      </p:ext>
    </p:extLst>
  </p:cSld>
  <p:clrMapOvr>
    <a:masterClrMapping/>
  </p:clrMapOvr>
  <p:transition spd="slow">
    <p:blinds dir="vert"/>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6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sz="1800">
              <a:solidFill>
                <a:srgbClr val="292929"/>
              </a:solidFill>
            </a:endParaRPr>
          </a:p>
        </p:txBody>
      </p:sp>
    </p:spTree>
    <p:extLst>
      <p:ext uri="{BB962C8B-B14F-4D97-AF65-F5344CB8AC3E}">
        <p14:creationId xmlns:p14="http://schemas.microsoft.com/office/powerpoint/2010/main" val="2563444167"/>
      </p:ext>
    </p:extLst>
  </p:cSld>
  <p:clrMapOvr>
    <a:masterClrMapping/>
  </p:clrMapOvr>
  <p:transition spd="slow">
    <p:blinds dir="vert"/>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374534744"/>
      </p:ext>
    </p:extLst>
  </p:cSld>
  <p:clrMapOvr>
    <a:masterClrMapping/>
  </p:clrMapOvr>
  <p:transition spd="slow">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2"/>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blinds dir="vert"/>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grpSp>
    </p:spTree>
    <p:extLst>
      <p:ext uri="{BB962C8B-B14F-4D97-AF65-F5344CB8AC3E}">
        <p14:creationId xmlns:p14="http://schemas.microsoft.com/office/powerpoint/2010/main" val="2593120113"/>
      </p:ext>
    </p:extLst>
  </p:cSld>
  <p:clrMapOvr>
    <a:masterClrMapping/>
  </p:clrMapOvr>
  <p:transition spd="slow">
    <p:blinds dir="vert"/>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7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6328853" y="1645496"/>
            <a:ext cx="799008" cy="2029122"/>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grpSp>
      <p:grpSp>
        <p:nvGrpSpPr>
          <p:cNvPr id="15" name="Group 14"/>
          <p:cNvGrpSpPr/>
          <p:nvPr userDrawn="1"/>
        </p:nvGrpSpPr>
        <p:grpSpPr>
          <a:xfrm>
            <a:off x="7423397" y="1645496"/>
            <a:ext cx="799008" cy="2029122"/>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grpSp>
      <p:grpSp>
        <p:nvGrpSpPr>
          <p:cNvPr id="18" name="Group 17"/>
          <p:cNvGrpSpPr/>
          <p:nvPr userDrawn="1"/>
        </p:nvGrpSpPr>
        <p:grpSpPr>
          <a:xfrm>
            <a:off x="6796405" y="1360335"/>
            <a:ext cx="958447" cy="2434026"/>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914362"/>
              <a:endParaRPr lang="en-US" sz="1800">
                <a:solidFill>
                  <a:srgbClr val="292929"/>
                </a:solidFill>
              </a:endParaRPr>
            </a:p>
          </p:txBody>
        </p:sp>
      </p:grpSp>
    </p:spTree>
    <p:extLst>
      <p:ext uri="{BB962C8B-B14F-4D97-AF65-F5344CB8AC3E}">
        <p14:creationId xmlns:p14="http://schemas.microsoft.com/office/powerpoint/2010/main" val="575290101"/>
      </p:ext>
    </p:extLst>
  </p:cSld>
  <p:clrMapOvr>
    <a:masterClrMapping/>
  </p:clrMapOvr>
  <p:transition spd="slow">
    <p:blinds dir="vert"/>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728713546"/>
      </p:ext>
    </p:extLst>
  </p:cSld>
  <p:clrMapOvr>
    <a:masterClrMapping/>
  </p:clrMapOvr>
  <p:transition spd="slow">
    <p:blinds dir="vert"/>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976204432"/>
      </p:ext>
    </p:extLst>
  </p:cSld>
  <p:clrMapOvr>
    <a:masterClrMapping/>
  </p:clrMapOvr>
  <p:transition spd="slow">
    <p:blinds dir="vert"/>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WALKIN - Prints in GRAYSCALE">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2593580100"/>
      </p:ext>
    </p:extLst>
  </p:cSld>
  <p:clrMapOvr>
    <a:masterClrMapping/>
  </p:clrMapOvr>
  <p:transition spd="slow">
    <p:blinds dir="vert"/>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5210405"/>
      </p:ext>
    </p:extLst>
  </p:cSld>
  <p:clrMapOvr>
    <a:masterClrMapping/>
  </p:clrMapOvr>
  <p:transition spd="slow">
    <p:blinds dir="vert"/>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581506352"/>
      </p:ext>
    </p:extLst>
  </p:cSld>
  <p:clrMapOvr>
    <a:masterClrMapping/>
  </p:clrMapOvr>
  <p:transition spd="slow">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2"/>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60"/>
            <a:ext cx="9144001" cy="464344"/>
          </a:xfrm>
          <a:solidFill>
            <a:srgbClr val="FFFF99"/>
          </a:solidFill>
        </p:spPr>
        <p:txBody>
          <a:bodyPr wrap="square" lIns="152333" tIns="76167" rIns="152333" bIns="7616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8" y="1428753"/>
            <a:ext cx="8363937" cy="158120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202"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62" tIns="34282" rIns="68562" bIns="34282" numCol="1" anchor="t" anchorCtr="0" compatLnSpc="1">
            <a:prstTxWarp prst="textNoShape">
              <a:avLst/>
            </a:prstTxWarp>
          </a:bodyPr>
          <a:lstStyle/>
          <a:p>
            <a:pPr defTabSz="685607"/>
            <a:endParaRPr lang="en-US" dirty="0">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762580"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grpSp>
        <p:nvGrpSpPr>
          <p:cNvPr id="34" name="Orange Tile"/>
          <p:cNvGrpSpPr/>
          <p:nvPr userDrawn="1"/>
        </p:nvGrpSpPr>
        <p:grpSpPr>
          <a:xfrm>
            <a:off x="1886044"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grpSp>
        <p:nvGrpSpPr>
          <p:cNvPr id="37" name="Teal Tile"/>
          <p:cNvGrpSpPr/>
          <p:nvPr userDrawn="1"/>
        </p:nvGrpSpPr>
        <p:grpSpPr>
          <a:xfrm>
            <a:off x="762580"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grpSp>
        <p:nvGrpSpPr>
          <p:cNvPr id="5" name="Green Tile"/>
          <p:cNvGrpSpPr/>
          <p:nvPr userDrawn="1"/>
        </p:nvGrpSpPr>
        <p:grpSpPr>
          <a:xfrm>
            <a:off x="1886044"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3" y="1223113"/>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607"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136907" y="3771910"/>
            <a:ext cx="5154369" cy="347441"/>
          </a:xfrm>
        </p:spPr>
        <p:txBody>
          <a:bodyPr>
            <a:noAutofit/>
          </a:bodyPr>
          <a:lstStyle>
            <a:lvl1pPr marL="0" indent="0" algn="l" defTabSz="68560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3092161096"/>
      </p:ext>
    </p:extLst>
  </p:cSld>
  <p:clrMapOvr>
    <a:masterClrMapping/>
  </p:clrMapOvr>
  <p:transition spd="slow">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5" name="Title Tile"/>
          <p:cNvSpPr/>
          <p:nvPr userDrawn="1"/>
        </p:nvSpPr>
        <p:spPr bwMode="auto">
          <a:xfrm>
            <a:off x="3008303" y="2390353"/>
            <a:ext cx="5373500"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3008303" y="1135856"/>
            <a:ext cx="5373500"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5" y="1189940"/>
            <a:ext cx="4163390" cy="1033983"/>
          </a:xfrm>
        </p:spPr>
        <p:txBody>
          <a:bodyPr anchor="ctr" anchorCtr="0">
            <a:noAutofit/>
            <a:scene3d>
              <a:camera prst="orthographicFront"/>
              <a:lightRig rig="flat" dir="t"/>
            </a:scene3d>
            <a:sp3d>
              <a:contourClr>
                <a:schemeClr val="tx2"/>
              </a:contourClr>
            </a:sp3d>
          </a:bodyPr>
          <a:lstStyle>
            <a:lvl1pPr marL="0" indent="0" algn="l" defTabSz="68548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135857"/>
            <a:ext cx="3008303"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3135108" y="3886211"/>
            <a:ext cx="4959201" cy="346249"/>
          </a:xfrm>
        </p:spPr>
        <p:txBody>
          <a:bodyPr>
            <a:noAutofit/>
          </a:bodyPr>
          <a:lstStyle>
            <a:lvl1pPr marL="0" indent="0" algn="l" defTabSz="68548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39" indent="0" algn="ctr">
              <a:buNone/>
              <a:defRPr>
                <a:solidFill>
                  <a:schemeClr val="tx1">
                    <a:tint val="75000"/>
                  </a:schemeClr>
                </a:solidFill>
              </a:defRPr>
            </a:lvl2pPr>
            <a:lvl3pPr marL="685487" indent="0" algn="ctr">
              <a:buNone/>
              <a:defRPr>
                <a:solidFill>
                  <a:schemeClr val="tx1">
                    <a:tint val="75000"/>
                  </a:schemeClr>
                </a:solidFill>
              </a:defRPr>
            </a:lvl3pPr>
            <a:lvl4pPr marL="1028229" indent="0" algn="ctr">
              <a:buNone/>
              <a:defRPr>
                <a:solidFill>
                  <a:schemeClr val="tx1">
                    <a:tint val="75000"/>
                  </a:schemeClr>
                </a:solidFill>
              </a:defRPr>
            </a:lvl4pPr>
            <a:lvl5pPr marL="1370975" indent="0" algn="ctr">
              <a:buNone/>
              <a:defRPr>
                <a:solidFill>
                  <a:schemeClr val="tx1">
                    <a:tint val="75000"/>
                  </a:schemeClr>
                </a:solidFill>
              </a:defRPr>
            </a:lvl5pPr>
            <a:lvl6pPr marL="1713712" indent="0" algn="ctr">
              <a:buNone/>
              <a:defRPr>
                <a:solidFill>
                  <a:schemeClr val="tx1">
                    <a:tint val="75000"/>
                  </a:schemeClr>
                </a:solidFill>
              </a:defRPr>
            </a:lvl6pPr>
            <a:lvl7pPr marL="2056459" indent="0" algn="ctr">
              <a:buNone/>
              <a:defRPr>
                <a:solidFill>
                  <a:schemeClr val="tx1">
                    <a:tint val="75000"/>
                  </a:schemeClr>
                </a:solidFill>
              </a:defRPr>
            </a:lvl7pPr>
            <a:lvl8pPr marL="2399204" indent="0" algn="ctr">
              <a:buNone/>
              <a:defRPr>
                <a:solidFill>
                  <a:schemeClr val="tx1">
                    <a:tint val="75000"/>
                  </a:schemeClr>
                </a:solidFill>
              </a:defRPr>
            </a:lvl8pPr>
            <a:lvl9pPr marL="274195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50" tIns="34276" rIns="68550" bIns="34276" numCol="1" anchor="t" anchorCtr="0" compatLnSpc="1">
            <a:prstTxWarp prst="textNoShape">
              <a:avLst/>
            </a:prstTxWarp>
          </a:bodyPr>
          <a:lstStyle/>
          <a:p>
            <a:endParaRPr lang="en-US" sz="1400" dirty="0"/>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8381812" y="1223114"/>
            <a:ext cx="762199"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763409" y="2390915"/>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
        <p:nvSpPr>
          <p:cNvPr id="2" name="Title 1"/>
          <p:cNvSpPr>
            <a:spLocks noGrp="1"/>
          </p:cNvSpPr>
          <p:nvPr>
            <p:ph type="ctrTitle"/>
          </p:nvPr>
        </p:nvSpPr>
        <p:spPr>
          <a:xfrm>
            <a:off x="3135106" y="2390362"/>
            <a:ext cx="4959201" cy="1142621"/>
          </a:xfrm>
        </p:spPr>
        <p:txBody>
          <a:bodyPr anchor="ctr" anchorCtr="0">
            <a:noAutofit/>
          </a:bodyPr>
          <a:lstStyle>
            <a:lvl1pPr algn="l" defTabSz="685487"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spd="slow">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0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9"/>
            <a:ext cx="4959201" cy="346249"/>
          </a:xfrm>
        </p:spPr>
        <p:txBody>
          <a:bodyPr>
            <a:noAutofit/>
          </a:bodyPr>
          <a:lstStyle>
            <a:lvl1pPr marL="0" indent="0" algn="l" defTabSz="68560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2"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62" tIns="34282" rIns="68562" bIns="34282" numCol="1" anchor="t" anchorCtr="0" compatLnSpc="1">
            <a:prstTxWarp prst="textNoShape">
              <a:avLst/>
            </a:prstTxWarp>
          </a:bodyPr>
          <a:lstStyle/>
          <a:p>
            <a:pPr defTabSz="685607"/>
            <a:endParaRPr lang="en-US"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13"/>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5"/>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sp>
        <p:nvSpPr>
          <p:cNvPr id="2" name="Title 1"/>
          <p:cNvSpPr>
            <a:spLocks noGrp="1"/>
          </p:cNvSpPr>
          <p:nvPr>
            <p:ph type="ctrTitle"/>
          </p:nvPr>
        </p:nvSpPr>
        <p:spPr>
          <a:xfrm>
            <a:off x="3135105" y="2390361"/>
            <a:ext cx="4959201" cy="1142621"/>
          </a:xfrm>
        </p:spPr>
        <p:txBody>
          <a:bodyPr anchor="ctr" anchorCtr="0">
            <a:noAutofit/>
          </a:bodyPr>
          <a:lstStyle>
            <a:lvl1pPr algn="l" defTabSz="685607"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2"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563236818"/>
      </p:ext>
    </p:extLst>
  </p:cSld>
  <p:clrMapOvr>
    <a:masterClrMapping/>
  </p:clrMapOvr>
  <p:transition spd="slow">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0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9"/>
            <a:ext cx="4959201" cy="346249"/>
          </a:xfrm>
        </p:spPr>
        <p:txBody>
          <a:bodyPr>
            <a:noAutofit/>
          </a:bodyPr>
          <a:lstStyle>
            <a:lvl1pPr marL="0" indent="0" algn="l" defTabSz="68560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2"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62" tIns="34282" rIns="68562" bIns="34282" numCol="1" anchor="t" anchorCtr="0" compatLnSpc="1">
            <a:prstTxWarp prst="textNoShape">
              <a:avLst/>
            </a:prstTxWarp>
          </a:bodyPr>
          <a:lstStyle/>
          <a:p>
            <a:pPr defTabSz="685607"/>
            <a:endParaRPr lang="en-US"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13"/>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61"/>
            <a:ext cx="4959201" cy="1142621"/>
          </a:xfrm>
        </p:spPr>
        <p:txBody>
          <a:bodyPr anchor="ctr" anchorCtr="0">
            <a:noAutofit/>
          </a:bodyPr>
          <a:lstStyle>
            <a:lvl1pPr algn="l" defTabSz="685607"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2"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4"/>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spTree>
    <p:extLst>
      <p:ext uri="{BB962C8B-B14F-4D97-AF65-F5344CB8AC3E}">
        <p14:creationId xmlns:p14="http://schemas.microsoft.com/office/powerpoint/2010/main" val="1391413992"/>
      </p:ext>
    </p:extLst>
  </p:cSld>
  <p:clrMapOvr>
    <a:masterClrMapping/>
  </p:clrMapOvr>
  <p:transition spd="slow">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0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9"/>
            <a:ext cx="4959201" cy="346249"/>
          </a:xfrm>
        </p:spPr>
        <p:txBody>
          <a:bodyPr>
            <a:noAutofit/>
          </a:bodyPr>
          <a:lstStyle>
            <a:lvl1pPr marL="0" indent="0" algn="l" defTabSz="68560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2"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62" tIns="34282" rIns="68562" bIns="34282" numCol="1" anchor="t" anchorCtr="0" compatLnSpc="1">
            <a:prstTxWarp prst="textNoShape">
              <a:avLst/>
            </a:prstTxWarp>
          </a:bodyPr>
          <a:lstStyle/>
          <a:p>
            <a:pPr defTabSz="685607"/>
            <a:endParaRPr lang="en-US"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13"/>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61"/>
            <a:ext cx="4959201" cy="1142621"/>
          </a:xfrm>
        </p:spPr>
        <p:txBody>
          <a:bodyPr anchor="ctr" anchorCtr="0">
            <a:noAutofit/>
          </a:bodyPr>
          <a:lstStyle>
            <a:lvl1pPr algn="l" defTabSz="685607"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2"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spTree>
    <p:extLst>
      <p:ext uri="{BB962C8B-B14F-4D97-AF65-F5344CB8AC3E}">
        <p14:creationId xmlns:p14="http://schemas.microsoft.com/office/powerpoint/2010/main" val="120079287"/>
      </p:ext>
    </p:extLst>
  </p:cSld>
  <p:clrMapOvr>
    <a:masterClrMapping/>
  </p:clrMapOvr>
  <p:transition spd="slow">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0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9"/>
            <a:ext cx="4959201" cy="346249"/>
          </a:xfrm>
        </p:spPr>
        <p:txBody>
          <a:bodyPr>
            <a:noAutofit/>
          </a:bodyPr>
          <a:lstStyle>
            <a:lvl1pPr marL="0" indent="0" algn="l" defTabSz="68560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2"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62" tIns="34282" rIns="68562" bIns="34282" numCol="1" anchor="t" anchorCtr="0" compatLnSpc="1">
            <a:prstTxWarp prst="textNoShape">
              <a:avLst/>
            </a:prstTxWarp>
          </a:bodyPr>
          <a:lstStyle/>
          <a:p>
            <a:pPr defTabSz="685607"/>
            <a:endParaRPr lang="en-US"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13"/>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61"/>
            <a:ext cx="4959201" cy="1142621"/>
          </a:xfrm>
        </p:spPr>
        <p:txBody>
          <a:bodyPr anchor="ctr" anchorCtr="0">
            <a:noAutofit/>
          </a:bodyPr>
          <a:lstStyle>
            <a:lvl1pPr algn="l" defTabSz="685607"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2"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4"/>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spTree>
    <p:extLst>
      <p:ext uri="{BB962C8B-B14F-4D97-AF65-F5344CB8AC3E}">
        <p14:creationId xmlns:p14="http://schemas.microsoft.com/office/powerpoint/2010/main" val="3932211980"/>
      </p:ext>
    </p:extLst>
  </p:cSld>
  <p:clrMapOvr>
    <a:masterClrMapping/>
  </p:clrMapOvr>
  <p:transition spd="slow">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0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9"/>
            <a:ext cx="4959201" cy="346249"/>
          </a:xfrm>
        </p:spPr>
        <p:txBody>
          <a:bodyPr>
            <a:noAutofit/>
          </a:bodyPr>
          <a:lstStyle>
            <a:lvl1pPr marL="0" indent="0" algn="l" defTabSz="68560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2"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62" tIns="34282" rIns="68562" bIns="34282" numCol="1" anchor="t" anchorCtr="0" compatLnSpc="1">
            <a:prstTxWarp prst="textNoShape">
              <a:avLst/>
            </a:prstTxWarp>
          </a:bodyPr>
          <a:lstStyle/>
          <a:p>
            <a:pPr defTabSz="685607"/>
            <a:endParaRPr lang="en-US"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13"/>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61"/>
            <a:ext cx="4959201" cy="1142621"/>
          </a:xfrm>
        </p:spPr>
        <p:txBody>
          <a:bodyPr anchor="ctr" anchorCtr="0">
            <a:noAutofit/>
          </a:bodyPr>
          <a:lstStyle>
            <a:lvl1pPr algn="l" defTabSz="685607"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2"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spTree>
    <p:extLst>
      <p:ext uri="{BB962C8B-B14F-4D97-AF65-F5344CB8AC3E}">
        <p14:creationId xmlns:p14="http://schemas.microsoft.com/office/powerpoint/2010/main" val="1133085449"/>
      </p:ext>
    </p:extLst>
  </p:cSld>
  <p:clrMapOvr>
    <a:masterClrMapping/>
  </p:clrMapOvr>
  <p:transition spd="slow">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0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9"/>
            <a:ext cx="4959201" cy="346249"/>
          </a:xfrm>
        </p:spPr>
        <p:txBody>
          <a:bodyPr>
            <a:noAutofit/>
          </a:bodyPr>
          <a:lstStyle>
            <a:lvl1pPr marL="0" indent="0" algn="l" defTabSz="68560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2"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62" tIns="34282" rIns="68562" bIns="34282" numCol="1" anchor="t" anchorCtr="0" compatLnSpc="1">
            <a:prstTxWarp prst="textNoShape">
              <a:avLst/>
            </a:prstTxWarp>
          </a:bodyPr>
          <a:lstStyle/>
          <a:p>
            <a:pPr defTabSz="685607"/>
            <a:endParaRPr lang="en-US"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59" tIns="34280" rIns="68559" bIns="34280"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13"/>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61"/>
            <a:ext cx="4959201" cy="1142621"/>
          </a:xfrm>
        </p:spPr>
        <p:txBody>
          <a:bodyPr anchor="ctr" anchorCtr="0">
            <a:noAutofit/>
          </a:bodyPr>
          <a:lstStyle>
            <a:lvl1pPr algn="l" defTabSz="685607"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2"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59" tIns="34280" rIns="68559" bIns="34280" numCol="1" spcCol="0" rtlCol="0" fromWordArt="0" anchor="ctr" anchorCtr="0" forceAA="0" compatLnSpc="1">
            <a:prstTxWarp prst="textNoShape">
              <a:avLst/>
            </a:prstTxWarp>
            <a:noAutofit/>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4"/>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09"/>
              <a:endParaRPr lang="en-US" sz="17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07"/>
              <a:endParaRPr lang="en-US" dirty="0">
                <a:solidFill>
                  <a:srgbClr val="FFFFFF"/>
                </a:solidFill>
              </a:endParaRPr>
            </a:p>
          </p:txBody>
        </p:sp>
      </p:grpSp>
    </p:spTree>
    <p:extLst>
      <p:ext uri="{BB962C8B-B14F-4D97-AF65-F5344CB8AC3E}">
        <p14:creationId xmlns:p14="http://schemas.microsoft.com/office/powerpoint/2010/main" val="413690465"/>
      </p:ext>
    </p:extLst>
  </p:cSld>
  <p:clrMapOvr>
    <a:masterClrMapping/>
  </p:clrMapOvr>
  <p:transition spd="slow">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9"/>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2987810"/>
      </p:ext>
    </p:extLst>
  </p:cSld>
  <p:clrMapOvr>
    <a:masterClrMapping/>
  </p:clrMapOvr>
  <p:transition spd="slow">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2"/>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642850"/>
      </p:ext>
    </p:extLst>
  </p:cSld>
  <p:clrMapOvr>
    <a:masterClrMapping/>
  </p:clrMapOvr>
  <p:transition spd="slow">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8"/>
            <a:ext cx="4115872" cy="1323439"/>
          </a:xfrm>
        </p:spPr>
        <p:txBody>
          <a:bodyPr/>
          <a:lstStyle>
            <a:lvl1pPr marL="254921" indent="-254921">
              <a:lnSpc>
                <a:spcPct val="90000"/>
              </a:lnSpc>
              <a:defRPr sz="2100"/>
            </a:lvl1pPr>
            <a:lvl2pPr marL="504882" indent="-244011">
              <a:lnSpc>
                <a:spcPct val="90000"/>
              </a:lnSpc>
              <a:defRPr sz="1800"/>
            </a:lvl2pPr>
            <a:lvl3pPr marL="715164" indent="-216236">
              <a:lnSpc>
                <a:spcPct val="90000"/>
              </a:lnSpc>
              <a:defRPr sz="1500"/>
            </a:lvl3pPr>
            <a:lvl4pPr marL="920487" indent="-205321">
              <a:lnSpc>
                <a:spcPct val="90000"/>
              </a:lnSpc>
              <a:defRPr sz="1400"/>
            </a:lvl4pPr>
            <a:lvl5pPr marL="1136723" indent="-210282">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8"/>
            <a:ext cx="4115872" cy="1323439"/>
          </a:xfrm>
        </p:spPr>
        <p:txBody>
          <a:bodyPr/>
          <a:lstStyle>
            <a:lvl1pPr marL="260871" indent="-260871">
              <a:lnSpc>
                <a:spcPct val="90000"/>
              </a:lnSpc>
              <a:defRPr sz="2100"/>
            </a:lvl1pPr>
            <a:lvl2pPr marL="504882" indent="-254921">
              <a:lnSpc>
                <a:spcPct val="90000"/>
              </a:lnSpc>
              <a:defRPr sz="1800"/>
            </a:lvl2pPr>
            <a:lvl3pPr marL="721118" indent="-227151">
              <a:lnSpc>
                <a:spcPct val="90000"/>
              </a:lnSpc>
              <a:defRPr sz="1500"/>
            </a:lvl3pPr>
            <a:lvl4pPr marL="920487" indent="-199368">
              <a:lnSpc>
                <a:spcPct val="90000"/>
              </a:lnSpc>
              <a:defRPr sz="1400"/>
            </a:lvl4pPr>
            <a:lvl5pPr marL="1136723" indent="-205321">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9048945"/>
      </p:ext>
    </p:extLst>
  </p:cSld>
  <p:clrMapOvr>
    <a:masterClrMapping/>
  </p:clrMapOvr>
  <p:transition spd="slow">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5212"/>
            <a:ext cx="4115872" cy="263149"/>
          </a:xfrm>
        </p:spPr>
        <p:txBody>
          <a:bodyPr anchor="b"/>
          <a:lstStyle>
            <a:lvl1pPr marL="0" indent="0">
              <a:lnSpc>
                <a:spcPct val="90000"/>
              </a:lnSpc>
              <a:spcBef>
                <a:spcPts val="0"/>
              </a:spcBef>
              <a:buNone/>
              <a:defRPr sz="1900" b="1"/>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600209"/>
            <a:ext cx="4114800" cy="1166473"/>
          </a:xfrm>
        </p:spPr>
        <p:txBody>
          <a:bodyPr/>
          <a:lstStyle>
            <a:lvl1pPr marL="211275" indent="-211275">
              <a:defRPr sz="1700"/>
            </a:lvl1pPr>
            <a:lvl2pPr marL="421558" indent="-199368">
              <a:defRPr sz="1500"/>
            </a:lvl2pPr>
            <a:lvl3pPr marL="610023" indent="-182512">
              <a:defRPr sz="1400"/>
            </a:lvl3pPr>
            <a:lvl4pPr marL="787574" indent="-171602">
              <a:defRPr sz="1300"/>
            </a:lvl4pPr>
            <a:lvl5pPr marL="959175" indent="-154742">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5212"/>
            <a:ext cx="4115872" cy="263149"/>
          </a:xfrm>
        </p:spPr>
        <p:txBody>
          <a:bodyPr anchor="b"/>
          <a:lstStyle>
            <a:lvl1pPr marL="0" indent="0">
              <a:lnSpc>
                <a:spcPct val="90000"/>
              </a:lnSpc>
              <a:spcBef>
                <a:spcPts val="0"/>
              </a:spcBef>
              <a:buNone/>
              <a:defRPr sz="1900" b="1"/>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189" indent="-222189">
              <a:defRPr sz="1700"/>
            </a:lvl1pPr>
            <a:lvl2pPr marL="427511" indent="-205321">
              <a:defRPr sz="1500"/>
            </a:lvl2pPr>
            <a:lvl3pPr marL="615976" indent="-183504">
              <a:defRPr sz="1400"/>
            </a:lvl3pPr>
            <a:lvl4pPr marL="787574" indent="-177551">
              <a:defRPr sz="1300"/>
            </a:lvl4pPr>
            <a:lvl5pPr marL="959175" indent="-165648">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9213779"/>
      </p:ext>
    </p:extLst>
  </p:cSld>
  <p:clrMapOvr>
    <a:masterClrMapping/>
  </p:clrMapOvr>
  <p:transition spd="slow">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5" name="Title Tile"/>
          <p:cNvSpPr/>
          <p:nvPr userDrawn="1"/>
        </p:nvSpPr>
        <p:spPr bwMode="auto">
          <a:xfrm>
            <a:off x="3008303" y="2390353"/>
            <a:ext cx="5373500"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3008303" y="1135856"/>
            <a:ext cx="5373500"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5" y="1189940"/>
            <a:ext cx="4163390" cy="1033983"/>
          </a:xfrm>
        </p:spPr>
        <p:txBody>
          <a:bodyPr anchor="ctr" anchorCtr="0">
            <a:noAutofit/>
            <a:scene3d>
              <a:camera prst="orthographicFront"/>
              <a:lightRig rig="flat" dir="t"/>
            </a:scene3d>
            <a:sp3d>
              <a:contourClr>
                <a:schemeClr val="tx2"/>
              </a:contourClr>
            </a:sp3d>
          </a:bodyPr>
          <a:lstStyle>
            <a:lvl1pPr marL="0" indent="0" algn="l" defTabSz="68548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135857"/>
            <a:ext cx="3008303"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3135108" y="3886211"/>
            <a:ext cx="4959201" cy="346249"/>
          </a:xfrm>
        </p:spPr>
        <p:txBody>
          <a:bodyPr>
            <a:noAutofit/>
          </a:bodyPr>
          <a:lstStyle>
            <a:lvl1pPr marL="0" indent="0" algn="l" defTabSz="68548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39" indent="0" algn="ctr">
              <a:buNone/>
              <a:defRPr>
                <a:solidFill>
                  <a:schemeClr val="tx1">
                    <a:tint val="75000"/>
                  </a:schemeClr>
                </a:solidFill>
              </a:defRPr>
            </a:lvl2pPr>
            <a:lvl3pPr marL="685487" indent="0" algn="ctr">
              <a:buNone/>
              <a:defRPr>
                <a:solidFill>
                  <a:schemeClr val="tx1">
                    <a:tint val="75000"/>
                  </a:schemeClr>
                </a:solidFill>
              </a:defRPr>
            </a:lvl3pPr>
            <a:lvl4pPr marL="1028229" indent="0" algn="ctr">
              <a:buNone/>
              <a:defRPr>
                <a:solidFill>
                  <a:schemeClr val="tx1">
                    <a:tint val="75000"/>
                  </a:schemeClr>
                </a:solidFill>
              </a:defRPr>
            </a:lvl4pPr>
            <a:lvl5pPr marL="1370975" indent="0" algn="ctr">
              <a:buNone/>
              <a:defRPr>
                <a:solidFill>
                  <a:schemeClr val="tx1">
                    <a:tint val="75000"/>
                  </a:schemeClr>
                </a:solidFill>
              </a:defRPr>
            </a:lvl5pPr>
            <a:lvl6pPr marL="1713712" indent="0" algn="ctr">
              <a:buNone/>
              <a:defRPr>
                <a:solidFill>
                  <a:schemeClr val="tx1">
                    <a:tint val="75000"/>
                  </a:schemeClr>
                </a:solidFill>
              </a:defRPr>
            </a:lvl6pPr>
            <a:lvl7pPr marL="2056459" indent="0" algn="ctr">
              <a:buNone/>
              <a:defRPr>
                <a:solidFill>
                  <a:schemeClr val="tx1">
                    <a:tint val="75000"/>
                  </a:schemeClr>
                </a:solidFill>
              </a:defRPr>
            </a:lvl7pPr>
            <a:lvl8pPr marL="2399204" indent="0" algn="ctr">
              <a:buNone/>
              <a:defRPr>
                <a:solidFill>
                  <a:schemeClr val="tx1">
                    <a:tint val="75000"/>
                  </a:schemeClr>
                </a:solidFill>
              </a:defRPr>
            </a:lvl8pPr>
            <a:lvl9pPr marL="274195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50" tIns="34276" rIns="68550" bIns="34276" numCol="1" anchor="t" anchorCtr="0" compatLnSpc="1">
            <a:prstTxWarp prst="textNoShape">
              <a:avLst/>
            </a:prstTxWarp>
          </a:bodyPr>
          <a:lstStyle/>
          <a:p>
            <a:endParaRPr lang="en-US" sz="1400" dirty="0"/>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8381812" y="1223114"/>
            <a:ext cx="762199"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3135106" y="2390362"/>
            <a:ext cx="4959201" cy="1142621"/>
          </a:xfrm>
        </p:spPr>
        <p:txBody>
          <a:bodyPr anchor="ctr" anchorCtr="0">
            <a:noAutofit/>
          </a:bodyPr>
          <a:lstStyle>
            <a:lvl1pPr algn="l" defTabSz="685487"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762091" y="2390354"/>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Tree>
    <p:extLst>
      <p:ext uri="{BB962C8B-B14F-4D97-AF65-F5344CB8AC3E}">
        <p14:creationId xmlns:p14="http://schemas.microsoft.com/office/powerpoint/2010/main" val="3888345443"/>
      </p:ext>
    </p:extLst>
  </p:cSld>
  <p:clrMapOvr>
    <a:masterClrMapping/>
  </p:clrMapOvr>
  <p:transition spd="slow">
    <p:blinds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620097607"/>
      </p:ext>
    </p:extLst>
  </p:cSld>
  <p:clrMapOvr>
    <a:masterClrMapping/>
  </p:clrMapOvr>
  <p:transition spd="slow">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516993"/>
      </p:ext>
    </p:extLst>
  </p:cSld>
  <p:clrMapOvr>
    <a:masterClrMapping/>
  </p:clrMapOvr>
  <p:transition spd="slow">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386150"/>
      </p:ext>
    </p:extLst>
  </p:cSld>
  <p:clrMapOvr>
    <a:masterClrMapping/>
  </p:clrMapOvr>
  <p:transition spd="slow">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356707"/>
      </p:ext>
    </p:extLst>
  </p:cSld>
  <p:clrMapOvr>
    <a:masterClrMapping/>
  </p:clrMapOvr>
  <p:transition spd="slow">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2"/>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3213310"/>
      </p:ext>
    </p:extLst>
  </p:cSld>
  <p:clrMapOvr>
    <a:masterClrMapping/>
  </p:clrMapOvr>
  <p:transition spd="slow">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2"/>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109834049"/>
      </p:ext>
    </p:extLst>
  </p:cSld>
  <p:clrMapOvr>
    <a:masterClrMapping/>
  </p:clrMapOvr>
  <p:transition spd="slow">
    <p:blinds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762580"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grpSp>
        <p:nvGrpSpPr>
          <p:cNvPr id="34" name="Orange Tile"/>
          <p:cNvGrpSpPr/>
          <p:nvPr userDrawn="1"/>
        </p:nvGrpSpPr>
        <p:grpSpPr>
          <a:xfrm>
            <a:off x="1886044"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grpSp>
        <p:nvGrpSpPr>
          <p:cNvPr id="37" name="Teal Tile"/>
          <p:cNvGrpSpPr/>
          <p:nvPr userDrawn="1"/>
        </p:nvGrpSpPr>
        <p:grpSpPr>
          <a:xfrm>
            <a:off x="762580"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grpSp>
        <p:nvGrpSpPr>
          <p:cNvPr id="5" name="Green Tile"/>
          <p:cNvGrpSpPr/>
          <p:nvPr userDrawn="1"/>
        </p:nvGrpSpPr>
        <p:grpSpPr>
          <a:xfrm>
            <a:off x="1886044"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3" y="1223109"/>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693"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136907" y="3771907"/>
            <a:ext cx="5154369" cy="347441"/>
          </a:xfrm>
        </p:spPr>
        <p:txBody>
          <a:bodyPr>
            <a:noAutofit/>
          </a:bodyPr>
          <a:lstStyle>
            <a:lvl1pPr marL="0" indent="0" algn="l" defTabSz="685693"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 name="Content Placeholder 5"/>
          <p:cNvSpPr>
            <a:spLocks noGrp="1"/>
          </p:cNvSpPr>
          <p:nvPr>
            <p:ph sz="quarter" idx="10" hasCustomPrompt="1"/>
          </p:nvPr>
        </p:nvSpPr>
        <p:spPr>
          <a:xfrm>
            <a:off x="388745" y="171453"/>
            <a:ext cx="1114714" cy="197362"/>
          </a:xfrm>
        </p:spPr>
        <p:txBody>
          <a:bodyPr/>
          <a:lstStyle>
            <a:lvl1pPr marL="0" indent="0">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1612734037"/>
      </p:ext>
    </p:extLst>
  </p:cSld>
  <p:clrMapOvr>
    <a:masterClrMapping/>
  </p:clrMapOvr>
  <p:transition spd="slow">
    <p:blinds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93"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6"/>
            <a:ext cx="4959201" cy="346249"/>
          </a:xfrm>
        </p:spPr>
        <p:txBody>
          <a:bodyPr>
            <a:noAutofit/>
          </a:bodyPr>
          <a:lstStyle>
            <a:lvl1pPr marL="0" indent="0" algn="l" defTabSz="685693"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9"/>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5"/>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sp>
        <p:nvSpPr>
          <p:cNvPr id="2" name="Title 1"/>
          <p:cNvSpPr>
            <a:spLocks noGrp="1"/>
          </p:cNvSpPr>
          <p:nvPr>
            <p:ph type="ctrTitle"/>
          </p:nvPr>
        </p:nvSpPr>
        <p:spPr>
          <a:xfrm>
            <a:off x="3135105" y="2390358"/>
            <a:ext cx="4959201" cy="1142621"/>
          </a:xfrm>
        </p:spPr>
        <p:txBody>
          <a:bodyPr anchor="ctr" anchorCtr="0">
            <a:noAutofit/>
          </a:bodyPr>
          <a:lstStyle>
            <a:lvl1pPr algn="l" defTabSz="685693"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9"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420041613"/>
      </p:ext>
    </p:extLst>
  </p:cSld>
  <p:clrMapOvr>
    <a:masterClrMapping/>
  </p:clrMapOvr>
  <p:transition spd="slow">
    <p:blinds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93"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6"/>
            <a:ext cx="4959201" cy="346249"/>
          </a:xfrm>
        </p:spPr>
        <p:txBody>
          <a:bodyPr>
            <a:noAutofit/>
          </a:bodyPr>
          <a:lstStyle>
            <a:lvl1pPr marL="0" indent="0" algn="l" defTabSz="685693"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9"/>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8"/>
            <a:ext cx="4959201" cy="1142621"/>
          </a:xfrm>
        </p:spPr>
        <p:txBody>
          <a:bodyPr anchor="ctr" anchorCtr="0">
            <a:noAutofit/>
          </a:bodyPr>
          <a:lstStyle>
            <a:lvl1pPr algn="l" defTabSz="685693"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9"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4"/>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spTree>
    <p:extLst>
      <p:ext uri="{BB962C8B-B14F-4D97-AF65-F5344CB8AC3E}">
        <p14:creationId xmlns:p14="http://schemas.microsoft.com/office/powerpoint/2010/main" val="56409725"/>
      </p:ext>
    </p:extLst>
  </p:cSld>
  <p:clrMapOvr>
    <a:masterClrMapping/>
  </p:clrMapOvr>
  <p:transition spd="slow">
    <p:blinds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93"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6"/>
            <a:ext cx="4959201" cy="346249"/>
          </a:xfrm>
        </p:spPr>
        <p:txBody>
          <a:bodyPr>
            <a:noAutofit/>
          </a:bodyPr>
          <a:lstStyle>
            <a:lvl1pPr marL="0" indent="0" algn="l" defTabSz="685693"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9"/>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8"/>
            <a:ext cx="4959201" cy="1142621"/>
          </a:xfrm>
        </p:spPr>
        <p:txBody>
          <a:bodyPr anchor="ctr" anchorCtr="0">
            <a:noAutofit/>
          </a:bodyPr>
          <a:lstStyle>
            <a:lvl1pPr algn="l" defTabSz="685693"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9"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spTree>
    <p:extLst>
      <p:ext uri="{BB962C8B-B14F-4D97-AF65-F5344CB8AC3E}">
        <p14:creationId xmlns:p14="http://schemas.microsoft.com/office/powerpoint/2010/main" val="2456302851"/>
      </p:ext>
    </p:extLst>
  </p:cSld>
  <p:clrMapOvr>
    <a:masterClrMapping/>
  </p:clrMapOvr>
  <p:transition spd="slow">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5" name="Title Tile"/>
          <p:cNvSpPr/>
          <p:nvPr userDrawn="1"/>
        </p:nvSpPr>
        <p:spPr bwMode="auto">
          <a:xfrm>
            <a:off x="3008303" y="2390353"/>
            <a:ext cx="5373500"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3008303" y="1135856"/>
            <a:ext cx="5373500"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5" y="1189940"/>
            <a:ext cx="4163390" cy="1033983"/>
          </a:xfrm>
        </p:spPr>
        <p:txBody>
          <a:bodyPr anchor="ctr" anchorCtr="0">
            <a:noAutofit/>
            <a:scene3d>
              <a:camera prst="orthographicFront"/>
              <a:lightRig rig="flat" dir="t"/>
            </a:scene3d>
            <a:sp3d>
              <a:contourClr>
                <a:schemeClr val="tx2"/>
              </a:contourClr>
            </a:sp3d>
          </a:bodyPr>
          <a:lstStyle>
            <a:lvl1pPr marL="0" indent="0" algn="l" defTabSz="68548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135857"/>
            <a:ext cx="3008303"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3135108" y="3886211"/>
            <a:ext cx="4959201" cy="346249"/>
          </a:xfrm>
        </p:spPr>
        <p:txBody>
          <a:bodyPr>
            <a:noAutofit/>
          </a:bodyPr>
          <a:lstStyle>
            <a:lvl1pPr marL="0" indent="0" algn="l" defTabSz="68548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39" indent="0" algn="ctr">
              <a:buNone/>
              <a:defRPr>
                <a:solidFill>
                  <a:schemeClr val="tx1">
                    <a:tint val="75000"/>
                  </a:schemeClr>
                </a:solidFill>
              </a:defRPr>
            </a:lvl2pPr>
            <a:lvl3pPr marL="685487" indent="0" algn="ctr">
              <a:buNone/>
              <a:defRPr>
                <a:solidFill>
                  <a:schemeClr val="tx1">
                    <a:tint val="75000"/>
                  </a:schemeClr>
                </a:solidFill>
              </a:defRPr>
            </a:lvl3pPr>
            <a:lvl4pPr marL="1028229" indent="0" algn="ctr">
              <a:buNone/>
              <a:defRPr>
                <a:solidFill>
                  <a:schemeClr val="tx1">
                    <a:tint val="75000"/>
                  </a:schemeClr>
                </a:solidFill>
              </a:defRPr>
            </a:lvl4pPr>
            <a:lvl5pPr marL="1370975" indent="0" algn="ctr">
              <a:buNone/>
              <a:defRPr>
                <a:solidFill>
                  <a:schemeClr val="tx1">
                    <a:tint val="75000"/>
                  </a:schemeClr>
                </a:solidFill>
              </a:defRPr>
            </a:lvl5pPr>
            <a:lvl6pPr marL="1713712" indent="0" algn="ctr">
              <a:buNone/>
              <a:defRPr>
                <a:solidFill>
                  <a:schemeClr val="tx1">
                    <a:tint val="75000"/>
                  </a:schemeClr>
                </a:solidFill>
              </a:defRPr>
            </a:lvl6pPr>
            <a:lvl7pPr marL="2056459" indent="0" algn="ctr">
              <a:buNone/>
              <a:defRPr>
                <a:solidFill>
                  <a:schemeClr val="tx1">
                    <a:tint val="75000"/>
                  </a:schemeClr>
                </a:solidFill>
              </a:defRPr>
            </a:lvl7pPr>
            <a:lvl8pPr marL="2399204" indent="0" algn="ctr">
              <a:buNone/>
              <a:defRPr>
                <a:solidFill>
                  <a:schemeClr val="tx1">
                    <a:tint val="75000"/>
                  </a:schemeClr>
                </a:solidFill>
              </a:defRPr>
            </a:lvl8pPr>
            <a:lvl9pPr marL="274195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50" tIns="34276" rIns="68550" bIns="34276" numCol="1" anchor="t" anchorCtr="0" compatLnSpc="1">
            <a:prstTxWarp prst="textNoShape">
              <a:avLst/>
            </a:prstTxWarp>
          </a:bodyPr>
          <a:lstStyle/>
          <a:p>
            <a:endParaRPr lang="en-US" sz="1400" dirty="0"/>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8381812" y="1223114"/>
            <a:ext cx="762199"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3135106" y="2390362"/>
            <a:ext cx="4959201" cy="1142621"/>
          </a:xfrm>
        </p:spPr>
        <p:txBody>
          <a:bodyPr anchor="ctr" anchorCtr="0">
            <a:noAutofit/>
          </a:bodyPr>
          <a:lstStyle>
            <a:lvl1pPr algn="l" defTabSz="685487"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762092"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Tree>
    <p:extLst>
      <p:ext uri="{BB962C8B-B14F-4D97-AF65-F5344CB8AC3E}">
        <p14:creationId xmlns:p14="http://schemas.microsoft.com/office/powerpoint/2010/main" val="404241828"/>
      </p:ext>
    </p:extLst>
  </p:cSld>
  <p:clrMapOvr>
    <a:masterClrMapping/>
  </p:clrMapOvr>
  <p:transition spd="slow">
    <p:blinds dir="ver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93"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6"/>
            <a:ext cx="4959201" cy="346249"/>
          </a:xfrm>
        </p:spPr>
        <p:txBody>
          <a:bodyPr>
            <a:noAutofit/>
          </a:bodyPr>
          <a:lstStyle>
            <a:lvl1pPr marL="0" indent="0" algn="l" defTabSz="685693"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9"/>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8"/>
            <a:ext cx="4959201" cy="1142621"/>
          </a:xfrm>
        </p:spPr>
        <p:txBody>
          <a:bodyPr anchor="ctr" anchorCtr="0">
            <a:noAutofit/>
          </a:bodyPr>
          <a:lstStyle>
            <a:lvl1pPr algn="l" defTabSz="685693"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9"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4"/>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spTree>
    <p:extLst>
      <p:ext uri="{BB962C8B-B14F-4D97-AF65-F5344CB8AC3E}">
        <p14:creationId xmlns:p14="http://schemas.microsoft.com/office/powerpoint/2010/main" val="2694685450"/>
      </p:ext>
    </p:extLst>
  </p:cSld>
  <p:clrMapOvr>
    <a:masterClrMapping/>
  </p:clrMapOvr>
  <p:transition spd="slow">
    <p:blinds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93"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6"/>
            <a:ext cx="4959201" cy="346249"/>
          </a:xfrm>
        </p:spPr>
        <p:txBody>
          <a:bodyPr>
            <a:noAutofit/>
          </a:bodyPr>
          <a:lstStyle>
            <a:lvl1pPr marL="0" indent="0" algn="l" defTabSz="685693"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9"/>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8"/>
            <a:ext cx="4959201" cy="1142621"/>
          </a:xfrm>
        </p:spPr>
        <p:txBody>
          <a:bodyPr anchor="ctr" anchorCtr="0">
            <a:noAutofit/>
          </a:bodyPr>
          <a:lstStyle>
            <a:lvl1pPr algn="l" defTabSz="685693"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9"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spTree>
    <p:extLst>
      <p:ext uri="{BB962C8B-B14F-4D97-AF65-F5344CB8AC3E}">
        <p14:creationId xmlns:p14="http://schemas.microsoft.com/office/powerpoint/2010/main" val="218280100"/>
      </p:ext>
    </p:extLst>
  </p:cSld>
  <p:clrMapOvr>
    <a:masterClrMapping/>
  </p:clrMapOvr>
  <p:transition spd="slow">
    <p:blinds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693"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6"/>
            <a:ext cx="4959201" cy="346249"/>
          </a:xfrm>
        </p:spPr>
        <p:txBody>
          <a:bodyPr>
            <a:noAutofit/>
          </a:bodyPr>
          <a:lstStyle>
            <a:lvl1pPr marL="0" indent="0" algn="l" defTabSz="685693"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3" y="1223109"/>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8"/>
            <a:ext cx="4959201" cy="1142621"/>
          </a:xfrm>
        </p:spPr>
        <p:txBody>
          <a:bodyPr anchor="ctr" anchorCtr="0">
            <a:noAutofit/>
          </a:bodyPr>
          <a:lstStyle>
            <a:lvl1pPr algn="l" defTabSz="685693"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9"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4"/>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693"/>
              <a:endParaRPr lang="en-US">
                <a:solidFill>
                  <a:srgbClr val="FFFFFF"/>
                </a:solidFill>
              </a:endParaRPr>
            </a:p>
          </p:txBody>
        </p:sp>
      </p:grpSp>
    </p:spTree>
    <p:extLst>
      <p:ext uri="{BB962C8B-B14F-4D97-AF65-F5344CB8AC3E}">
        <p14:creationId xmlns:p14="http://schemas.microsoft.com/office/powerpoint/2010/main" val="4017440570"/>
      </p:ext>
    </p:extLst>
  </p:cSld>
  <p:clrMapOvr>
    <a:masterClrMapping/>
  </p:clrMapOvr>
  <p:transition spd="slow">
    <p:blinds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6"/>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9017180"/>
      </p:ext>
    </p:extLst>
  </p:cSld>
  <p:clrMapOvr>
    <a:masterClrMapping/>
  </p:clrMapOvr>
  <p:transition spd="slow">
    <p:blinds dir="vert"/>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2"/>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9369313"/>
      </p:ext>
    </p:extLst>
  </p:cSld>
  <p:clrMapOvr>
    <a:masterClrMapping/>
  </p:clrMapOvr>
  <p:transition spd="slow">
    <p:blinds dir="vert"/>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6"/>
            <a:ext cx="4115872" cy="1323439"/>
          </a:xfrm>
        </p:spPr>
        <p:txBody>
          <a:bodyPr/>
          <a:lstStyle>
            <a:lvl1pPr marL="254952" indent="-254952">
              <a:lnSpc>
                <a:spcPct val="90000"/>
              </a:lnSpc>
              <a:defRPr sz="2100"/>
            </a:lvl1pPr>
            <a:lvl2pPr marL="504945" indent="-244041">
              <a:lnSpc>
                <a:spcPct val="90000"/>
              </a:lnSpc>
              <a:defRPr sz="1800"/>
            </a:lvl2pPr>
            <a:lvl3pPr marL="715254" indent="-216263">
              <a:lnSpc>
                <a:spcPct val="90000"/>
              </a:lnSpc>
              <a:defRPr sz="1500"/>
            </a:lvl3pPr>
            <a:lvl4pPr marL="920604" indent="-205348">
              <a:lnSpc>
                <a:spcPct val="90000"/>
              </a:lnSpc>
              <a:defRPr sz="1400"/>
            </a:lvl4pPr>
            <a:lvl5pPr marL="1136867" indent="-210309">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6"/>
            <a:ext cx="4115872" cy="1323439"/>
          </a:xfrm>
        </p:spPr>
        <p:txBody>
          <a:bodyPr/>
          <a:lstStyle>
            <a:lvl1pPr marL="260904" indent="-260904">
              <a:lnSpc>
                <a:spcPct val="90000"/>
              </a:lnSpc>
              <a:defRPr sz="2100"/>
            </a:lvl1pPr>
            <a:lvl2pPr marL="504945" indent="-254952">
              <a:lnSpc>
                <a:spcPct val="90000"/>
              </a:lnSpc>
              <a:defRPr sz="1800"/>
            </a:lvl2pPr>
            <a:lvl3pPr marL="721208" indent="-227178">
              <a:lnSpc>
                <a:spcPct val="90000"/>
              </a:lnSpc>
              <a:defRPr sz="1500"/>
            </a:lvl3pPr>
            <a:lvl4pPr marL="920604" indent="-199395">
              <a:lnSpc>
                <a:spcPct val="90000"/>
              </a:lnSpc>
              <a:defRPr sz="1400"/>
            </a:lvl4pPr>
            <a:lvl5pPr marL="1136867" indent="-205348">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6479794"/>
      </p:ext>
    </p:extLst>
  </p:cSld>
  <p:clrMapOvr>
    <a:masterClrMapping/>
  </p:clrMapOvr>
  <p:transition spd="slow">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5209"/>
            <a:ext cx="4115872" cy="263149"/>
          </a:xfrm>
        </p:spPr>
        <p:txBody>
          <a:bodyPr anchor="b"/>
          <a:lstStyle>
            <a:lvl1pPr marL="0" indent="0">
              <a:lnSpc>
                <a:spcPct val="90000"/>
              </a:lnSpc>
              <a:spcBef>
                <a:spcPts val="0"/>
              </a:spcBef>
              <a:buNone/>
              <a:defRPr sz="1900" b="1"/>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600206"/>
            <a:ext cx="4114800" cy="1166473"/>
          </a:xfrm>
        </p:spPr>
        <p:txBody>
          <a:bodyPr/>
          <a:lstStyle>
            <a:lvl1pPr marL="211302" indent="-211302">
              <a:defRPr sz="1700"/>
            </a:lvl1pPr>
            <a:lvl2pPr marL="421612" indent="-199395">
              <a:defRPr sz="1500"/>
            </a:lvl2pPr>
            <a:lvl3pPr marL="610100" indent="-182535">
              <a:defRPr sz="1400"/>
            </a:lvl3pPr>
            <a:lvl4pPr marL="787673" indent="-171623">
              <a:defRPr sz="1300"/>
            </a:lvl4pPr>
            <a:lvl5pPr marL="959295" indent="-154760">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5209"/>
            <a:ext cx="4115872" cy="263149"/>
          </a:xfrm>
        </p:spPr>
        <p:txBody>
          <a:bodyPr anchor="b"/>
          <a:lstStyle>
            <a:lvl1pPr marL="0" indent="0">
              <a:lnSpc>
                <a:spcPct val="90000"/>
              </a:lnSpc>
              <a:spcBef>
                <a:spcPts val="0"/>
              </a:spcBef>
              <a:buNone/>
              <a:defRPr sz="1900" b="1"/>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16" indent="-222216">
              <a:defRPr sz="1700"/>
            </a:lvl1pPr>
            <a:lvl2pPr marL="427565" indent="-205348">
              <a:defRPr sz="1500"/>
            </a:lvl2pPr>
            <a:lvl3pPr marL="616053" indent="-183526">
              <a:defRPr sz="1400"/>
            </a:lvl3pPr>
            <a:lvl4pPr marL="787673" indent="-177573">
              <a:defRPr sz="1300"/>
            </a:lvl4pPr>
            <a:lvl5pPr marL="959295" indent="-165669">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7561676"/>
      </p:ext>
    </p:extLst>
  </p:cSld>
  <p:clrMapOvr>
    <a:masterClrMapping/>
  </p:clrMapOvr>
  <p:transition spd="slow">
    <p:blinds dir="vert"/>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11403410"/>
      </p:ext>
    </p:extLst>
  </p:cSld>
  <p:clrMapOvr>
    <a:masterClrMapping/>
  </p:clrMapOvr>
  <p:transition spd="slow">
    <p:blinds dir="vert"/>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204191"/>
      </p:ext>
    </p:extLst>
  </p:cSld>
  <p:clrMapOvr>
    <a:masterClrMapping/>
  </p:clrMapOvr>
  <p:transition spd="slow">
    <p:blinds dir="vert"/>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733580"/>
      </p:ext>
    </p:extLst>
  </p:cSld>
  <p:clrMapOvr>
    <a:masterClrMapping/>
  </p:clrMapOvr>
  <p:transition spd="slow">
    <p:blinds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5" name="Title Tile"/>
          <p:cNvSpPr/>
          <p:nvPr userDrawn="1"/>
        </p:nvSpPr>
        <p:spPr bwMode="auto">
          <a:xfrm>
            <a:off x="3008303" y="2390353"/>
            <a:ext cx="5373500"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3008303" y="1135856"/>
            <a:ext cx="5373500"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5" y="1189940"/>
            <a:ext cx="4163390" cy="1033983"/>
          </a:xfrm>
        </p:spPr>
        <p:txBody>
          <a:bodyPr anchor="ctr" anchorCtr="0">
            <a:noAutofit/>
            <a:scene3d>
              <a:camera prst="orthographicFront"/>
              <a:lightRig rig="flat" dir="t"/>
            </a:scene3d>
            <a:sp3d>
              <a:contourClr>
                <a:schemeClr val="tx2"/>
              </a:contourClr>
            </a:sp3d>
          </a:bodyPr>
          <a:lstStyle>
            <a:lvl1pPr marL="0" indent="0" algn="l" defTabSz="68548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135857"/>
            <a:ext cx="3008303"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3135108" y="3886211"/>
            <a:ext cx="4959201" cy="346249"/>
          </a:xfrm>
        </p:spPr>
        <p:txBody>
          <a:bodyPr>
            <a:noAutofit/>
          </a:bodyPr>
          <a:lstStyle>
            <a:lvl1pPr marL="0" indent="0" algn="l" defTabSz="68548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39" indent="0" algn="ctr">
              <a:buNone/>
              <a:defRPr>
                <a:solidFill>
                  <a:schemeClr val="tx1">
                    <a:tint val="75000"/>
                  </a:schemeClr>
                </a:solidFill>
              </a:defRPr>
            </a:lvl2pPr>
            <a:lvl3pPr marL="685487" indent="0" algn="ctr">
              <a:buNone/>
              <a:defRPr>
                <a:solidFill>
                  <a:schemeClr val="tx1">
                    <a:tint val="75000"/>
                  </a:schemeClr>
                </a:solidFill>
              </a:defRPr>
            </a:lvl3pPr>
            <a:lvl4pPr marL="1028229" indent="0" algn="ctr">
              <a:buNone/>
              <a:defRPr>
                <a:solidFill>
                  <a:schemeClr val="tx1">
                    <a:tint val="75000"/>
                  </a:schemeClr>
                </a:solidFill>
              </a:defRPr>
            </a:lvl4pPr>
            <a:lvl5pPr marL="1370975" indent="0" algn="ctr">
              <a:buNone/>
              <a:defRPr>
                <a:solidFill>
                  <a:schemeClr val="tx1">
                    <a:tint val="75000"/>
                  </a:schemeClr>
                </a:solidFill>
              </a:defRPr>
            </a:lvl5pPr>
            <a:lvl6pPr marL="1713712" indent="0" algn="ctr">
              <a:buNone/>
              <a:defRPr>
                <a:solidFill>
                  <a:schemeClr val="tx1">
                    <a:tint val="75000"/>
                  </a:schemeClr>
                </a:solidFill>
              </a:defRPr>
            </a:lvl6pPr>
            <a:lvl7pPr marL="2056459" indent="0" algn="ctr">
              <a:buNone/>
              <a:defRPr>
                <a:solidFill>
                  <a:schemeClr val="tx1">
                    <a:tint val="75000"/>
                  </a:schemeClr>
                </a:solidFill>
              </a:defRPr>
            </a:lvl7pPr>
            <a:lvl8pPr marL="2399204" indent="0" algn="ctr">
              <a:buNone/>
              <a:defRPr>
                <a:solidFill>
                  <a:schemeClr val="tx1">
                    <a:tint val="75000"/>
                  </a:schemeClr>
                </a:solidFill>
              </a:defRPr>
            </a:lvl8pPr>
            <a:lvl9pPr marL="274195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50" tIns="34276" rIns="68550" bIns="34276" numCol="1" anchor="t" anchorCtr="0" compatLnSpc="1">
            <a:prstTxWarp prst="textNoShape">
              <a:avLst/>
            </a:prstTxWarp>
          </a:bodyPr>
          <a:lstStyle/>
          <a:p>
            <a:endParaRPr lang="en-US" sz="1400" dirty="0"/>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8381812" y="1223114"/>
            <a:ext cx="762199"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3135106" y="2390362"/>
            <a:ext cx="4959201" cy="1142621"/>
          </a:xfrm>
        </p:spPr>
        <p:txBody>
          <a:bodyPr anchor="ctr" anchorCtr="0">
            <a:noAutofit/>
          </a:bodyPr>
          <a:lstStyle>
            <a:lvl1pPr algn="l" defTabSz="685487"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763409" y="2390354"/>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Tree>
    <p:extLst>
      <p:ext uri="{BB962C8B-B14F-4D97-AF65-F5344CB8AC3E}">
        <p14:creationId xmlns:p14="http://schemas.microsoft.com/office/powerpoint/2010/main" val="2457423112"/>
      </p:ext>
    </p:extLst>
  </p:cSld>
  <p:clrMapOvr>
    <a:masterClrMapping/>
  </p:clrMapOvr>
  <p:transition spd="slow">
    <p:blinds dir="vert"/>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69404"/>
      </p:ext>
    </p:extLst>
  </p:cSld>
  <p:clrMapOvr>
    <a:masterClrMapping/>
  </p:clrMapOvr>
  <p:transition spd="slow">
    <p:blinds dir="vert"/>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2"/>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7411567"/>
      </p:ext>
    </p:extLst>
  </p:cSld>
  <p:clrMapOvr>
    <a:masterClrMapping/>
  </p:clrMapOvr>
  <p:transition spd="slow">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2"/>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35455384"/>
      </p:ext>
    </p:extLst>
  </p:cSld>
  <p:clrMapOvr>
    <a:masterClrMapping/>
  </p:clrMapOvr>
  <p:transition spd="slow">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sp>
        <p:nvSpPr>
          <p:cNvPr id="25" name="Title Tile"/>
          <p:cNvSpPr/>
          <p:nvPr userDrawn="1"/>
        </p:nvSpPr>
        <p:spPr bwMode="auto">
          <a:xfrm>
            <a:off x="3008305" y="2387410"/>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5" name="Rectangle 34"/>
          <p:cNvSpPr/>
          <p:nvPr/>
        </p:nvSpPr>
        <p:spPr bwMode="auto">
          <a:xfrm>
            <a:off x="1886044" y="2388950"/>
            <a:ext cx="994669" cy="99441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8" name="Rectangle 37"/>
          <p:cNvSpPr/>
          <p:nvPr/>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41" name="Rectangle 40"/>
          <p:cNvSpPr/>
          <p:nvPr/>
        </p:nvSpPr>
        <p:spPr bwMode="auto">
          <a:xfrm>
            <a:off x="1886044" y="3512121"/>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2" name="Rectangle 31"/>
          <p:cNvSpPr/>
          <p:nvPr/>
        </p:nvSpPr>
        <p:spPr bwMode="auto">
          <a:xfrm>
            <a:off x="762580" y="2388950"/>
            <a:ext cx="994669" cy="99441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title" hasCustomPrompt="1"/>
          </p:nvPr>
        </p:nvSpPr>
        <p:spPr>
          <a:xfrm>
            <a:off x="3124985" y="2552979"/>
            <a:ext cx="5154397" cy="415499"/>
          </a:xfrm>
        </p:spPr>
        <p:txBody>
          <a:bodyPr anchor="b" anchorCtr="0"/>
          <a:lstStyle>
            <a:lvl1pPr>
              <a:defRPr sz="3000" b="1" spc="-113" baseline="0">
                <a:solidFill>
                  <a:schemeClr val="accent1">
                    <a:alpha val="99000"/>
                  </a:schemeClr>
                </a:solidFill>
                <a:latin typeface="+mn-lt"/>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3144046" y="3492947"/>
            <a:ext cx="5106759" cy="373949"/>
          </a:xfrm>
        </p:spPr>
        <p:txBody>
          <a:bodyPr>
            <a:noAutofit/>
          </a:bodyPr>
          <a:lstStyle>
            <a:lvl1pPr marL="0" indent="0">
              <a:spcBef>
                <a:spcPts val="0"/>
              </a:spcBef>
              <a:buNone/>
              <a:defRPr sz="1200" spc="-53" baseline="0">
                <a:gradFill>
                  <a:gsLst>
                    <a:gs pos="0">
                      <a:schemeClr val="tx2"/>
                    </a:gs>
                    <a:gs pos="100000">
                      <a:schemeClr val="tx2"/>
                    </a:gs>
                  </a:gsLst>
                  <a:lin ang="5400000" scaled="0"/>
                </a:gradFill>
                <a:latin typeface="+mn-lt"/>
              </a:defRPr>
            </a:lvl1pPr>
          </a:lstStyle>
          <a:p>
            <a:pPr lvl="0"/>
            <a:r>
              <a:rPr lang="en-US" dirty="0" smtClean="0"/>
              <a:t>Speaker Title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8928" y="3665427"/>
            <a:ext cx="717556" cy="704326"/>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28411" t="5974" r="30263" b="6304"/>
          <a:stretch/>
        </p:blipFill>
        <p:spPr bwMode="black">
          <a:xfrm>
            <a:off x="2053519" y="2469493"/>
            <a:ext cx="667437" cy="84984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279" y="2461232"/>
            <a:ext cx="872537" cy="856449"/>
          </a:xfrm>
          <a:prstGeom prst="rect">
            <a:avLst/>
          </a:prstGeom>
        </p:spPr>
      </p:pic>
      <p:sp>
        <p:nvSpPr>
          <p:cNvPr id="17" name="Arrow Bar"/>
          <p:cNvSpPr/>
          <p:nvPr userDrawn="1"/>
        </p:nvSpPr>
        <p:spPr bwMode="auto">
          <a:xfrm>
            <a:off x="8514212" y="2387410"/>
            <a:ext cx="376615" cy="2117354"/>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8455" y="1366692"/>
            <a:ext cx="1786611" cy="686436"/>
          </a:xfrm>
          <a:prstGeom prst="rect">
            <a:avLst/>
          </a:prstGeom>
        </p:spPr>
      </p:pic>
      <p:pic>
        <p:nvPicPr>
          <p:cNvPr id="21" name="TechEd Logo"/>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999579" y="3841692"/>
            <a:ext cx="775329" cy="39134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rot="5400000">
            <a:off x="7636127" y="3339328"/>
            <a:ext cx="2115152" cy="215444"/>
          </a:xfrm>
          <a:prstGeom prst="rect">
            <a:avLst/>
          </a:prstGeom>
          <a:noFill/>
        </p:spPr>
        <p:txBody>
          <a:bodyPr wrap="square" lIns="0" tIns="0" rIns="0" bIns="0" rtlCol="0">
            <a:spAutoFit/>
          </a:bodyPr>
          <a:lstStyle/>
          <a:p>
            <a:pPr algn="ctr" defTabSz="685693"/>
            <a:r>
              <a:rPr lang="en-US" b="1" spc="-53" dirty="0" smtClean="0">
                <a:gradFill>
                  <a:gsLst>
                    <a:gs pos="2917">
                      <a:srgbClr val="FFFFFF"/>
                    </a:gs>
                    <a:gs pos="30000">
                      <a:srgbClr val="FFFFFF"/>
                    </a:gs>
                  </a:gsLst>
                  <a:lin ang="5400000" scaled="0"/>
                </a:gradFill>
              </a:rPr>
              <a:t>LEARN</a:t>
            </a:r>
            <a:r>
              <a:rPr lang="en-US"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240684585"/>
      </p:ext>
    </p:extLst>
  </p:cSld>
  <p:clrMapOvr>
    <a:masterClrMapping/>
  </p:clrMapOvr>
  <p:transition spd="slow">
    <p:blinds dir="vert"/>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18" name="Title Tile"/>
          <p:cNvSpPr/>
          <p:nvPr userDrawn="1"/>
        </p:nvSpPr>
        <p:spPr bwMode="auto">
          <a:xfrm>
            <a:off x="3008305" y="2387410"/>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5" name="Rectangle 34"/>
          <p:cNvSpPr/>
          <p:nvPr/>
        </p:nvSpPr>
        <p:spPr bwMode="auto">
          <a:xfrm>
            <a:off x="1886044" y="2388950"/>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8" name="Rectangle 37"/>
          <p:cNvSpPr/>
          <p:nvPr/>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41" name="Rectangle 40"/>
          <p:cNvSpPr/>
          <p:nvPr/>
        </p:nvSpPr>
        <p:spPr bwMode="auto">
          <a:xfrm>
            <a:off x="1886044" y="3512121"/>
            <a:ext cx="994669" cy="99441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2" name="Rectangle 31"/>
          <p:cNvSpPr/>
          <p:nvPr/>
        </p:nvSpPr>
        <p:spPr bwMode="auto">
          <a:xfrm>
            <a:off x="762580" y="2388950"/>
            <a:ext cx="994669" cy="99441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999579" y="3841692"/>
            <a:ext cx="775329" cy="391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3124985" y="2552979"/>
            <a:ext cx="5154397" cy="415499"/>
          </a:xfrm>
        </p:spPr>
        <p:txBody>
          <a:bodyPr anchor="b" anchorCtr="0"/>
          <a:lstStyle>
            <a:lvl1pPr>
              <a:defRPr sz="3000" b="1" spc="-113" baseline="0">
                <a:solidFill>
                  <a:schemeClr val="accent1">
                    <a:alpha val="99000"/>
                  </a:schemeClr>
                </a:solidFill>
                <a:latin typeface="+mn-lt"/>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3144046" y="3492947"/>
            <a:ext cx="5106759" cy="373949"/>
          </a:xfrm>
        </p:spPr>
        <p:txBody>
          <a:bodyPr>
            <a:noAutofit/>
          </a:bodyPr>
          <a:lstStyle>
            <a:lvl1pPr marL="0" indent="0">
              <a:spcBef>
                <a:spcPts val="0"/>
              </a:spcBef>
              <a:buNone/>
              <a:defRPr sz="1200" spc="-53" baseline="0">
                <a:gradFill>
                  <a:gsLst>
                    <a:gs pos="0">
                      <a:schemeClr val="tx2"/>
                    </a:gs>
                    <a:gs pos="100000">
                      <a:schemeClr val="tx2"/>
                    </a:gs>
                  </a:gsLst>
                  <a:lin ang="5400000" scaled="0"/>
                </a:gradFill>
                <a:latin typeface="+mn-lt"/>
              </a:defRPr>
            </a:lvl1pPr>
          </a:lstStyle>
          <a:p>
            <a:pPr lvl="0"/>
            <a:r>
              <a:rPr lang="en-US" dirty="0" smtClean="0"/>
              <a:t>Speaker Title</a:t>
            </a:r>
            <a:endParaRPr lang="en-US" dirty="0"/>
          </a:p>
        </p:txBody>
      </p:sp>
      <p:pic>
        <p:nvPicPr>
          <p:cNvPr id="45" name="Picture 4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7289" y="2485877"/>
            <a:ext cx="791695" cy="777099"/>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0842" y="3645644"/>
            <a:ext cx="798142" cy="783426"/>
          </a:xfrm>
          <a:prstGeom prst="rect">
            <a:avLst/>
          </a:prstGeom>
        </p:spPr>
      </p:pic>
      <p:pic>
        <p:nvPicPr>
          <p:cNvPr id="4" name="Picture 3"/>
          <p:cNvPicPr>
            <a:picLocks noChangeAspect="1"/>
          </p:cNvPicPr>
          <p:nvPr userDrawn="1"/>
        </p:nvPicPr>
        <p:blipFill rotWithShape="1">
          <a:blip r:embed="rId6">
            <a:extLst>
              <a:ext uri="{28A0092B-C50C-407E-A947-70E740481C1C}">
                <a14:useLocalDpi xmlns:a14="http://schemas.microsoft.com/office/drawing/2010/main" val="0"/>
              </a:ext>
            </a:extLst>
          </a:blip>
          <a:srcRect l="21790" r="25133"/>
          <a:stretch/>
        </p:blipFill>
        <p:spPr bwMode="black">
          <a:xfrm>
            <a:off x="2064171" y="2484551"/>
            <a:ext cx="710732" cy="803219"/>
          </a:xfrm>
          <a:prstGeom prst="rect">
            <a:avLst/>
          </a:prstGeom>
        </p:spPr>
      </p:pic>
      <p:sp>
        <p:nvSpPr>
          <p:cNvPr id="17" name="Arrow Bar"/>
          <p:cNvSpPr/>
          <p:nvPr userDrawn="1"/>
        </p:nvSpPr>
        <p:spPr bwMode="auto">
          <a:xfrm>
            <a:off x="8514212" y="2387410"/>
            <a:ext cx="376615" cy="2117354"/>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20" name="Picture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8455" y="1366692"/>
            <a:ext cx="1786611" cy="686436"/>
          </a:xfrm>
          <a:prstGeom prst="rect">
            <a:avLst/>
          </a:prstGeom>
        </p:spPr>
      </p:pic>
      <p:sp>
        <p:nvSpPr>
          <p:cNvPr id="21" name="TextBox 20"/>
          <p:cNvSpPr txBox="1"/>
          <p:nvPr userDrawn="1"/>
        </p:nvSpPr>
        <p:spPr>
          <a:xfrm rot="5400000">
            <a:off x="7636127" y="3339328"/>
            <a:ext cx="2115152" cy="215444"/>
          </a:xfrm>
          <a:prstGeom prst="rect">
            <a:avLst/>
          </a:prstGeom>
          <a:noFill/>
        </p:spPr>
        <p:txBody>
          <a:bodyPr wrap="square" lIns="0" tIns="0" rIns="0" bIns="0" rtlCol="0">
            <a:spAutoFit/>
          </a:bodyPr>
          <a:lstStyle/>
          <a:p>
            <a:pPr algn="ctr" defTabSz="685693"/>
            <a:r>
              <a:rPr lang="en-US" b="1" spc="-53" dirty="0" smtClean="0">
                <a:gradFill>
                  <a:gsLst>
                    <a:gs pos="2917">
                      <a:srgbClr val="FFFFFF"/>
                    </a:gs>
                    <a:gs pos="30000">
                      <a:srgbClr val="FFFFFF"/>
                    </a:gs>
                  </a:gsLst>
                  <a:lin ang="5400000" scaled="0"/>
                </a:gradFill>
              </a:rPr>
              <a:t>LEARN</a:t>
            </a:r>
            <a:r>
              <a:rPr lang="en-US"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854240593"/>
      </p:ext>
    </p:extLst>
  </p:cSld>
  <p:clrMapOvr>
    <a:masterClrMapping/>
  </p:clrMapOvr>
  <p:transition spd="slow">
    <p:blinds dir="vert"/>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7" name="Title Tile"/>
          <p:cNvSpPr/>
          <p:nvPr userDrawn="1"/>
        </p:nvSpPr>
        <p:spPr bwMode="auto">
          <a:xfrm>
            <a:off x="3008305" y="2387410"/>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5" name="Rectangle 34"/>
          <p:cNvSpPr/>
          <p:nvPr/>
        </p:nvSpPr>
        <p:spPr bwMode="auto">
          <a:xfrm>
            <a:off x="1886044" y="2388950"/>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8" name="Rectangle 37"/>
          <p:cNvSpPr/>
          <p:nvPr/>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41" name="Rectangle 40"/>
          <p:cNvSpPr/>
          <p:nvPr/>
        </p:nvSpPr>
        <p:spPr bwMode="auto">
          <a:xfrm>
            <a:off x="1886044" y="3512121"/>
            <a:ext cx="994669" cy="99441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32" name="Rectangle 31"/>
          <p:cNvSpPr/>
          <p:nvPr/>
        </p:nvSpPr>
        <p:spPr bwMode="auto">
          <a:xfrm>
            <a:off x="762580" y="2388950"/>
            <a:ext cx="994669" cy="99441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999579" y="3841692"/>
            <a:ext cx="775329" cy="391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3124985" y="2552979"/>
            <a:ext cx="5154397" cy="415499"/>
          </a:xfrm>
        </p:spPr>
        <p:txBody>
          <a:bodyPr anchor="b" anchorCtr="0"/>
          <a:lstStyle>
            <a:lvl1pPr>
              <a:defRPr sz="3000" b="1" spc="-113" baseline="0">
                <a:solidFill>
                  <a:schemeClr val="accent1">
                    <a:alpha val="99000"/>
                  </a:schemeClr>
                </a:solidFill>
                <a:latin typeface="+mn-lt"/>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3144046" y="3492947"/>
            <a:ext cx="5106759" cy="373949"/>
          </a:xfrm>
        </p:spPr>
        <p:txBody>
          <a:bodyPr>
            <a:noAutofit/>
          </a:bodyPr>
          <a:lstStyle>
            <a:lvl1pPr marL="0" indent="0">
              <a:spcBef>
                <a:spcPts val="0"/>
              </a:spcBef>
              <a:buNone/>
              <a:defRPr sz="1200" spc="-53" baseline="0">
                <a:gradFill>
                  <a:gsLst>
                    <a:gs pos="0">
                      <a:schemeClr val="tx2"/>
                    </a:gs>
                    <a:gs pos="100000">
                      <a:schemeClr val="tx2"/>
                    </a:gs>
                  </a:gsLst>
                  <a:lin ang="5400000" scaled="0"/>
                </a:gradFill>
                <a:latin typeface="+mn-lt"/>
              </a:defRPr>
            </a:lvl1pPr>
          </a:lstStyle>
          <a:p>
            <a:pPr lvl="0"/>
            <a:r>
              <a:rPr lang="en-US" dirty="0" smtClean="0"/>
              <a:t>Speaker Title</a:t>
            </a:r>
            <a:endParaRPr lang="en-US" dirty="0"/>
          </a:p>
        </p:txBody>
      </p:sp>
      <p:pic>
        <p:nvPicPr>
          <p:cNvPr id="45" name="Picture 4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885192" y="2651471"/>
            <a:ext cx="782503" cy="469379"/>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0842" y="3645644"/>
            <a:ext cx="798142" cy="783426"/>
          </a:xfrm>
          <a:prstGeom prst="rect">
            <a:avLst/>
          </a:prstGeom>
        </p:spPr>
      </p:pic>
      <p:pic>
        <p:nvPicPr>
          <p:cNvPr id="18" name="Picture 2" descr="C:\Users\Justin\Desktop\_Work_in_Progress\_MS\1530\toolbox.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19253" y="2577670"/>
            <a:ext cx="728251" cy="6169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8455" y="1366692"/>
            <a:ext cx="1786611" cy="686436"/>
          </a:xfrm>
          <a:prstGeom prst="rect">
            <a:avLst/>
          </a:prstGeom>
        </p:spPr>
      </p:pic>
      <p:sp>
        <p:nvSpPr>
          <p:cNvPr id="21" name="Arrow Bar"/>
          <p:cNvSpPr/>
          <p:nvPr userDrawn="1"/>
        </p:nvSpPr>
        <p:spPr bwMode="auto">
          <a:xfrm>
            <a:off x="8514212" y="2387410"/>
            <a:ext cx="376615" cy="2117354"/>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2" name="TextBox 21"/>
          <p:cNvSpPr txBox="1"/>
          <p:nvPr userDrawn="1"/>
        </p:nvSpPr>
        <p:spPr>
          <a:xfrm rot="5400000">
            <a:off x="7636127" y="3339328"/>
            <a:ext cx="2115152" cy="215444"/>
          </a:xfrm>
          <a:prstGeom prst="rect">
            <a:avLst/>
          </a:prstGeom>
          <a:noFill/>
        </p:spPr>
        <p:txBody>
          <a:bodyPr wrap="square" lIns="0" tIns="0" rIns="0" bIns="0" rtlCol="0">
            <a:spAutoFit/>
          </a:bodyPr>
          <a:lstStyle/>
          <a:p>
            <a:pPr algn="ctr" defTabSz="685693"/>
            <a:r>
              <a:rPr lang="en-US" b="1" spc="-53" dirty="0" smtClean="0">
                <a:gradFill>
                  <a:gsLst>
                    <a:gs pos="2917">
                      <a:srgbClr val="FFFFFF"/>
                    </a:gs>
                    <a:gs pos="30000">
                      <a:srgbClr val="FFFFFF"/>
                    </a:gs>
                  </a:gsLst>
                  <a:lin ang="5400000" scaled="0"/>
                </a:gradFill>
              </a:rPr>
              <a:t>LEARN</a:t>
            </a:r>
            <a:r>
              <a:rPr lang="en-US"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3235885413"/>
      </p:ext>
    </p:extLst>
  </p:cSld>
  <p:clrMapOvr>
    <a:masterClrMapping/>
  </p:clrMapOvr>
  <p:transition spd="slow">
    <p:blinds dir="vert"/>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lide Option 3">
    <p:spTree>
      <p:nvGrpSpPr>
        <p:cNvPr id="1" name=""/>
        <p:cNvGrpSpPr/>
        <p:nvPr/>
      </p:nvGrpSpPr>
      <p:grpSpPr>
        <a:xfrm>
          <a:off x="0" y="0"/>
          <a:ext cx="0" cy="0"/>
          <a:chOff x="0" y="0"/>
          <a:chExt cx="0" cy="0"/>
        </a:xfrm>
      </p:grpSpPr>
      <p:sp>
        <p:nvSpPr>
          <p:cNvPr id="19"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3"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24"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25"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27"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31"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49" name="Right Mask"/>
          <p:cNvSpPr/>
          <p:nvPr userDrawn="1"/>
        </p:nvSpPr>
        <p:spPr bwMode="auto">
          <a:xfrm>
            <a:off x="8381803" y="1223110"/>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50" name="Title 1"/>
          <p:cNvSpPr>
            <a:spLocks noGrp="1"/>
          </p:cNvSpPr>
          <p:nvPr>
            <p:ph type="ctrTitle"/>
          </p:nvPr>
        </p:nvSpPr>
        <p:spPr>
          <a:xfrm>
            <a:off x="3136906" y="2423981"/>
            <a:ext cx="5040038" cy="924348"/>
          </a:xfrm>
        </p:spPr>
        <p:txBody>
          <a:bodyPr anchor="ctr">
            <a:noAutofit/>
          </a:bodyPr>
          <a:lstStyle>
            <a:lvl1pPr algn="l" defTabSz="685693"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1" name="Subtitle 2"/>
          <p:cNvSpPr>
            <a:spLocks noGrp="1"/>
          </p:cNvSpPr>
          <p:nvPr>
            <p:ph type="subTitle" idx="1"/>
          </p:nvPr>
        </p:nvSpPr>
        <p:spPr>
          <a:xfrm>
            <a:off x="3136907" y="3771907"/>
            <a:ext cx="5154369" cy="347441"/>
          </a:xfrm>
        </p:spPr>
        <p:txBody>
          <a:bodyPr>
            <a:noAutofit/>
          </a:bodyPr>
          <a:lstStyle>
            <a:lvl1pPr marL="0" indent="0" algn="l" defTabSz="685693"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useBgFill="1">
        <p:nvSpPr>
          <p:cNvPr id="52" name="Bottom Mask"/>
          <p:cNvSpPr/>
          <p:nvPr userDrawn="1"/>
        </p:nvSpPr>
        <p:spPr bwMode="auto">
          <a:xfrm>
            <a:off x="1"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8" tIns="34285" rIns="68568" bIns="34285" numCol="1" spcCol="0" rtlCol="0" fromWordArt="0" anchor="ctr" anchorCtr="0" forceAA="0" compatLnSpc="1">
            <a:prstTxWarp prst="textNoShape">
              <a:avLst/>
            </a:prstTxWarp>
            <a:noAutofit/>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57" name="Rectangle 56"/>
          <p:cNvSpPr/>
          <p:nvPr userDrawn="1"/>
        </p:nvSpPr>
        <p:spPr bwMode="auto">
          <a:xfrm>
            <a:off x="1886044" y="2388950"/>
            <a:ext cx="994669" cy="99441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58" name="Rectangle 57"/>
          <p:cNvSpPr/>
          <p:nvPr userDrawn="1"/>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0" name="Rectangle 59"/>
          <p:cNvSpPr/>
          <p:nvPr userDrawn="1"/>
        </p:nvSpPr>
        <p:spPr bwMode="auto">
          <a:xfrm>
            <a:off x="762580" y="2388950"/>
            <a:ext cx="994669" cy="99441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61" name="Picture 6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8928" y="3665427"/>
            <a:ext cx="717556" cy="704326"/>
          </a:xfrm>
          <a:prstGeom prst="rect">
            <a:avLst/>
          </a:prstGeom>
        </p:spPr>
      </p:pic>
      <p:pic>
        <p:nvPicPr>
          <p:cNvPr id="62" name="Picture 61"/>
          <p:cNvPicPr>
            <a:picLocks noChangeAspect="1"/>
          </p:cNvPicPr>
          <p:nvPr userDrawn="1"/>
        </p:nvPicPr>
        <p:blipFill rotWithShape="1">
          <a:blip r:embed="rId4">
            <a:extLst>
              <a:ext uri="{28A0092B-C50C-407E-A947-70E740481C1C}">
                <a14:useLocalDpi xmlns:a14="http://schemas.microsoft.com/office/drawing/2010/main" val="0"/>
              </a:ext>
            </a:extLst>
          </a:blip>
          <a:srcRect l="28411" t="5974" r="30263" b="6304"/>
          <a:stretch/>
        </p:blipFill>
        <p:spPr bwMode="black">
          <a:xfrm>
            <a:off x="2053519" y="2469493"/>
            <a:ext cx="667437" cy="849848"/>
          </a:xfrm>
          <a:prstGeom prst="rect">
            <a:avLst/>
          </a:prstGeom>
        </p:spPr>
      </p:pic>
      <p:pic>
        <p:nvPicPr>
          <p:cNvPr id="63" name="Picture 6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3279" y="2461232"/>
            <a:ext cx="872537" cy="856449"/>
          </a:xfrm>
          <a:prstGeom prst="rect">
            <a:avLst/>
          </a:prstGeom>
        </p:spPr>
      </p:pic>
      <p:sp>
        <p:nvSpPr>
          <p:cNvPr id="65" name="Rectangle 64"/>
          <p:cNvSpPr/>
          <p:nvPr userDrawn="1"/>
        </p:nvSpPr>
        <p:spPr bwMode="auto">
          <a:xfrm>
            <a:off x="1886044" y="3520383"/>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pic>
        <p:nvPicPr>
          <p:cNvPr id="66" name="Picture 65"/>
          <p:cNvPicPr>
            <a:picLocks noChangeAspect="1"/>
          </p:cNvPicPr>
          <p:nvPr userDrawn="1"/>
        </p:nvPicPr>
        <p:blipFill rotWithShape="1">
          <a:blip r:embed="rId6">
            <a:extLst>
              <a:ext uri="{28A0092B-C50C-407E-A947-70E740481C1C}">
                <a14:useLocalDpi xmlns:a14="http://schemas.microsoft.com/office/drawing/2010/main" val="0"/>
              </a:ext>
            </a:extLst>
          </a:blip>
          <a:srcRect l="21790" r="25133"/>
          <a:stretch/>
        </p:blipFill>
        <p:spPr bwMode="black">
          <a:xfrm>
            <a:off x="2064171" y="3615984"/>
            <a:ext cx="710732" cy="803219"/>
          </a:xfrm>
          <a:prstGeom prst="rect">
            <a:avLst/>
          </a:prstGeom>
        </p:spPr>
      </p:pic>
      <p:sp>
        <p:nvSpPr>
          <p:cNvPr id="68" name="Arrow Bar"/>
          <p:cNvSpPr/>
          <p:nvPr userDrawn="1"/>
        </p:nvSpPr>
        <p:spPr bwMode="auto">
          <a:xfrm>
            <a:off x="8514212" y="2387410"/>
            <a:ext cx="376615" cy="2117354"/>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69" name="TextBox 68"/>
          <p:cNvSpPr txBox="1"/>
          <p:nvPr userDrawn="1"/>
        </p:nvSpPr>
        <p:spPr>
          <a:xfrm rot="5400000">
            <a:off x="7636127" y="3339328"/>
            <a:ext cx="2115152" cy="215444"/>
          </a:xfrm>
          <a:prstGeom prst="rect">
            <a:avLst/>
          </a:prstGeom>
          <a:noFill/>
        </p:spPr>
        <p:txBody>
          <a:bodyPr wrap="square" lIns="0" tIns="0" rIns="0" bIns="0" rtlCol="0">
            <a:spAutoFit/>
          </a:bodyPr>
          <a:lstStyle/>
          <a:p>
            <a:pPr algn="ctr" defTabSz="685693"/>
            <a:r>
              <a:rPr lang="en-US" b="1" spc="-53" dirty="0" smtClean="0">
                <a:gradFill>
                  <a:gsLst>
                    <a:gs pos="2917">
                      <a:srgbClr val="FFFFFF"/>
                    </a:gs>
                    <a:gs pos="30000">
                      <a:srgbClr val="FFFFFF"/>
                    </a:gs>
                  </a:gsLst>
                  <a:lin ang="5400000" scaled="0"/>
                </a:gradFill>
              </a:rPr>
              <a:t>LEARN</a:t>
            </a:r>
            <a:r>
              <a:rPr lang="en-US"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2430234173"/>
      </p:ext>
    </p:extLst>
  </p:cSld>
  <p:clrMapOvr>
    <a:masterClrMapping/>
  </p:clrMapOvr>
  <p:transition spd="slow">
    <p:blinds dir="vert"/>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3971414631"/>
      </p:ext>
    </p:extLst>
  </p:cSld>
  <p:clrMapOvr>
    <a:masterClrMapping/>
  </p:clrMapOvr>
  <p:transition spd="slow">
    <p:blinds dir="vert"/>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1" name="Rectangle 10"/>
          <p:cNvSpPr/>
          <p:nvPr userDrawn="1"/>
        </p:nvSpPr>
        <p:spPr bwMode="auto">
          <a:xfrm>
            <a:off x="1886044" y="2388950"/>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2" name="Rectangle 11"/>
          <p:cNvSpPr/>
          <p:nvPr userDrawn="1"/>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3" name="Rectangle 12"/>
          <p:cNvSpPr/>
          <p:nvPr userDrawn="1"/>
        </p:nvSpPr>
        <p:spPr bwMode="auto">
          <a:xfrm>
            <a:off x="1886044" y="3512121"/>
            <a:ext cx="994669" cy="9944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3" y="1226585"/>
            <a:ext cx="5191598"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Demo</a:t>
            </a:r>
          </a:p>
        </p:txBody>
      </p:sp>
      <p:sp>
        <p:nvSpPr>
          <p:cNvPr id="3" name="Subtitle 2"/>
          <p:cNvSpPr>
            <a:spLocks noGrp="1"/>
          </p:cNvSpPr>
          <p:nvPr>
            <p:ph type="subTitle" idx="1"/>
          </p:nvPr>
        </p:nvSpPr>
        <p:spPr>
          <a:xfrm>
            <a:off x="3072830" y="3663084"/>
            <a:ext cx="5189183"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pPr marL="0" marR="0" lvl="0" indent="0" algn="l" defTabSz="68569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4" y="2543369"/>
            <a:ext cx="5189184" cy="685572"/>
          </a:xfrm>
        </p:spPr>
        <p:txBody>
          <a:bodyPr wrap="square" anchor="ctr">
            <a:noAutofit/>
          </a:bodyPr>
          <a:lstStyle>
            <a:lvl1pPr marL="0" indent="0">
              <a:buNone/>
              <a:defRPr sz="3000" b="1" spc="-75" baseline="0">
                <a:solidFill>
                  <a:schemeClr val="accent2">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9" y="1312474"/>
            <a:ext cx="1979351" cy="81566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588" y="2639645"/>
            <a:ext cx="1624155" cy="1594209"/>
          </a:xfrm>
          <a:prstGeom prst="rect">
            <a:avLst/>
          </a:prstGeom>
        </p:spPr>
      </p:pic>
    </p:spTree>
    <p:extLst>
      <p:ext uri="{BB962C8B-B14F-4D97-AF65-F5344CB8AC3E}">
        <p14:creationId xmlns:p14="http://schemas.microsoft.com/office/powerpoint/2010/main" val="3927822583"/>
      </p:ext>
    </p:extLst>
  </p:cSld>
  <p:clrMapOvr>
    <a:masterClrMapping/>
  </p:clrMapOvr>
  <p:transition spd="slow">
    <p:blinds dir="vert"/>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Video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4" y="1226585"/>
            <a:ext cx="5181506"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Video</a:t>
            </a:r>
          </a:p>
        </p:txBody>
      </p:sp>
      <p:sp>
        <p:nvSpPr>
          <p:cNvPr id="3" name="Subtitle 2"/>
          <p:cNvSpPr>
            <a:spLocks noGrp="1"/>
          </p:cNvSpPr>
          <p:nvPr>
            <p:ph type="subTitle" idx="1"/>
          </p:nvPr>
        </p:nvSpPr>
        <p:spPr>
          <a:xfrm>
            <a:off x="3072824" y="3663084"/>
            <a:ext cx="5179095"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pPr marL="0" marR="0" lvl="0" indent="0" algn="l" defTabSz="68569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5" y="2543369"/>
            <a:ext cx="5179096" cy="685572"/>
          </a:xfrm>
        </p:spPr>
        <p:txBody>
          <a:bodyPr wrap="square" anchor="ctr">
            <a:noAutofit/>
          </a:bodyPr>
          <a:lstStyle>
            <a:lvl1pPr marL="0" indent="0">
              <a:buNone/>
              <a:defRPr sz="3000" b="1" spc="-75" baseline="0">
                <a:solidFill>
                  <a:schemeClr val="accent3">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9" y="1312474"/>
            <a:ext cx="1979351" cy="815666"/>
          </a:xfrm>
          <a:prstGeom prst="rect">
            <a:avLst/>
          </a:prstGeom>
        </p:spPr>
      </p:pic>
      <p:pic>
        <p:nvPicPr>
          <p:cNvPr id="2" name="Picture 1"/>
          <p:cNvPicPr>
            <a:picLocks noChangeAspect="1"/>
          </p:cNvPicPr>
          <p:nvPr userDrawn="1"/>
        </p:nvPicPr>
        <p:blipFill rotWithShape="1">
          <a:blip r:embed="rId3">
            <a:extLst>
              <a:ext uri="{28A0092B-C50C-407E-A947-70E740481C1C}">
                <a14:useLocalDpi xmlns:a14="http://schemas.microsoft.com/office/drawing/2010/main" val="0"/>
              </a:ext>
            </a:extLst>
          </a:blip>
          <a:srcRect l="26707" t="18131" r="23736" b="9074"/>
          <a:stretch/>
        </p:blipFill>
        <p:spPr bwMode="black">
          <a:xfrm>
            <a:off x="918002" y="2652438"/>
            <a:ext cx="1785562" cy="1573307"/>
          </a:xfrm>
          <a:prstGeom prst="rect">
            <a:avLst/>
          </a:prstGeom>
        </p:spPr>
      </p:pic>
    </p:spTree>
    <p:extLst>
      <p:ext uri="{BB962C8B-B14F-4D97-AF65-F5344CB8AC3E}">
        <p14:creationId xmlns:p14="http://schemas.microsoft.com/office/powerpoint/2010/main" val="2582542919"/>
      </p:ext>
    </p:extLst>
  </p:cSld>
  <p:clrMapOvr>
    <a:masterClrMapping/>
  </p:clrMapOvr>
  <p:transition spd="slow">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3008303" y="2390353"/>
            <a:ext cx="5373500"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3008303" y="1135856"/>
            <a:ext cx="5373500"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5" y="1189940"/>
            <a:ext cx="4163390" cy="1033983"/>
          </a:xfrm>
        </p:spPr>
        <p:txBody>
          <a:bodyPr anchor="ctr" anchorCtr="0">
            <a:noAutofit/>
            <a:scene3d>
              <a:camera prst="orthographicFront"/>
              <a:lightRig rig="flat" dir="t"/>
            </a:scene3d>
            <a:sp3d>
              <a:contourClr>
                <a:schemeClr val="tx2"/>
              </a:contourClr>
            </a:sp3d>
          </a:bodyPr>
          <a:lstStyle>
            <a:lvl1pPr marL="0" indent="0" algn="l" defTabSz="68548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135857"/>
            <a:ext cx="3008303"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3135108" y="3886211"/>
            <a:ext cx="4959201" cy="346249"/>
          </a:xfrm>
        </p:spPr>
        <p:txBody>
          <a:bodyPr>
            <a:noAutofit/>
          </a:bodyPr>
          <a:lstStyle>
            <a:lvl1pPr marL="0" indent="0" algn="l" defTabSz="68548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39" indent="0" algn="ctr">
              <a:buNone/>
              <a:defRPr>
                <a:solidFill>
                  <a:schemeClr val="tx1">
                    <a:tint val="75000"/>
                  </a:schemeClr>
                </a:solidFill>
              </a:defRPr>
            </a:lvl2pPr>
            <a:lvl3pPr marL="685487" indent="0" algn="ctr">
              <a:buNone/>
              <a:defRPr>
                <a:solidFill>
                  <a:schemeClr val="tx1">
                    <a:tint val="75000"/>
                  </a:schemeClr>
                </a:solidFill>
              </a:defRPr>
            </a:lvl3pPr>
            <a:lvl4pPr marL="1028229" indent="0" algn="ctr">
              <a:buNone/>
              <a:defRPr>
                <a:solidFill>
                  <a:schemeClr val="tx1">
                    <a:tint val="75000"/>
                  </a:schemeClr>
                </a:solidFill>
              </a:defRPr>
            </a:lvl4pPr>
            <a:lvl5pPr marL="1370975" indent="0" algn="ctr">
              <a:buNone/>
              <a:defRPr>
                <a:solidFill>
                  <a:schemeClr val="tx1">
                    <a:tint val="75000"/>
                  </a:schemeClr>
                </a:solidFill>
              </a:defRPr>
            </a:lvl5pPr>
            <a:lvl6pPr marL="1713712" indent="0" algn="ctr">
              <a:buNone/>
              <a:defRPr>
                <a:solidFill>
                  <a:schemeClr val="tx1">
                    <a:tint val="75000"/>
                  </a:schemeClr>
                </a:solidFill>
              </a:defRPr>
            </a:lvl6pPr>
            <a:lvl7pPr marL="2056459" indent="0" algn="ctr">
              <a:buNone/>
              <a:defRPr>
                <a:solidFill>
                  <a:schemeClr val="tx1">
                    <a:tint val="75000"/>
                  </a:schemeClr>
                </a:solidFill>
              </a:defRPr>
            </a:lvl7pPr>
            <a:lvl8pPr marL="2399204" indent="0" algn="ctr">
              <a:buNone/>
              <a:defRPr>
                <a:solidFill>
                  <a:schemeClr val="tx1">
                    <a:tint val="75000"/>
                  </a:schemeClr>
                </a:solidFill>
              </a:defRPr>
            </a:lvl8pPr>
            <a:lvl9pPr marL="274195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50" tIns="34276" rIns="68550" bIns="34276" numCol="1" anchor="t" anchorCtr="0" compatLnSpc="1">
            <a:prstTxWarp prst="textNoShape">
              <a:avLst/>
            </a:prstTxWarp>
          </a:bodyPr>
          <a:lstStyle/>
          <a:p>
            <a:endParaRPr lang="en-US" sz="1400" dirty="0"/>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8381812" y="1223114"/>
            <a:ext cx="762199"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3135106" y="2390362"/>
            <a:ext cx="4959201" cy="1142621"/>
          </a:xfrm>
        </p:spPr>
        <p:txBody>
          <a:bodyPr anchor="ctr" anchorCtr="0">
            <a:noAutofit/>
          </a:bodyPr>
          <a:lstStyle>
            <a:lvl1pPr algn="l" defTabSz="685487"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762092"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400" dirty="0"/>
            </a:p>
          </p:txBody>
        </p:sp>
      </p:grpSp>
    </p:spTree>
    <p:extLst>
      <p:ext uri="{BB962C8B-B14F-4D97-AF65-F5344CB8AC3E}">
        <p14:creationId xmlns:p14="http://schemas.microsoft.com/office/powerpoint/2010/main" val="3463407968"/>
      </p:ext>
    </p:extLst>
  </p:cSld>
  <p:clrMapOvr>
    <a:masterClrMapping/>
  </p:clrMapOvr>
  <p:transition spd="slow">
    <p:blinds dir="vert"/>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Partner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4" y="1226585"/>
            <a:ext cx="5181506"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Partner</a:t>
            </a:r>
          </a:p>
        </p:txBody>
      </p:sp>
      <p:sp>
        <p:nvSpPr>
          <p:cNvPr id="3" name="Subtitle 2"/>
          <p:cNvSpPr>
            <a:spLocks noGrp="1"/>
          </p:cNvSpPr>
          <p:nvPr>
            <p:ph type="subTitle" idx="1"/>
          </p:nvPr>
        </p:nvSpPr>
        <p:spPr>
          <a:xfrm>
            <a:off x="3072824" y="3663084"/>
            <a:ext cx="5179095"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pPr marL="0" marR="0" lvl="0" indent="0" algn="l" defTabSz="68569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5" y="2543369"/>
            <a:ext cx="5179096" cy="685572"/>
          </a:xfrm>
        </p:spPr>
        <p:txBody>
          <a:bodyPr wrap="square" anchor="ctr">
            <a:noAutofit/>
          </a:bodyPr>
          <a:lstStyle>
            <a:lvl1pPr marL="0" indent="0">
              <a:buNone/>
              <a:defRPr sz="3000" b="1" spc="-75" baseline="0">
                <a:solidFill>
                  <a:schemeClr val="accent1">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9" y="1312474"/>
            <a:ext cx="1979351" cy="81566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8398" y="2637279"/>
            <a:ext cx="1718713" cy="1687024"/>
          </a:xfrm>
          <a:prstGeom prst="rect">
            <a:avLst/>
          </a:prstGeom>
        </p:spPr>
      </p:pic>
    </p:spTree>
    <p:extLst>
      <p:ext uri="{BB962C8B-B14F-4D97-AF65-F5344CB8AC3E}">
        <p14:creationId xmlns:p14="http://schemas.microsoft.com/office/powerpoint/2010/main" val="2550360820"/>
      </p:ext>
    </p:extLst>
  </p:cSld>
  <p:clrMapOvr>
    <a:masterClrMapping/>
  </p:clrMapOvr>
  <p:transition spd="slow">
    <p:blinds dir="vert"/>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Customer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4" y="1226585"/>
            <a:ext cx="5181506"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Customer</a:t>
            </a:r>
          </a:p>
        </p:txBody>
      </p:sp>
      <p:sp>
        <p:nvSpPr>
          <p:cNvPr id="3" name="Subtitle 2"/>
          <p:cNvSpPr>
            <a:spLocks noGrp="1"/>
          </p:cNvSpPr>
          <p:nvPr>
            <p:ph type="subTitle" idx="1"/>
          </p:nvPr>
        </p:nvSpPr>
        <p:spPr>
          <a:xfrm>
            <a:off x="3072824" y="3663084"/>
            <a:ext cx="5179095"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pPr marL="0" marR="0" lvl="0" indent="0" algn="l" defTabSz="68569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5" y="2543369"/>
            <a:ext cx="5179096" cy="685572"/>
          </a:xfrm>
        </p:spPr>
        <p:txBody>
          <a:bodyPr wrap="square" anchor="ctr">
            <a:noAutofit/>
          </a:bodyPr>
          <a:lstStyle>
            <a:lvl1pPr marL="0" indent="0">
              <a:buNone/>
              <a:defRPr sz="3000" b="1" spc="-75" baseline="0">
                <a:solidFill>
                  <a:schemeClr val="accent4">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9" y="1312474"/>
            <a:ext cx="1979351" cy="81566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681" y="2553164"/>
            <a:ext cx="1917928" cy="1882567"/>
          </a:xfrm>
          <a:prstGeom prst="rect">
            <a:avLst/>
          </a:prstGeom>
        </p:spPr>
      </p:pic>
    </p:spTree>
    <p:extLst>
      <p:ext uri="{BB962C8B-B14F-4D97-AF65-F5344CB8AC3E}">
        <p14:creationId xmlns:p14="http://schemas.microsoft.com/office/powerpoint/2010/main" val="1444993408"/>
      </p:ext>
    </p:extLst>
  </p:cSld>
  <p:clrMapOvr>
    <a:masterClrMapping/>
  </p:clrMapOvr>
  <p:transition spd="slow">
    <p:blinds dir="vert"/>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Announcement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9"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1" tIns="34286" rIns="68571" bIns="34286" numCol="1" anchor="t" anchorCtr="0" compatLnSpc="1">
            <a:prstTxWarp prst="textNoShape">
              <a:avLst/>
            </a:prstTxWarp>
          </a:bodyPr>
          <a:lstStyle/>
          <a:p>
            <a:pPr defTabSz="685693"/>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4" y="1226585"/>
            <a:ext cx="5181506"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Announcement</a:t>
            </a:r>
          </a:p>
        </p:txBody>
      </p:sp>
      <p:sp>
        <p:nvSpPr>
          <p:cNvPr id="3" name="Subtitle 2"/>
          <p:cNvSpPr>
            <a:spLocks noGrp="1"/>
          </p:cNvSpPr>
          <p:nvPr>
            <p:ph type="subTitle" idx="1"/>
          </p:nvPr>
        </p:nvSpPr>
        <p:spPr>
          <a:xfrm>
            <a:off x="3072824" y="3663084"/>
            <a:ext cx="5179095"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pPr marL="0" marR="0" lvl="0" indent="0" algn="l" defTabSz="68569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5" y="2543369"/>
            <a:ext cx="5179096" cy="685572"/>
          </a:xfrm>
        </p:spPr>
        <p:txBody>
          <a:bodyPr wrap="square" anchor="ctr">
            <a:noAutofit/>
          </a:bodyPr>
          <a:lstStyle>
            <a:lvl1pPr marL="0" indent="0">
              <a:buNone/>
              <a:defRPr sz="3000" b="1" spc="-75" baseline="0">
                <a:solidFill>
                  <a:schemeClr val="accent6">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9" y="1312474"/>
            <a:ext cx="1979351" cy="815666"/>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299433" y="2591921"/>
            <a:ext cx="3076819" cy="1845609"/>
          </a:xfrm>
          <a:prstGeom prst="rect">
            <a:avLst/>
          </a:prstGeom>
        </p:spPr>
      </p:pic>
    </p:spTree>
    <p:extLst>
      <p:ext uri="{BB962C8B-B14F-4D97-AF65-F5344CB8AC3E}">
        <p14:creationId xmlns:p14="http://schemas.microsoft.com/office/powerpoint/2010/main" val="1219368252"/>
      </p:ext>
    </p:extLst>
  </p:cSld>
  <p:clrMapOvr>
    <a:masterClrMapping/>
  </p:clrMapOvr>
  <p:transition spd="slow">
    <p:blinds dir="vert"/>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097" indent="-213097">
              <a:buFont typeface="Wingdings" pitchFamily="2" charset="2"/>
              <a:buChar char=""/>
              <a:defRPr sz="3000"/>
            </a:lvl1pPr>
            <a:lvl2pPr marL="388098" indent="-175001">
              <a:buFont typeface="Wingdings" pitchFamily="2" charset="2"/>
              <a:buChar char=""/>
              <a:defRPr>
                <a:latin typeface="+mn-lt"/>
              </a:defRPr>
            </a:lvl2pPr>
            <a:lvl3pPr marL="555958" indent="-167859">
              <a:buFont typeface="Wingdings" pitchFamily="2" charset="2"/>
              <a:buChar char=""/>
              <a:tabLst/>
              <a:defRPr>
                <a:latin typeface="+mn-lt"/>
              </a:defRPr>
            </a:lvl3pPr>
            <a:lvl4pPr marL="685720" indent="-129761">
              <a:buFont typeface="Wingdings" pitchFamily="2" charset="2"/>
              <a:buChar char=""/>
              <a:defRPr>
                <a:latin typeface="+mn-lt"/>
              </a:defRPr>
            </a:lvl4pPr>
            <a:lvl5pPr marL="815483" indent="-12976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5859149"/>
      </p:ext>
    </p:extLst>
  </p:cSld>
  <p:clrMapOvr>
    <a:masterClrMapping/>
  </p:clrMapOvr>
  <p:transition spd="slow">
    <p:blinds dir="vert"/>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5"/>
            <a:ext cx="8363938" cy="1481945"/>
          </a:xfrm>
          <a:prstGeom prst="rect">
            <a:avLst/>
          </a:prstGeom>
        </p:spPr>
        <p:txBody>
          <a:bodyPr/>
          <a:lstStyle>
            <a:lvl1pPr marL="0" indent="0">
              <a:spcBef>
                <a:spcPts val="1800"/>
              </a:spcBef>
              <a:buNone/>
              <a:defRPr sz="3000">
                <a:gradFill>
                  <a:gsLst>
                    <a:gs pos="100000">
                      <a:schemeClr val="tx2"/>
                    </a:gs>
                    <a:gs pos="0">
                      <a:schemeClr val="tx2"/>
                    </a:gs>
                  </a:gsLst>
                  <a:lin ang="5400000" scaled="0"/>
                </a:gradFill>
                <a:latin typeface="+mj-lt"/>
              </a:defRPr>
            </a:lvl1pPr>
            <a:lvl2pPr marL="0" indent="0">
              <a:buNone/>
              <a:defRPr sz="1500">
                <a:gradFill>
                  <a:gsLst>
                    <a:gs pos="100000">
                      <a:schemeClr val="tx1"/>
                    </a:gs>
                    <a:gs pos="6000">
                      <a:schemeClr val="tx1"/>
                    </a:gs>
                  </a:gsLst>
                  <a:lin ang="5400000" scaled="0"/>
                </a:gradFill>
              </a:defRPr>
            </a:lvl2pPr>
            <a:lvl3pPr marL="173809" indent="0">
              <a:buNone/>
              <a:defRPr sz="1500">
                <a:gradFill>
                  <a:gsLst>
                    <a:gs pos="100000">
                      <a:schemeClr val="tx1"/>
                    </a:gs>
                    <a:gs pos="6000">
                      <a:schemeClr val="tx1"/>
                    </a:gs>
                  </a:gsLst>
                  <a:lin ang="5400000" scaled="0"/>
                </a:gradFill>
              </a:defRPr>
            </a:lvl3pPr>
            <a:lvl4pPr marL="342856" indent="0">
              <a:buNone/>
              <a:defRPr sz="1500">
                <a:gradFill>
                  <a:gsLst>
                    <a:gs pos="100000">
                      <a:schemeClr val="tx1"/>
                    </a:gs>
                    <a:gs pos="6000">
                      <a:schemeClr val="tx1"/>
                    </a:gs>
                  </a:gsLst>
                  <a:lin ang="5400000" scaled="0"/>
                </a:gradFill>
              </a:defRPr>
            </a:lvl4pPr>
            <a:lvl5pPr marL="520245" indent="0">
              <a:buNone/>
              <a:defRPr sz="15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6329060"/>
      </p:ext>
    </p:extLst>
  </p:cSld>
  <p:clrMapOvr>
    <a:masterClrMapping/>
  </p:clrMapOvr>
  <p:transition spd="slow">
    <p:blinds dir="vert"/>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5"/>
            <a:ext cx="8363938" cy="1481945"/>
          </a:xfrm>
          <a:prstGeom prst="rect">
            <a:avLst/>
          </a:prstGeom>
        </p:spPr>
        <p:txBody>
          <a:bodyPr/>
          <a:lstStyle>
            <a:lvl1pPr marL="0" indent="0">
              <a:spcBef>
                <a:spcPts val="1800"/>
              </a:spcBef>
              <a:buNone/>
              <a:defRPr sz="3000">
                <a:gradFill>
                  <a:gsLst>
                    <a:gs pos="100000">
                      <a:schemeClr val="tx1"/>
                    </a:gs>
                    <a:gs pos="0">
                      <a:schemeClr val="tx1"/>
                    </a:gs>
                  </a:gsLst>
                  <a:lin ang="5400000" scaled="0"/>
                </a:gradFill>
                <a:latin typeface="+mj-lt"/>
              </a:defRPr>
            </a:lvl1pPr>
            <a:lvl2pPr marL="0" indent="0">
              <a:buNone/>
              <a:defRPr sz="1500">
                <a:gradFill>
                  <a:gsLst>
                    <a:gs pos="100000">
                      <a:schemeClr val="tx1"/>
                    </a:gs>
                    <a:gs pos="0">
                      <a:schemeClr val="tx1"/>
                    </a:gs>
                  </a:gsLst>
                  <a:lin ang="5400000" scaled="0"/>
                </a:gradFill>
              </a:defRPr>
            </a:lvl2pPr>
            <a:lvl3pPr marL="173809" indent="0">
              <a:buNone/>
              <a:defRPr sz="1500">
                <a:gradFill>
                  <a:gsLst>
                    <a:gs pos="100000">
                      <a:schemeClr val="tx1"/>
                    </a:gs>
                    <a:gs pos="0">
                      <a:schemeClr val="tx1"/>
                    </a:gs>
                  </a:gsLst>
                  <a:lin ang="5400000" scaled="0"/>
                </a:gradFill>
              </a:defRPr>
            </a:lvl3pPr>
            <a:lvl4pPr marL="342856" indent="0">
              <a:buNone/>
              <a:defRPr sz="1500">
                <a:gradFill>
                  <a:gsLst>
                    <a:gs pos="100000">
                      <a:schemeClr val="tx1"/>
                    </a:gs>
                    <a:gs pos="0">
                      <a:schemeClr val="tx1"/>
                    </a:gs>
                  </a:gsLst>
                  <a:lin ang="5400000" scaled="0"/>
                </a:gradFill>
              </a:defRPr>
            </a:lvl4pPr>
            <a:lvl5pPr marL="520245" indent="0">
              <a:buNone/>
              <a:defRPr sz="15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3898537"/>
      </p:ext>
    </p:extLst>
  </p:cSld>
  <p:clrMapOvr>
    <a:masterClrMapping/>
  </p:clrMapOvr>
  <p:transition spd="slow">
    <p:blinds dir="vert"/>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0"/>
            <a:ext cx="4047274" cy="1763560"/>
          </a:xfrm>
        </p:spPr>
        <p:txBody>
          <a:bodyPr>
            <a:spAutoFit/>
          </a:bodyPr>
          <a:lstStyle>
            <a:lvl1pPr marL="219050" indent="-219050">
              <a:spcBef>
                <a:spcPts val="900"/>
              </a:spcBef>
              <a:buClr>
                <a:schemeClr val="tx1"/>
              </a:buClr>
              <a:buFont typeface="Wingdings" pitchFamily="2" charset="2"/>
              <a:buChar char=""/>
              <a:defRPr/>
            </a:lvl1pPr>
            <a:lvl2pPr marL="390481" indent="-171431">
              <a:defRPr sz="1500"/>
            </a:lvl2pPr>
            <a:lvl3pPr marL="514293" indent="-123812">
              <a:tabLst/>
              <a:defRPr sz="1500"/>
            </a:lvl3pPr>
            <a:lvl4pPr marL="647624" indent="-133333">
              <a:defRPr/>
            </a:lvl4pPr>
            <a:lvl5pPr marL="771436" indent="-12381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0"/>
            <a:ext cx="4047274" cy="1763560"/>
          </a:xfrm>
        </p:spPr>
        <p:txBody>
          <a:bodyPr>
            <a:spAutoFit/>
          </a:bodyPr>
          <a:lstStyle>
            <a:lvl1pPr marL="254765" indent="-254765">
              <a:spcBef>
                <a:spcPts val="900"/>
              </a:spcBef>
              <a:buFont typeface="Wingdings" pitchFamily="2" charset="2"/>
              <a:buChar char=""/>
              <a:defRPr lang="en-US" sz="2700" kern="1200" spc="-53" baseline="0" dirty="0" smtClean="0">
                <a:gradFill>
                  <a:gsLst>
                    <a:gs pos="1250">
                      <a:schemeClr val="tx1"/>
                    </a:gs>
                    <a:gs pos="100000">
                      <a:schemeClr val="tx1"/>
                    </a:gs>
                  </a:gsLst>
                  <a:lin ang="5400000" scaled="0"/>
                </a:gradFill>
                <a:latin typeface="+mj-lt"/>
                <a:ea typeface="+mn-ea"/>
                <a:cs typeface="+mn-cs"/>
              </a:defRPr>
            </a:lvl1pPr>
            <a:lvl2pPr marL="476194" indent="-257146">
              <a:defRPr lang="en-US" sz="1500" kern="1200" spc="0" baseline="0" dirty="0" smtClean="0">
                <a:gradFill>
                  <a:gsLst>
                    <a:gs pos="1250">
                      <a:schemeClr val="tx1"/>
                    </a:gs>
                    <a:gs pos="100000">
                      <a:schemeClr val="tx1"/>
                    </a:gs>
                  </a:gsLst>
                  <a:lin ang="5400000" scaled="0"/>
                </a:gradFill>
                <a:latin typeface="+mn-lt"/>
                <a:ea typeface="+mn-ea"/>
                <a:cs typeface="+mn-cs"/>
              </a:defRPr>
            </a:lvl2pPr>
            <a:lvl3pPr marL="647624" indent="-257146">
              <a:defRPr lang="en-US" sz="1500" kern="1200" spc="0" baseline="0" dirty="0" smtClean="0">
                <a:gradFill>
                  <a:gsLst>
                    <a:gs pos="1250">
                      <a:schemeClr val="tx1"/>
                    </a:gs>
                    <a:gs pos="100000">
                      <a:schemeClr val="tx1"/>
                    </a:gs>
                  </a:gsLst>
                  <a:lin ang="5400000" scaled="0"/>
                </a:gradFill>
                <a:latin typeface="+mn-lt"/>
                <a:ea typeface="+mn-ea"/>
                <a:cs typeface="+mn-cs"/>
              </a:defRPr>
            </a:lvl3pPr>
            <a:lvl4pPr marL="771436" indent="-257146">
              <a:defRPr lang="en-US" sz="1500" kern="1200" spc="0" baseline="0" dirty="0" smtClean="0">
                <a:gradFill>
                  <a:gsLst>
                    <a:gs pos="1250">
                      <a:schemeClr val="tx1"/>
                    </a:gs>
                    <a:gs pos="100000">
                      <a:schemeClr val="tx1"/>
                    </a:gs>
                  </a:gsLst>
                  <a:lin ang="5400000" scaled="0"/>
                </a:gradFill>
                <a:latin typeface="+mn-lt"/>
                <a:ea typeface="+mn-ea"/>
                <a:cs typeface="+mn-cs"/>
              </a:defRPr>
            </a:lvl4pPr>
            <a:lvl5pPr marL="904771" indent="-257146">
              <a:defRPr lang="en-US" sz="1500" kern="1200" spc="0" baseline="0" dirty="0">
                <a:gradFill>
                  <a:gsLst>
                    <a:gs pos="1250">
                      <a:schemeClr val="tx1"/>
                    </a:gs>
                    <a:gs pos="100000">
                      <a:schemeClr val="tx1"/>
                    </a:gs>
                  </a:gsLst>
                  <a:lin ang="5400000" scaled="0"/>
                </a:gradFill>
                <a:latin typeface="+mn-lt"/>
                <a:ea typeface="+mn-ea"/>
                <a:cs typeface="+mn-cs"/>
              </a:defRPr>
            </a:lvl5pPr>
          </a:lstStyle>
          <a:p>
            <a:pPr marL="219050" marR="0" lvl="0" indent="-219050" algn="l" defTabSz="68569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19050" marR="0" lvl="1" indent="-219050" algn="l" defTabSz="68569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19050" marR="0" lvl="2" indent="-219050" algn="l" defTabSz="68569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19050" marR="0" lvl="3" indent="-219050" algn="l" defTabSz="68569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19050" marR="0" lvl="4" indent="-219050" algn="l" defTabSz="68569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87177808"/>
      </p:ext>
    </p:extLst>
  </p:cSld>
  <p:clrMapOvr>
    <a:masterClrMapping/>
  </p:clrMapOvr>
  <p:transition spd="slow">
    <p:blinds dir="vert"/>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1846660"/>
          </a:xfrm>
        </p:spPr>
        <p:txBody>
          <a:bodyPr/>
          <a:lstStyle>
            <a:lvl1pPr marL="0" indent="0">
              <a:spcBef>
                <a:spcPts val="900"/>
              </a:spcBef>
              <a:buNone/>
              <a:defRPr sz="3000">
                <a:gradFill>
                  <a:gsLst>
                    <a:gs pos="100000">
                      <a:schemeClr val="tx2"/>
                    </a:gs>
                    <a:gs pos="0">
                      <a:schemeClr val="tx2"/>
                    </a:gs>
                  </a:gsLst>
                  <a:lin ang="5400000" scaled="0"/>
                </a:gradFill>
                <a:latin typeface="+mj-lt"/>
              </a:defRPr>
            </a:lvl1pPr>
            <a:lvl2pPr marL="0" indent="0">
              <a:buNone/>
              <a:defRPr sz="1500"/>
            </a:lvl2pPr>
            <a:lvl3pPr marL="175001" indent="0">
              <a:buNone/>
              <a:defRPr sz="1500"/>
            </a:lvl3pPr>
            <a:lvl4pPr marL="342856" indent="0">
              <a:buNone/>
              <a:defRPr sz="1500"/>
            </a:lvl4pPr>
            <a:lvl5pPr marL="520245"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0"/>
            <a:ext cx="4047274" cy="1846660"/>
          </a:xfrm>
        </p:spPr>
        <p:txBody>
          <a:bodyPr/>
          <a:lstStyle>
            <a:lvl1pPr marL="0" indent="0">
              <a:spcBef>
                <a:spcPts val="900"/>
              </a:spcBef>
              <a:buNone/>
              <a:defRPr lang="en-US" sz="3000"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693"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01" marR="0" indent="0" algn="l" defTabSz="685693"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237" marR="0" indent="0" algn="l" defTabSz="685693"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484" marR="0" indent="0" algn="l" defTabSz="685693"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834520597"/>
      </p:ext>
    </p:extLst>
  </p:cSld>
  <p:clrMapOvr>
    <a:masterClrMapping/>
  </p:clrMapOvr>
  <p:transition spd="slow">
    <p:blinds dir="vert"/>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1846660"/>
          </a:xfrm>
        </p:spPr>
        <p:txBody>
          <a:bodyPr/>
          <a:lstStyle>
            <a:lvl1pPr marL="0" indent="0">
              <a:spcBef>
                <a:spcPts val="900"/>
              </a:spcBef>
              <a:buNone/>
              <a:defRPr sz="3000">
                <a:gradFill>
                  <a:gsLst>
                    <a:gs pos="1000">
                      <a:schemeClr val="tx1"/>
                    </a:gs>
                    <a:gs pos="98000">
                      <a:schemeClr val="tx1"/>
                    </a:gs>
                  </a:gsLst>
                  <a:lin ang="5400000" scaled="0"/>
                </a:gradFill>
                <a:latin typeface="+mj-lt"/>
              </a:defRPr>
            </a:lvl1pPr>
            <a:lvl2pPr marL="0" indent="0">
              <a:buNone/>
              <a:defRPr sz="1500"/>
            </a:lvl2pPr>
            <a:lvl3pPr marL="175001" indent="0">
              <a:buNone/>
              <a:defRPr sz="1500"/>
            </a:lvl3pPr>
            <a:lvl4pPr marL="342856" indent="0">
              <a:buNone/>
              <a:defRPr sz="1500"/>
            </a:lvl4pPr>
            <a:lvl5pPr marL="520245"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0"/>
            <a:ext cx="4047274" cy="1846660"/>
          </a:xfrm>
        </p:spPr>
        <p:txBody>
          <a:bodyPr/>
          <a:lstStyle>
            <a:lvl1pPr marL="0" indent="0">
              <a:spcBef>
                <a:spcPts val="900"/>
              </a:spcBef>
              <a:buNone/>
              <a:defRPr lang="en-US" sz="3000" kern="1200" spc="-53" baseline="0" dirty="0" smtClean="0">
                <a:gradFill>
                  <a:gsLst>
                    <a:gs pos="1000">
                      <a:schemeClr val="tx1"/>
                    </a:gs>
                    <a:gs pos="98000">
                      <a:schemeClr val="tx1"/>
                    </a:gs>
                  </a:gsLst>
                  <a:lin ang="5400000" scaled="0"/>
                </a:gradFill>
                <a:latin typeface="+mj-lt"/>
                <a:ea typeface="+mn-ea"/>
                <a:cs typeface="+mn-cs"/>
              </a:defRPr>
            </a:lvl1pPr>
            <a:lvl2pPr marL="2382" marR="0" indent="0" algn="l" defTabSz="685693"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01" marR="0" indent="0" algn="l" defTabSz="685693"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237" marR="0" indent="0" algn="l" defTabSz="685693"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484" marR="0" indent="0" algn="l" defTabSz="685693"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69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771499620"/>
      </p:ext>
    </p:extLst>
  </p:cSld>
  <p:clrMapOvr>
    <a:masterClrMapping/>
  </p:clrMapOvr>
  <p:transition spd="slow">
    <p:blinds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79421"/>
      </p:ext>
    </p:extLst>
  </p:cSld>
  <p:clrMapOvr>
    <a:masterClrMapping/>
  </p:clrMapOvr>
  <p:transition spd="slow">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3008303" y="2390353"/>
            <a:ext cx="5373500"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3008303" y="1135856"/>
            <a:ext cx="5373500"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5" y="1189940"/>
            <a:ext cx="4163390" cy="1033983"/>
          </a:xfrm>
        </p:spPr>
        <p:txBody>
          <a:bodyPr anchor="ctr" anchorCtr="0">
            <a:noAutofit/>
            <a:scene3d>
              <a:camera prst="orthographicFront"/>
              <a:lightRig rig="flat" dir="t"/>
            </a:scene3d>
            <a:sp3d>
              <a:contourClr>
                <a:schemeClr val="tx2"/>
              </a:contourClr>
            </a:sp3d>
          </a:bodyPr>
          <a:lstStyle>
            <a:lvl1pPr marL="0" indent="0" algn="l" defTabSz="685487" rtl="0" eaLnBrk="1" latinLnBrk="0" hangingPunct="1">
              <a:lnSpc>
                <a:spcPct val="90000"/>
              </a:lnSpc>
              <a:spcBef>
                <a:spcPct val="0"/>
              </a:spcBef>
              <a:buFont typeface="Arial" pitchFamily="34" charset="0"/>
              <a:buNone/>
              <a:defRPr lang="en-US" sz="410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135857"/>
            <a:ext cx="3008303"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3135108" y="3886211"/>
            <a:ext cx="4959201" cy="346249"/>
          </a:xfrm>
        </p:spPr>
        <p:txBody>
          <a:bodyPr>
            <a:noAutofit/>
          </a:bodyPr>
          <a:lstStyle>
            <a:lvl1pPr marL="0" indent="0" algn="l" defTabSz="685487"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739" indent="0" algn="ctr">
              <a:buNone/>
              <a:defRPr>
                <a:solidFill>
                  <a:schemeClr val="tx1">
                    <a:tint val="75000"/>
                  </a:schemeClr>
                </a:solidFill>
              </a:defRPr>
            </a:lvl2pPr>
            <a:lvl3pPr marL="685487" indent="0" algn="ctr">
              <a:buNone/>
              <a:defRPr>
                <a:solidFill>
                  <a:schemeClr val="tx1">
                    <a:tint val="75000"/>
                  </a:schemeClr>
                </a:solidFill>
              </a:defRPr>
            </a:lvl3pPr>
            <a:lvl4pPr marL="1028229" indent="0" algn="ctr">
              <a:buNone/>
              <a:defRPr>
                <a:solidFill>
                  <a:schemeClr val="tx1">
                    <a:tint val="75000"/>
                  </a:schemeClr>
                </a:solidFill>
              </a:defRPr>
            </a:lvl4pPr>
            <a:lvl5pPr marL="1370975" indent="0" algn="ctr">
              <a:buNone/>
              <a:defRPr>
                <a:solidFill>
                  <a:schemeClr val="tx1">
                    <a:tint val="75000"/>
                  </a:schemeClr>
                </a:solidFill>
              </a:defRPr>
            </a:lvl5pPr>
            <a:lvl6pPr marL="1713712" indent="0" algn="ctr">
              <a:buNone/>
              <a:defRPr>
                <a:solidFill>
                  <a:schemeClr val="tx1">
                    <a:tint val="75000"/>
                  </a:schemeClr>
                </a:solidFill>
              </a:defRPr>
            </a:lvl6pPr>
            <a:lvl7pPr marL="2056459" indent="0" algn="ctr">
              <a:buNone/>
              <a:defRPr>
                <a:solidFill>
                  <a:schemeClr val="tx1">
                    <a:tint val="75000"/>
                  </a:schemeClr>
                </a:solidFill>
              </a:defRPr>
            </a:lvl7pPr>
            <a:lvl8pPr marL="2399204" indent="0" algn="ctr">
              <a:buNone/>
              <a:defRPr>
                <a:solidFill>
                  <a:schemeClr val="tx1">
                    <a:tint val="75000"/>
                  </a:schemeClr>
                </a:solidFill>
              </a:defRPr>
            </a:lvl8pPr>
            <a:lvl9pPr marL="274195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204"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50" tIns="34276" rIns="68550" bIns="34276" numCol="1" anchor="t" anchorCtr="0" compatLnSpc="1">
            <a:prstTxWarp prst="textNoShape">
              <a:avLst/>
            </a:prstTxWarp>
          </a:bodyPr>
          <a:lstStyle/>
          <a:p>
            <a:endParaRPr lang="en-US" sz="1400" dirty="0"/>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47" tIns="34274" rIns="68547" bIns="34274"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8381812" y="1223114"/>
            <a:ext cx="762199"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3135106" y="2390362"/>
            <a:ext cx="4959201" cy="1142621"/>
          </a:xfrm>
        </p:spPr>
        <p:txBody>
          <a:bodyPr anchor="ctr" anchorCtr="0">
            <a:noAutofit/>
          </a:bodyPr>
          <a:lstStyle>
            <a:lvl1pPr algn="l" defTabSz="685487"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14"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47" tIns="34274" rIns="68547" bIns="34274" numCol="1" spcCol="0" rtlCol="0" fromWordArt="0" anchor="ctr" anchorCtr="0" forceAA="0" compatLnSpc="1">
            <a:prstTxWarp prst="textNoShape">
              <a:avLst/>
            </a:prstTxWarp>
            <a:noAutofit/>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762091" y="2390354"/>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289"/>
              <a:endParaRPr lang="en-US" sz="17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Tree>
    <p:extLst>
      <p:ext uri="{BB962C8B-B14F-4D97-AF65-F5344CB8AC3E}">
        <p14:creationId xmlns:p14="http://schemas.microsoft.com/office/powerpoint/2010/main" val="2864039411"/>
      </p:ext>
    </p:extLst>
  </p:cSld>
  <p:clrMapOvr>
    <a:masterClrMapping/>
  </p:clrMapOvr>
  <p:transition spd="slow">
    <p:blinds dir="vert"/>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6810129"/>
      </p:ext>
    </p:extLst>
  </p:cSld>
  <p:clrMapOvr>
    <a:masterClrMapping/>
  </p:clrMapOvr>
  <p:transition spd="slow">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0" y="866956"/>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6" tIns="34286" rIns="34286" bIns="34286" numCol="1" spcCol="0" rtlCol="0" fromWordArt="0" anchor="ctr" anchorCtr="0" forceAA="0" compatLnSpc="1">
            <a:prstTxWarp prst="textNoShape">
              <a:avLst/>
            </a:prstTxWarp>
            <a:noAutofit/>
          </a:bodyPr>
          <a:lstStyle/>
          <a:p>
            <a:pPr algn="ctr" defTabSz="685495"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0"/>
            <a:ext cx="8366320" cy="1491178"/>
          </a:xfrm>
        </p:spPr>
        <p:txBody>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765" indent="0">
              <a:buNone/>
              <a:defRPr>
                <a:gradFill>
                  <a:gsLst>
                    <a:gs pos="1250">
                      <a:srgbClr val="000000"/>
                    </a:gs>
                    <a:gs pos="100000">
                      <a:srgbClr val="000000"/>
                    </a:gs>
                  </a:gsLst>
                  <a:lin ang="5400000" scaled="0"/>
                </a:gradFill>
                <a:latin typeface="Consolas" pitchFamily="49" charset="0"/>
                <a:cs typeface="Consolas" pitchFamily="49" charset="0"/>
              </a:defRPr>
            </a:lvl2pPr>
            <a:lvl3pPr marL="429765" indent="0">
              <a:buNone/>
              <a:defRPr>
                <a:gradFill>
                  <a:gsLst>
                    <a:gs pos="1250">
                      <a:srgbClr val="000000"/>
                    </a:gs>
                    <a:gs pos="100000">
                      <a:srgbClr val="000000"/>
                    </a:gs>
                  </a:gsLst>
                  <a:lin ang="5400000" scaled="0"/>
                </a:gradFill>
                <a:latin typeface="Consolas" pitchFamily="49" charset="0"/>
                <a:cs typeface="Consolas" pitchFamily="49" charset="0"/>
              </a:defRPr>
            </a:lvl3pPr>
            <a:lvl4pPr marL="59881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627"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0725631"/>
      </p:ext>
    </p:extLst>
  </p:cSld>
  <p:clrMapOvr>
    <a:masterClrMapping/>
  </p:clrMapOvr>
  <p:transition spd="slow">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WALKIN - EUROPE_ Prints in GRAYSCALE">
    <p:spTree>
      <p:nvGrpSpPr>
        <p:cNvPr id="1" name=""/>
        <p:cNvGrpSpPr/>
        <p:nvPr/>
      </p:nvGrpSpPr>
      <p:grpSpPr>
        <a:xfrm>
          <a:off x="0" y="0"/>
          <a:ext cx="0" cy="0"/>
          <a:chOff x="0" y="0"/>
          <a:chExt cx="0" cy="0"/>
        </a:xfrm>
      </p:grpSpPr>
      <p:pic>
        <p:nvPicPr>
          <p:cNvPr id="3" name="TechEd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6849698" y="4018554"/>
            <a:ext cx="480978" cy="2427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251714" y="4599306"/>
            <a:ext cx="1108831" cy="544194"/>
          </a:xfrm>
          <a:prstGeom prst="rect">
            <a:avLst/>
          </a:prstGeom>
        </p:spPr>
      </p:pic>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6418" r="24915" b="4055"/>
          <a:stretch/>
        </p:blipFill>
        <p:spPr>
          <a:xfrm>
            <a:off x="3170425" y="3347287"/>
            <a:ext cx="835699" cy="988271"/>
          </a:xfrm>
          <a:prstGeom prst="rect">
            <a:avLst/>
          </a:prstGeom>
        </p:spPr>
      </p:pic>
      <p:pic>
        <p:nvPicPr>
          <p:cNvPr id="14" name="Picture 13"/>
          <p:cNvPicPr>
            <a:picLocks noChangeAspect="1"/>
          </p:cNvPicPr>
          <p:nvPr userDrawn="1"/>
        </p:nvPicPr>
        <p:blipFill rotWithShape="1">
          <a:blip r:embed="rId6">
            <a:extLst>
              <a:ext uri="{28A0092B-C50C-407E-A947-70E740481C1C}">
                <a14:useLocalDpi xmlns:a14="http://schemas.microsoft.com/office/drawing/2010/main" val="0"/>
              </a:ext>
            </a:extLst>
          </a:blip>
          <a:srcRect l="25426" r="27183" b="38978"/>
          <a:stretch/>
        </p:blipFill>
        <p:spPr>
          <a:xfrm>
            <a:off x="4464209" y="4572378"/>
            <a:ext cx="739442" cy="571129"/>
          </a:xfrm>
          <a:prstGeom prst="rect">
            <a:avLst/>
          </a:prstGeom>
        </p:spPr>
      </p:pic>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74700" y="2230294"/>
            <a:ext cx="2070691" cy="2032514"/>
          </a:xfrm>
          <a:prstGeom prst="rect">
            <a:avLst/>
          </a:prstGeom>
        </p:spPr>
      </p:pic>
      <p:pic>
        <p:nvPicPr>
          <p:cNvPr id="12" name="Picture 11"/>
          <p:cNvPicPr>
            <a:picLocks noChangeAspect="1"/>
          </p:cNvPicPr>
          <p:nvPr userDrawn="1"/>
        </p:nvPicPr>
        <p:blipFill rotWithShape="1">
          <a:blip r:embed="rId8">
            <a:extLst>
              <a:ext uri="{28A0092B-C50C-407E-A947-70E740481C1C}">
                <a14:useLocalDpi xmlns:a14="http://schemas.microsoft.com/office/drawing/2010/main" val="0"/>
              </a:ext>
            </a:extLst>
          </a:blip>
          <a:srcRect l="24061" t="4833" r="26116"/>
          <a:stretch/>
        </p:blipFill>
        <p:spPr>
          <a:xfrm>
            <a:off x="8186527" y="2146712"/>
            <a:ext cx="789307" cy="904359"/>
          </a:xfrm>
          <a:prstGeom prst="rect">
            <a:avLst/>
          </a:prstGeom>
        </p:spPr>
      </p:pic>
      <p:pic>
        <p:nvPicPr>
          <p:cNvPr id="9" name="Picture 2" descr="C:\Users\Justin\Desktop\_Work_in_Progress\_MS\1530\toolbox.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955626" y="3499987"/>
            <a:ext cx="728251" cy="6169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94094" y="1062478"/>
            <a:ext cx="2692964" cy="1034666"/>
          </a:xfrm>
          <a:prstGeom prst="rect">
            <a:avLst/>
          </a:prstGeom>
        </p:spPr>
      </p:pic>
      <p:pic>
        <p:nvPicPr>
          <p:cNvPr id="11" name="Picture 10"/>
          <p:cNvPicPr>
            <a:picLocks noChangeAspect="1"/>
          </p:cNvPicPr>
          <p:nvPr userDrawn="1"/>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05377" y="4683824"/>
            <a:ext cx="1467261" cy="348235"/>
          </a:xfrm>
          <a:prstGeom prst="rect">
            <a:avLst/>
          </a:prstGeom>
        </p:spPr>
      </p:pic>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974117" y="3414342"/>
            <a:ext cx="2004218" cy="827933"/>
          </a:xfrm>
          <a:prstGeom prst="rect">
            <a:avLst/>
          </a:prstGeom>
        </p:spPr>
      </p:pic>
      <p:sp>
        <p:nvSpPr>
          <p:cNvPr id="13" name="TextBox 12"/>
          <p:cNvSpPr txBox="1"/>
          <p:nvPr userDrawn="1"/>
        </p:nvSpPr>
        <p:spPr>
          <a:xfrm>
            <a:off x="1841312" y="4736973"/>
            <a:ext cx="2209573" cy="230833"/>
          </a:xfrm>
          <a:prstGeom prst="rect">
            <a:avLst/>
          </a:prstGeom>
          <a:noFill/>
        </p:spPr>
        <p:txBody>
          <a:bodyPr wrap="square" lIns="0" tIns="0" rIns="0" bIns="0" rtlCol="0">
            <a:spAutoFit/>
          </a:bodyPr>
          <a:lstStyle/>
          <a:p>
            <a:pPr algn="ctr" defTabSz="685693"/>
            <a:r>
              <a:rPr lang="en-US" sz="1500" b="1" spc="-53" dirty="0" smtClean="0">
                <a:gradFill>
                  <a:gsLst>
                    <a:gs pos="2917">
                      <a:srgbClr val="FFFFFF"/>
                    </a:gs>
                    <a:gs pos="30000">
                      <a:srgbClr val="FFFFFF"/>
                    </a:gs>
                  </a:gsLst>
                  <a:lin ang="5400000" scaled="0"/>
                </a:gradFill>
              </a:rPr>
              <a:t>LEARN</a:t>
            </a:r>
            <a:r>
              <a:rPr lang="en-US" sz="1500"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149153577"/>
      </p:ext>
    </p:extLst>
  </p:cSld>
  <p:clrMapOvr>
    <a:masterClrMapping/>
  </p:clrMapOvr>
  <p:transition spd="slow">
    <p:blinds dir="vert"/>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WALKIN - NORTH_AMERICA_ Prints in GRAYSCALE">
    <p:spTree>
      <p:nvGrpSpPr>
        <p:cNvPr id="1" name=""/>
        <p:cNvGrpSpPr/>
        <p:nvPr/>
      </p:nvGrpSpPr>
      <p:grpSpPr>
        <a:xfrm>
          <a:off x="0" y="0"/>
          <a:ext cx="0" cy="0"/>
          <a:chOff x="0" y="0"/>
          <a:chExt cx="0" cy="0"/>
        </a:xfrm>
      </p:grpSpPr>
      <p:pic>
        <p:nvPicPr>
          <p:cNvPr id="2" name="TechEd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6849698" y="4018554"/>
            <a:ext cx="480978" cy="2427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rotWithShape="1">
          <a:blip r:embed="rId4">
            <a:extLst>
              <a:ext uri="{28A0092B-C50C-407E-A947-70E740481C1C}">
                <a14:useLocalDpi xmlns:a14="http://schemas.microsoft.com/office/drawing/2010/main" val="0"/>
              </a:ext>
            </a:extLst>
          </a:blip>
          <a:srcRect l="25426" r="27183" b="38978"/>
          <a:stretch/>
        </p:blipFill>
        <p:spPr>
          <a:xfrm>
            <a:off x="4464209" y="4572378"/>
            <a:ext cx="739442" cy="571129"/>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74700" y="2230294"/>
            <a:ext cx="2070691" cy="2032514"/>
          </a:xfrm>
          <a:prstGeom prst="rect">
            <a:avLst/>
          </a:prstGeom>
        </p:spPr>
      </p:pic>
      <p:pic>
        <p:nvPicPr>
          <p:cNvPr id="10" name="Picture 2" descr="C:\Users\Justin\Desktop\_Work_in_Progress\_MS\1530\toolbox.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55626" y="3499987"/>
            <a:ext cx="728251" cy="616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4094" y="1062478"/>
            <a:ext cx="2692964" cy="1034666"/>
          </a:xfrm>
          <a:prstGeom prst="rect">
            <a:avLst/>
          </a:prstGeom>
        </p:spPr>
      </p:pic>
      <p:pic>
        <p:nvPicPr>
          <p:cNvPr id="3" name="Picture 2"/>
          <p:cNvPicPr>
            <a:picLocks noChangeAspect="1"/>
          </p:cNvPicPr>
          <p:nvPr userDrawn="1"/>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05377" y="4683824"/>
            <a:ext cx="1467261" cy="348235"/>
          </a:xfrm>
          <a:prstGeom prst="rect">
            <a:avLst/>
          </a:prstGeom>
        </p:spPr>
      </p:pic>
      <p:pic>
        <p:nvPicPr>
          <p:cNvPr id="16" name="Picture 15"/>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974117" y="3414341"/>
            <a:ext cx="2004218" cy="827933"/>
          </a:xfrm>
          <a:prstGeom prst="rect">
            <a:avLst/>
          </a:prstGeom>
        </p:spPr>
      </p:pic>
      <p:sp>
        <p:nvSpPr>
          <p:cNvPr id="17" name="TextBox 16"/>
          <p:cNvSpPr txBox="1"/>
          <p:nvPr userDrawn="1"/>
        </p:nvSpPr>
        <p:spPr>
          <a:xfrm>
            <a:off x="1841312" y="4736973"/>
            <a:ext cx="2209573" cy="230833"/>
          </a:xfrm>
          <a:prstGeom prst="rect">
            <a:avLst/>
          </a:prstGeom>
          <a:noFill/>
        </p:spPr>
        <p:txBody>
          <a:bodyPr wrap="square" lIns="0" tIns="0" rIns="0" bIns="0" rtlCol="0">
            <a:spAutoFit/>
          </a:bodyPr>
          <a:lstStyle/>
          <a:p>
            <a:pPr algn="ctr" defTabSz="685693"/>
            <a:r>
              <a:rPr lang="en-US" sz="1500" b="1" spc="-53" dirty="0" smtClean="0">
                <a:gradFill>
                  <a:gsLst>
                    <a:gs pos="2917">
                      <a:srgbClr val="FFFFFF"/>
                    </a:gs>
                    <a:gs pos="30000">
                      <a:srgbClr val="FFFFFF"/>
                    </a:gs>
                  </a:gsLst>
                  <a:lin ang="5400000" scaled="0"/>
                </a:gradFill>
              </a:rPr>
              <a:t>LEARN</a:t>
            </a:r>
            <a:r>
              <a:rPr lang="en-US" sz="1500" spc="-53" dirty="0" smtClean="0">
                <a:gradFill>
                  <a:gsLst>
                    <a:gs pos="2917">
                      <a:srgbClr val="FFFFFF"/>
                    </a:gs>
                    <a:gs pos="30000">
                      <a:srgbClr val="FFFFFF"/>
                    </a:gs>
                  </a:gsLst>
                  <a:lin ang="5400000" scaled="0"/>
                </a:gradFill>
                <a:latin typeface="Segoe UI Light"/>
              </a:rPr>
              <a:t> WINDOWS AZURE</a:t>
            </a:r>
          </a:p>
        </p:txBody>
      </p:sp>
      <p:pic>
        <p:nvPicPr>
          <p:cNvPr id="18" name="Picture 17"/>
          <p:cNvPicPr>
            <a:picLocks noChangeAspect="1"/>
          </p:cNvPicPr>
          <p:nvPr userDrawn="1"/>
        </p:nvPicPr>
        <p:blipFill rotWithShape="1">
          <a:blip r:embed="rId11">
            <a:extLst>
              <a:ext uri="{28A0092B-C50C-407E-A947-70E740481C1C}">
                <a14:useLocalDpi xmlns:a14="http://schemas.microsoft.com/office/drawing/2010/main" val="0"/>
              </a:ext>
            </a:extLst>
          </a:blip>
          <a:srcRect/>
          <a:stretch/>
        </p:blipFill>
        <p:spPr>
          <a:xfrm>
            <a:off x="251714" y="4599306"/>
            <a:ext cx="1108831" cy="544194"/>
          </a:xfrm>
          <a:prstGeom prst="rect">
            <a:avLst/>
          </a:prstGeom>
        </p:spPr>
      </p:pic>
      <p:pic>
        <p:nvPicPr>
          <p:cNvPr id="19" name="Picture 18"/>
          <p:cNvPicPr>
            <a:picLocks noChangeAspect="1"/>
          </p:cNvPicPr>
          <p:nvPr userDrawn="1"/>
        </p:nvPicPr>
        <p:blipFill rotWithShape="1">
          <a:blip r:embed="rId12">
            <a:extLst>
              <a:ext uri="{28A0092B-C50C-407E-A947-70E740481C1C}">
                <a14:useLocalDpi xmlns:a14="http://schemas.microsoft.com/office/drawing/2010/main" val="0"/>
              </a:ext>
            </a:extLst>
          </a:blip>
          <a:srcRect l="26418" r="24915" b="4055"/>
          <a:stretch/>
        </p:blipFill>
        <p:spPr>
          <a:xfrm>
            <a:off x="3170425" y="3347287"/>
            <a:ext cx="835699" cy="988271"/>
          </a:xfrm>
          <a:prstGeom prst="rect">
            <a:avLst/>
          </a:prstGeom>
        </p:spPr>
      </p:pic>
      <p:pic>
        <p:nvPicPr>
          <p:cNvPr id="20" name="Picture 19"/>
          <p:cNvPicPr>
            <a:picLocks noChangeAspect="1"/>
          </p:cNvPicPr>
          <p:nvPr userDrawn="1"/>
        </p:nvPicPr>
        <p:blipFill rotWithShape="1">
          <a:blip r:embed="rId13">
            <a:extLst>
              <a:ext uri="{28A0092B-C50C-407E-A947-70E740481C1C}">
                <a14:useLocalDpi xmlns:a14="http://schemas.microsoft.com/office/drawing/2010/main" val="0"/>
              </a:ext>
            </a:extLst>
          </a:blip>
          <a:srcRect l="24061" t="4833" r="26116"/>
          <a:stretch/>
        </p:blipFill>
        <p:spPr>
          <a:xfrm>
            <a:off x="8186527" y="2146712"/>
            <a:ext cx="789307" cy="904359"/>
          </a:xfrm>
          <a:prstGeom prst="rect">
            <a:avLst/>
          </a:prstGeom>
        </p:spPr>
      </p:pic>
    </p:spTree>
    <p:extLst>
      <p:ext uri="{BB962C8B-B14F-4D97-AF65-F5344CB8AC3E}">
        <p14:creationId xmlns:p14="http://schemas.microsoft.com/office/powerpoint/2010/main" val="3921808974"/>
      </p:ext>
    </p:extLst>
  </p:cSld>
  <p:clrMapOvr>
    <a:masterClrMapping/>
  </p:clrMapOvr>
  <p:transition spd="slow">
    <p:blinds dir="vert"/>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146" indent="-257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433" indent="-21428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720" indent="-21428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148" indent="-1714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579" indent="-1714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81" tIns="57137" rIns="114281" bIns="57137"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040241744"/>
      </p:ext>
    </p:extLst>
  </p:cSld>
  <p:clrMapOvr>
    <a:masterClrMapping/>
  </p:clrMapOvr>
  <p:transition spd="slow">
    <p:blinds dir="vert"/>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438106"/>
      </p:ext>
    </p:extLst>
  </p:cSld>
  <p:clrMapOvr>
    <a:masterClrMapping/>
  </p:clrMapOvr>
  <p:transition spd="slow">
    <p:blinds dir="vert"/>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7769523"/>
      </p:ext>
    </p:extLst>
  </p:cSld>
  <p:clrMapOvr>
    <a:masterClrMapping/>
  </p:clrMapOvr>
  <p:transition spd="slow">
    <p:blinds dir="vert"/>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smtClean="0">
              <a:gradFill>
                <a:gsLst>
                  <a:gs pos="0">
                    <a:srgbClr val="FFFFFF"/>
                  </a:gs>
                  <a:gs pos="100000">
                    <a:srgbClr val="FFFFFF"/>
                  </a:gs>
                </a:gsLst>
                <a:lin ang="5400000" scaled="0"/>
              </a:gra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7968537" y="84919"/>
            <a:ext cx="1108605" cy="555265"/>
          </a:xfrm>
          <a:prstGeom prst="rect">
            <a:avLst/>
          </a:prstGeom>
        </p:spPr>
      </p:pic>
      <p:sp>
        <p:nvSpPr>
          <p:cNvPr id="13" name="Rectangle 12"/>
          <p:cNvSpPr/>
          <p:nvPr userDrawn="1"/>
        </p:nvSpPr>
        <p:spPr bwMode="auto">
          <a:xfrm>
            <a:off x="0" y="7"/>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85808577"/>
      </p:ext>
    </p:extLst>
  </p:cSld>
  <p:clrMapOvr>
    <a:masterClrMapping/>
  </p:clrMapOvr>
  <p:transition spd="slow">
    <p:blinds dir="vert"/>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7"/>
            <a:ext cx="4115872" cy="1323439"/>
          </a:xfrm>
        </p:spPr>
        <p:txBody>
          <a:bodyPr/>
          <a:lstStyle>
            <a:lvl1pPr marL="254942" indent="-254942">
              <a:lnSpc>
                <a:spcPct val="90000"/>
              </a:lnSpc>
              <a:defRPr sz="2100"/>
            </a:lvl1pPr>
            <a:lvl2pPr marL="504924" indent="-244031">
              <a:lnSpc>
                <a:spcPct val="90000"/>
              </a:lnSpc>
              <a:defRPr sz="1800"/>
            </a:lvl2pPr>
            <a:lvl3pPr marL="715224" indent="-216254">
              <a:lnSpc>
                <a:spcPct val="90000"/>
              </a:lnSpc>
              <a:defRPr sz="1500"/>
            </a:lvl3pPr>
            <a:lvl4pPr marL="920565" indent="-205339">
              <a:lnSpc>
                <a:spcPct val="90000"/>
              </a:lnSpc>
              <a:defRPr sz="1400"/>
            </a:lvl4pPr>
            <a:lvl5pPr marL="1136819" indent="-210300">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7"/>
            <a:ext cx="4115872" cy="1323439"/>
          </a:xfrm>
        </p:spPr>
        <p:txBody>
          <a:bodyPr/>
          <a:lstStyle>
            <a:lvl1pPr marL="260893" indent="-260893">
              <a:lnSpc>
                <a:spcPct val="90000"/>
              </a:lnSpc>
              <a:defRPr sz="2100"/>
            </a:lvl1pPr>
            <a:lvl2pPr marL="504924" indent="-254942">
              <a:lnSpc>
                <a:spcPct val="90000"/>
              </a:lnSpc>
              <a:defRPr sz="1800"/>
            </a:lvl2pPr>
            <a:lvl3pPr marL="721178" indent="-227169">
              <a:lnSpc>
                <a:spcPct val="90000"/>
              </a:lnSpc>
              <a:defRPr sz="1500"/>
            </a:lvl3pPr>
            <a:lvl4pPr marL="920565" indent="-199386">
              <a:lnSpc>
                <a:spcPct val="90000"/>
              </a:lnSpc>
              <a:defRPr sz="1400"/>
            </a:lvl4pPr>
            <a:lvl5pPr marL="1136819" indent="-205339">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1996623"/>
      </p:ext>
    </p:extLst>
  </p:cSld>
  <p:clrMapOvr>
    <a:masterClrMapping/>
  </p:clrMapOvr>
  <p:transition spd="slow">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713674"/>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6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blinds dir="vert"/>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sp>
        <p:nvSpPr>
          <p:cNvPr id="25" name="Title Tile"/>
          <p:cNvSpPr/>
          <p:nvPr userDrawn="1"/>
        </p:nvSpPr>
        <p:spPr bwMode="auto">
          <a:xfrm>
            <a:off x="3008305" y="2387410"/>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5" name="Rectangle 34"/>
          <p:cNvSpPr/>
          <p:nvPr/>
        </p:nvSpPr>
        <p:spPr bwMode="auto">
          <a:xfrm>
            <a:off x="1886044" y="2388950"/>
            <a:ext cx="994669" cy="99441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8" name="Rectangle 37"/>
          <p:cNvSpPr/>
          <p:nvPr/>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41" name="Rectangle 40"/>
          <p:cNvSpPr/>
          <p:nvPr/>
        </p:nvSpPr>
        <p:spPr bwMode="auto">
          <a:xfrm>
            <a:off x="1886044" y="3512121"/>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2" name="Rectangle 31"/>
          <p:cNvSpPr/>
          <p:nvPr/>
        </p:nvSpPr>
        <p:spPr bwMode="auto">
          <a:xfrm>
            <a:off x="762580" y="2388950"/>
            <a:ext cx="994669" cy="99441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title" hasCustomPrompt="1"/>
          </p:nvPr>
        </p:nvSpPr>
        <p:spPr>
          <a:xfrm>
            <a:off x="3124985" y="2552978"/>
            <a:ext cx="5154397" cy="415499"/>
          </a:xfrm>
        </p:spPr>
        <p:txBody>
          <a:bodyPr anchor="b" anchorCtr="0"/>
          <a:lstStyle>
            <a:lvl1pPr>
              <a:defRPr sz="3000" b="1" spc="-113" baseline="0">
                <a:solidFill>
                  <a:schemeClr val="accent1">
                    <a:alpha val="99000"/>
                  </a:schemeClr>
                </a:solidFill>
                <a:latin typeface="+mn-lt"/>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3144044" y="3492945"/>
            <a:ext cx="5106759" cy="373949"/>
          </a:xfrm>
        </p:spPr>
        <p:txBody>
          <a:bodyPr>
            <a:noAutofit/>
          </a:bodyPr>
          <a:lstStyle>
            <a:lvl1pPr marL="0" indent="0">
              <a:spcBef>
                <a:spcPts val="0"/>
              </a:spcBef>
              <a:buNone/>
              <a:defRPr sz="1200" spc="-53" baseline="0">
                <a:gradFill>
                  <a:gsLst>
                    <a:gs pos="0">
                      <a:schemeClr val="tx2"/>
                    </a:gs>
                    <a:gs pos="100000">
                      <a:schemeClr val="tx2"/>
                    </a:gs>
                  </a:gsLst>
                  <a:lin ang="5400000" scaled="0"/>
                </a:gradFill>
                <a:latin typeface="+mn-lt"/>
              </a:defRPr>
            </a:lvl1pPr>
          </a:lstStyle>
          <a:p>
            <a:pPr lvl="0"/>
            <a:r>
              <a:rPr lang="en-US" dirty="0" smtClean="0"/>
              <a:t>Speaker Title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8928" y="3665427"/>
            <a:ext cx="717556" cy="704326"/>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28411" t="5974" r="30263" b="6304"/>
          <a:stretch/>
        </p:blipFill>
        <p:spPr bwMode="black">
          <a:xfrm>
            <a:off x="2053519" y="2469493"/>
            <a:ext cx="667437" cy="84984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279" y="2461232"/>
            <a:ext cx="872537" cy="856449"/>
          </a:xfrm>
          <a:prstGeom prst="rect">
            <a:avLst/>
          </a:prstGeom>
        </p:spPr>
      </p:pic>
      <p:sp>
        <p:nvSpPr>
          <p:cNvPr id="17" name="Arrow Bar"/>
          <p:cNvSpPr/>
          <p:nvPr userDrawn="1"/>
        </p:nvSpPr>
        <p:spPr bwMode="auto">
          <a:xfrm>
            <a:off x="8514210" y="2387410"/>
            <a:ext cx="376615" cy="2117354"/>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8455" y="1366692"/>
            <a:ext cx="1786611" cy="686436"/>
          </a:xfrm>
          <a:prstGeom prst="rect">
            <a:avLst/>
          </a:prstGeom>
        </p:spPr>
      </p:pic>
      <p:pic>
        <p:nvPicPr>
          <p:cNvPr id="21" name="TechEd Logo"/>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999577" y="3841690"/>
            <a:ext cx="775329" cy="39134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rot="5400000">
            <a:off x="7636127" y="3339328"/>
            <a:ext cx="2115152" cy="215444"/>
          </a:xfrm>
          <a:prstGeom prst="rect">
            <a:avLst/>
          </a:prstGeom>
          <a:noFill/>
        </p:spPr>
        <p:txBody>
          <a:bodyPr wrap="square" lIns="0" tIns="0" rIns="0" bIns="0" rtlCol="0">
            <a:spAutoFit/>
          </a:bodyPr>
          <a:lstStyle/>
          <a:p>
            <a:pPr algn="ctr" defTabSz="685750"/>
            <a:r>
              <a:rPr lang="en-US" b="1" spc="-53" dirty="0" smtClean="0">
                <a:gradFill>
                  <a:gsLst>
                    <a:gs pos="2917">
                      <a:srgbClr val="FFFFFF"/>
                    </a:gs>
                    <a:gs pos="30000">
                      <a:srgbClr val="FFFFFF"/>
                    </a:gs>
                  </a:gsLst>
                  <a:lin ang="5400000" scaled="0"/>
                </a:gradFill>
              </a:rPr>
              <a:t>LEARN</a:t>
            </a:r>
            <a:r>
              <a:rPr lang="en-US"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2020897705"/>
      </p:ext>
    </p:extLst>
  </p:cSld>
  <p:clrMapOvr>
    <a:masterClrMapping/>
  </p:clrMapOvr>
  <p:transition spd="slow">
    <p:blinds dir="vert"/>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18" name="Title Tile"/>
          <p:cNvSpPr/>
          <p:nvPr userDrawn="1"/>
        </p:nvSpPr>
        <p:spPr bwMode="auto">
          <a:xfrm>
            <a:off x="3008305" y="2387410"/>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5" name="Rectangle 34"/>
          <p:cNvSpPr/>
          <p:nvPr/>
        </p:nvSpPr>
        <p:spPr bwMode="auto">
          <a:xfrm>
            <a:off x="1886044" y="2388950"/>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8" name="Rectangle 37"/>
          <p:cNvSpPr/>
          <p:nvPr/>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41" name="Rectangle 40"/>
          <p:cNvSpPr/>
          <p:nvPr/>
        </p:nvSpPr>
        <p:spPr bwMode="auto">
          <a:xfrm>
            <a:off x="1886044" y="3512121"/>
            <a:ext cx="994669" cy="99441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2" name="Rectangle 31"/>
          <p:cNvSpPr/>
          <p:nvPr/>
        </p:nvSpPr>
        <p:spPr bwMode="auto">
          <a:xfrm>
            <a:off x="762580" y="2388950"/>
            <a:ext cx="994669" cy="99441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999577" y="3841690"/>
            <a:ext cx="775329" cy="391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3124985" y="2552978"/>
            <a:ext cx="5154397" cy="415499"/>
          </a:xfrm>
        </p:spPr>
        <p:txBody>
          <a:bodyPr anchor="b" anchorCtr="0"/>
          <a:lstStyle>
            <a:lvl1pPr>
              <a:defRPr sz="3000" b="1" spc="-113" baseline="0">
                <a:solidFill>
                  <a:schemeClr val="accent1">
                    <a:alpha val="99000"/>
                  </a:schemeClr>
                </a:solidFill>
                <a:latin typeface="+mn-lt"/>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3144044" y="3492945"/>
            <a:ext cx="5106759" cy="373949"/>
          </a:xfrm>
        </p:spPr>
        <p:txBody>
          <a:bodyPr>
            <a:noAutofit/>
          </a:bodyPr>
          <a:lstStyle>
            <a:lvl1pPr marL="0" indent="0">
              <a:spcBef>
                <a:spcPts val="0"/>
              </a:spcBef>
              <a:buNone/>
              <a:defRPr sz="1200" spc="-53" baseline="0">
                <a:gradFill>
                  <a:gsLst>
                    <a:gs pos="0">
                      <a:schemeClr val="tx2"/>
                    </a:gs>
                    <a:gs pos="100000">
                      <a:schemeClr val="tx2"/>
                    </a:gs>
                  </a:gsLst>
                  <a:lin ang="5400000" scaled="0"/>
                </a:gradFill>
                <a:latin typeface="+mn-lt"/>
              </a:defRPr>
            </a:lvl1pPr>
          </a:lstStyle>
          <a:p>
            <a:pPr lvl="0"/>
            <a:r>
              <a:rPr lang="en-US" dirty="0" smtClean="0"/>
              <a:t>Speaker Title</a:t>
            </a:r>
            <a:endParaRPr lang="en-US" dirty="0"/>
          </a:p>
        </p:txBody>
      </p:sp>
      <p:pic>
        <p:nvPicPr>
          <p:cNvPr id="45" name="Picture 4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7289" y="2485877"/>
            <a:ext cx="791695" cy="777099"/>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0842" y="3645644"/>
            <a:ext cx="798142" cy="783426"/>
          </a:xfrm>
          <a:prstGeom prst="rect">
            <a:avLst/>
          </a:prstGeom>
        </p:spPr>
      </p:pic>
      <p:pic>
        <p:nvPicPr>
          <p:cNvPr id="4" name="Picture 3"/>
          <p:cNvPicPr>
            <a:picLocks noChangeAspect="1"/>
          </p:cNvPicPr>
          <p:nvPr userDrawn="1"/>
        </p:nvPicPr>
        <p:blipFill rotWithShape="1">
          <a:blip r:embed="rId6">
            <a:extLst>
              <a:ext uri="{28A0092B-C50C-407E-A947-70E740481C1C}">
                <a14:useLocalDpi xmlns:a14="http://schemas.microsoft.com/office/drawing/2010/main" val="0"/>
              </a:ext>
            </a:extLst>
          </a:blip>
          <a:srcRect l="21790" r="25133"/>
          <a:stretch/>
        </p:blipFill>
        <p:spPr bwMode="black">
          <a:xfrm>
            <a:off x="2064171" y="2484549"/>
            <a:ext cx="710732" cy="803219"/>
          </a:xfrm>
          <a:prstGeom prst="rect">
            <a:avLst/>
          </a:prstGeom>
        </p:spPr>
      </p:pic>
      <p:sp>
        <p:nvSpPr>
          <p:cNvPr id="17" name="Arrow Bar"/>
          <p:cNvSpPr/>
          <p:nvPr userDrawn="1"/>
        </p:nvSpPr>
        <p:spPr bwMode="auto">
          <a:xfrm>
            <a:off x="8514210" y="2387410"/>
            <a:ext cx="376615" cy="2117354"/>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pic>
        <p:nvPicPr>
          <p:cNvPr id="20" name="Picture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8455" y="1366692"/>
            <a:ext cx="1786611" cy="686436"/>
          </a:xfrm>
          <a:prstGeom prst="rect">
            <a:avLst/>
          </a:prstGeom>
        </p:spPr>
      </p:pic>
      <p:sp>
        <p:nvSpPr>
          <p:cNvPr id="21" name="TextBox 20"/>
          <p:cNvSpPr txBox="1"/>
          <p:nvPr userDrawn="1"/>
        </p:nvSpPr>
        <p:spPr>
          <a:xfrm rot="5400000">
            <a:off x="7636127" y="3339328"/>
            <a:ext cx="2115152" cy="215444"/>
          </a:xfrm>
          <a:prstGeom prst="rect">
            <a:avLst/>
          </a:prstGeom>
          <a:noFill/>
        </p:spPr>
        <p:txBody>
          <a:bodyPr wrap="square" lIns="0" tIns="0" rIns="0" bIns="0" rtlCol="0">
            <a:spAutoFit/>
          </a:bodyPr>
          <a:lstStyle/>
          <a:p>
            <a:pPr algn="ctr" defTabSz="685750"/>
            <a:r>
              <a:rPr lang="en-US" b="1" spc="-53" dirty="0" smtClean="0">
                <a:gradFill>
                  <a:gsLst>
                    <a:gs pos="2917">
                      <a:srgbClr val="FFFFFF"/>
                    </a:gs>
                    <a:gs pos="30000">
                      <a:srgbClr val="FFFFFF"/>
                    </a:gs>
                  </a:gsLst>
                  <a:lin ang="5400000" scaled="0"/>
                </a:gradFill>
              </a:rPr>
              <a:t>LEARN</a:t>
            </a:r>
            <a:r>
              <a:rPr lang="en-US"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3664896776"/>
      </p:ext>
    </p:extLst>
  </p:cSld>
  <p:clrMapOvr>
    <a:masterClrMapping/>
  </p:clrMapOvr>
  <p:transition spd="slow">
    <p:blinds dir="vert"/>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7" name="Title Tile"/>
          <p:cNvSpPr/>
          <p:nvPr userDrawn="1"/>
        </p:nvSpPr>
        <p:spPr bwMode="auto">
          <a:xfrm>
            <a:off x="3008305" y="2387410"/>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5" name="Rectangle 34"/>
          <p:cNvSpPr/>
          <p:nvPr/>
        </p:nvSpPr>
        <p:spPr bwMode="auto">
          <a:xfrm>
            <a:off x="1886044" y="2388950"/>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8" name="Rectangle 37"/>
          <p:cNvSpPr/>
          <p:nvPr/>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41" name="Rectangle 40"/>
          <p:cNvSpPr/>
          <p:nvPr/>
        </p:nvSpPr>
        <p:spPr bwMode="auto">
          <a:xfrm>
            <a:off x="1886044" y="3512121"/>
            <a:ext cx="994669" cy="99441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32" name="Rectangle 31"/>
          <p:cNvSpPr/>
          <p:nvPr/>
        </p:nvSpPr>
        <p:spPr bwMode="auto">
          <a:xfrm>
            <a:off x="762580" y="2388950"/>
            <a:ext cx="994669" cy="99441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999577" y="3841690"/>
            <a:ext cx="775329" cy="391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3124985" y="2552978"/>
            <a:ext cx="5154397" cy="415499"/>
          </a:xfrm>
        </p:spPr>
        <p:txBody>
          <a:bodyPr anchor="b" anchorCtr="0"/>
          <a:lstStyle>
            <a:lvl1pPr>
              <a:defRPr sz="3000" b="1" spc="-113" baseline="0">
                <a:solidFill>
                  <a:schemeClr val="accent1">
                    <a:alpha val="99000"/>
                  </a:schemeClr>
                </a:solidFill>
                <a:latin typeface="+mn-lt"/>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3144044" y="3492945"/>
            <a:ext cx="5106759" cy="373949"/>
          </a:xfrm>
        </p:spPr>
        <p:txBody>
          <a:bodyPr>
            <a:noAutofit/>
          </a:bodyPr>
          <a:lstStyle>
            <a:lvl1pPr marL="0" indent="0">
              <a:spcBef>
                <a:spcPts val="0"/>
              </a:spcBef>
              <a:buNone/>
              <a:defRPr sz="1200" spc="-53" baseline="0">
                <a:gradFill>
                  <a:gsLst>
                    <a:gs pos="0">
                      <a:schemeClr val="tx2"/>
                    </a:gs>
                    <a:gs pos="100000">
                      <a:schemeClr val="tx2"/>
                    </a:gs>
                  </a:gsLst>
                  <a:lin ang="5400000" scaled="0"/>
                </a:gradFill>
                <a:latin typeface="+mn-lt"/>
              </a:defRPr>
            </a:lvl1pPr>
          </a:lstStyle>
          <a:p>
            <a:pPr lvl="0"/>
            <a:r>
              <a:rPr lang="en-US" dirty="0" smtClean="0"/>
              <a:t>Speaker Title</a:t>
            </a:r>
            <a:endParaRPr lang="en-US" dirty="0"/>
          </a:p>
        </p:txBody>
      </p:sp>
      <p:pic>
        <p:nvPicPr>
          <p:cNvPr id="45" name="Picture 4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885192" y="2651469"/>
            <a:ext cx="782503" cy="469379"/>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0842" y="3645644"/>
            <a:ext cx="798142" cy="783426"/>
          </a:xfrm>
          <a:prstGeom prst="rect">
            <a:avLst/>
          </a:prstGeom>
        </p:spPr>
      </p:pic>
      <p:pic>
        <p:nvPicPr>
          <p:cNvPr id="18" name="Picture 2" descr="C:\Users\Justin\Desktop\_Work_in_Progress\_MS\1530\toolbox.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19253" y="2577670"/>
            <a:ext cx="728251" cy="6169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8455" y="1366692"/>
            <a:ext cx="1786611" cy="686436"/>
          </a:xfrm>
          <a:prstGeom prst="rect">
            <a:avLst/>
          </a:prstGeom>
        </p:spPr>
      </p:pic>
      <p:sp>
        <p:nvSpPr>
          <p:cNvPr id="21" name="Arrow Bar"/>
          <p:cNvSpPr/>
          <p:nvPr userDrawn="1"/>
        </p:nvSpPr>
        <p:spPr bwMode="auto">
          <a:xfrm>
            <a:off x="8514210" y="2387410"/>
            <a:ext cx="376615" cy="2117354"/>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2" name="TextBox 21"/>
          <p:cNvSpPr txBox="1"/>
          <p:nvPr userDrawn="1"/>
        </p:nvSpPr>
        <p:spPr>
          <a:xfrm rot="5400000">
            <a:off x="7636127" y="3339328"/>
            <a:ext cx="2115152" cy="215444"/>
          </a:xfrm>
          <a:prstGeom prst="rect">
            <a:avLst/>
          </a:prstGeom>
          <a:noFill/>
        </p:spPr>
        <p:txBody>
          <a:bodyPr wrap="square" lIns="0" tIns="0" rIns="0" bIns="0" rtlCol="0">
            <a:spAutoFit/>
          </a:bodyPr>
          <a:lstStyle/>
          <a:p>
            <a:pPr algn="ctr" defTabSz="685750"/>
            <a:r>
              <a:rPr lang="en-US" b="1" spc="-53" dirty="0" smtClean="0">
                <a:gradFill>
                  <a:gsLst>
                    <a:gs pos="2917">
                      <a:srgbClr val="FFFFFF"/>
                    </a:gs>
                    <a:gs pos="30000">
                      <a:srgbClr val="FFFFFF"/>
                    </a:gs>
                  </a:gsLst>
                  <a:lin ang="5400000" scaled="0"/>
                </a:gradFill>
              </a:rPr>
              <a:t>LEARN</a:t>
            </a:r>
            <a:r>
              <a:rPr lang="en-US"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1055714375"/>
      </p:ext>
    </p:extLst>
  </p:cSld>
  <p:clrMapOvr>
    <a:masterClrMapping/>
  </p:clrMapOvr>
  <p:transition spd="slow">
    <p:blinds dir="vert"/>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Slide Option 3">
    <p:spTree>
      <p:nvGrpSpPr>
        <p:cNvPr id="1" name=""/>
        <p:cNvGrpSpPr/>
        <p:nvPr/>
      </p:nvGrpSpPr>
      <p:grpSpPr>
        <a:xfrm>
          <a:off x="0" y="0"/>
          <a:ext cx="0" cy="0"/>
          <a:chOff x="0" y="0"/>
          <a:chExt cx="0" cy="0"/>
        </a:xfrm>
      </p:grpSpPr>
      <p:sp>
        <p:nvSpPr>
          <p:cNvPr id="19"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3"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useBgFill="1">
        <p:nvSpPr>
          <p:cNvPr id="24"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4" tIns="34288" rIns="68574" bIns="34288" numCol="1" spcCol="0" rtlCol="0" fromWordArt="0" anchor="ctr" anchorCtr="0" forceAA="0" compatLnSpc="1">
            <a:prstTxWarp prst="textNoShape">
              <a:avLst/>
            </a:prstTxWarp>
            <a:noAutofit/>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25"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27"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pic>
        <p:nvPicPr>
          <p:cNvPr id="31" name="TechEd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530"/>
          <a:stretch/>
        </p:blipFill>
        <p:spPr bwMode="auto">
          <a:xfrm>
            <a:off x="1051262" y="1306871"/>
            <a:ext cx="1550658" cy="7826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49" name="Right Mask"/>
          <p:cNvSpPr/>
          <p:nvPr userDrawn="1"/>
        </p:nvSpPr>
        <p:spPr bwMode="auto">
          <a:xfrm>
            <a:off x="8381803" y="1223108"/>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4" tIns="34288" rIns="68574" bIns="34288" numCol="1" spcCol="0" rtlCol="0" fromWordArt="0" anchor="ctr" anchorCtr="0" forceAA="0" compatLnSpc="1">
            <a:prstTxWarp prst="textNoShape">
              <a:avLst/>
            </a:prstTxWarp>
            <a:noAutofit/>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50" name="Title 1"/>
          <p:cNvSpPr>
            <a:spLocks noGrp="1"/>
          </p:cNvSpPr>
          <p:nvPr>
            <p:ph type="ctrTitle"/>
          </p:nvPr>
        </p:nvSpPr>
        <p:spPr>
          <a:xfrm>
            <a:off x="3136906" y="2423981"/>
            <a:ext cx="5040038" cy="924348"/>
          </a:xfrm>
        </p:spPr>
        <p:txBody>
          <a:bodyPr anchor="ctr">
            <a:noAutofit/>
          </a:bodyPr>
          <a:lstStyle>
            <a:lvl1pPr algn="l" defTabSz="685750"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1" name="Subtitle 2"/>
          <p:cNvSpPr>
            <a:spLocks noGrp="1"/>
          </p:cNvSpPr>
          <p:nvPr>
            <p:ph type="subTitle" idx="1"/>
          </p:nvPr>
        </p:nvSpPr>
        <p:spPr>
          <a:xfrm>
            <a:off x="3136907" y="3771905"/>
            <a:ext cx="5154369" cy="347441"/>
          </a:xfrm>
        </p:spPr>
        <p:txBody>
          <a:bodyPr>
            <a:noAutofit/>
          </a:bodyPr>
          <a:lstStyle>
            <a:lvl1pPr marL="0" indent="0" algn="l" defTabSz="685750"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useBgFill="1">
        <p:nvSpPr>
          <p:cNvPr id="52" name="Bottom Mask"/>
          <p:cNvSpPr/>
          <p:nvPr userDrawn="1"/>
        </p:nvSpPr>
        <p:spPr bwMode="auto">
          <a:xfrm>
            <a:off x="1"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4" tIns="34288" rIns="68574" bIns="34288" numCol="1" spcCol="0" rtlCol="0" fromWordArt="0" anchor="ctr" anchorCtr="0" forceAA="0" compatLnSpc="1">
            <a:prstTxWarp prst="textNoShape">
              <a:avLst/>
            </a:prstTxWarp>
            <a:noAutofit/>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57" name="Rectangle 56"/>
          <p:cNvSpPr/>
          <p:nvPr userDrawn="1"/>
        </p:nvSpPr>
        <p:spPr bwMode="auto">
          <a:xfrm>
            <a:off x="1886044" y="2388950"/>
            <a:ext cx="994669" cy="99441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58" name="Rectangle 57"/>
          <p:cNvSpPr/>
          <p:nvPr userDrawn="1"/>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60" name="Rectangle 59"/>
          <p:cNvSpPr/>
          <p:nvPr userDrawn="1"/>
        </p:nvSpPr>
        <p:spPr bwMode="auto">
          <a:xfrm>
            <a:off x="762580" y="2388950"/>
            <a:ext cx="994669" cy="99441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pic>
        <p:nvPicPr>
          <p:cNvPr id="61" name="Picture 6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8928" y="3665427"/>
            <a:ext cx="717556" cy="704326"/>
          </a:xfrm>
          <a:prstGeom prst="rect">
            <a:avLst/>
          </a:prstGeom>
        </p:spPr>
      </p:pic>
      <p:pic>
        <p:nvPicPr>
          <p:cNvPr id="62" name="Picture 61"/>
          <p:cNvPicPr>
            <a:picLocks noChangeAspect="1"/>
          </p:cNvPicPr>
          <p:nvPr userDrawn="1"/>
        </p:nvPicPr>
        <p:blipFill rotWithShape="1">
          <a:blip r:embed="rId4">
            <a:extLst>
              <a:ext uri="{28A0092B-C50C-407E-A947-70E740481C1C}">
                <a14:useLocalDpi xmlns:a14="http://schemas.microsoft.com/office/drawing/2010/main" val="0"/>
              </a:ext>
            </a:extLst>
          </a:blip>
          <a:srcRect l="28411" t="5974" r="30263" b="6304"/>
          <a:stretch/>
        </p:blipFill>
        <p:spPr bwMode="black">
          <a:xfrm>
            <a:off x="2053519" y="2469493"/>
            <a:ext cx="667437" cy="849848"/>
          </a:xfrm>
          <a:prstGeom prst="rect">
            <a:avLst/>
          </a:prstGeom>
        </p:spPr>
      </p:pic>
      <p:pic>
        <p:nvPicPr>
          <p:cNvPr id="63" name="Picture 6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3279" y="2461232"/>
            <a:ext cx="872537" cy="856449"/>
          </a:xfrm>
          <a:prstGeom prst="rect">
            <a:avLst/>
          </a:prstGeom>
        </p:spPr>
      </p:pic>
      <p:sp>
        <p:nvSpPr>
          <p:cNvPr id="65" name="Rectangle 64"/>
          <p:cNvSpPr/>
          <p:nvPr userDrawn="1"/>
        </p:nvSpPr>
        <p:spPr bwMode="auto">
          <a:xfrm>
            <a:off x="1886044" y="3520383"/>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pic>
        <p:nvPicPr>
          <p:cNvPr id="66" name="Picture 65"/>
          <p:cNvPicPr>
            <a:picLocks noChangeAspect="1"/>
          </p:cNvPicPr>
          <p:nvPr userDrawn="1"/>
        </p:nvPicPr>
        <p:blipFill rotWithShape="1">
          <a:blip r:embed="rId6">
            <a:extLst>
              <a:ext uri="{28A0092B-C50C-407E-A947-70E740481C1C}">
                <a14:useLocalDpi xmlns:a14="http://schemas.microsoft.com/office/drawing/2010/main" val="0"/>
              </a:ext>
            </a:extLst>
          </a:blip>
          <a:srcRect l="21790" r="25133"/>
          <a:stretch/>
        </p:blipFill>
        <p:spPr bwMode="black">
          <a:xfrm>
            <a:off x="2064171" y="3615982"/>
            <a:ext cx="710732" cy="803219"/>
          </a:xfrm>
          <a:prstGeom prst="rect">
            <a:avLst/>
          </a:prstGeom>
        </p:spPr>
      </p:pic>
      <p:sp>
        <p:nvSpPr>
          <p:cNvPr id="68" name="Arrow Bar"/>
          <p:cNvSpPr/>
          <p:nvPr userDrawn="1"/>
        </p:nvSpPr>
        <p:spPr bwMode="auto">
          <a:xfrm>
            <a:off x="8514210" y="2387410"/>
            <a:ext cx="376615" cy="2117354"/>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69" name="TextBox 68"/>
          <p:cNvSpPr txBox="1"/>
          <p:nvPr userDrawn="1"/>
        </p:nvSpPr>
        <p:spPr>
          <a:xfrm rot="5400000">
            <a:off x="7636127" y="3339328"/>
            <a:ext cx="2115152" cy="215444"/>
          </a:xfrm>
          <a:prstGeom prst="rect">
            <a:avLst/>
          </a:prstGeom>
          <a:noFill/>
        </p:spPr>
        <p:txBody>
          <a:bodyPr wrap="square" lIns="0" tIns="0" rIns="0" bIns="0" rtlCol="0">
            <a:spAutoFit/>
          </a:bodyPr>
          <a:lstStyle/>
          <a:p>
            <a:pPr algn="ctr" defTabSz="685750"/>
            <a:r>
              <a:rPr lang="en-US" b="1" spc="-53" dirty="0" smtClean="0">
                <a:gradFill>
                  <a:gsLst>
                    <a:gs pos="2917">
                      <a:srgbClr val="FFFFFF"/>
                    </a:gs>
                    <a:gs pos="30000">
                      <a:srgbClr val="FFFFFF"/>
                    </a:gs>
                  </a:gsLst>
                  <a:lin ang="5400000" scaled="0"/>
                </a:gradFill>
              </a:rPr>
              <a:t>LEARN</a:t>
            </a:r>
            <a:r>
              <a:rPr lang="en-US"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1851015753"/>
      </p:ext>
    </p:extLst>
  </p:cSld>
  <p:clrMapOvr>
    <a:masterClrMapping/>
  </p:clrMapOvr>
  <p:transition spd="slow">
    <p:blinds dir="vert"/>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393463165"/>
      </p:ext>
    </p:extLst>
  </p:cSld>
  <p:clrMapOvr>
    <a:masterClrMapping/>
  </p:clrMapOvr>
  <p:transition spd="slow">
    <p:blinds dir="vert"/>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11" name="Rectangle 10"/>
          <p:cNvSpPr/>
          <p:nvPr userDrawn="1"/>
        </p:nvSpPr>
        <p:spPr bwMode="auto">
          <a:xfrm>
            <a:off x="1886044" y="2388950"/>
            <a:ext cx="994669" cy="99441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12" name="Rectangle 11"/>
          <p:cNvSpPr/>
          <p:nvPr userDrawn="1"/>
        </p:nvSpPr>
        <p:spPr bwMode="auto">
          <a:xfrm>
            <a:off x="762580" y="3512121"/>
            <a:ext cx="994669" cy="9944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13" name="Rectangle 12"/>
          <p:cNvSpPr/>
          <p:nvPr userDrawn="1"/>
        </p:nvSpPr>
        <p:spPr bwMode="auto">
          <a:xfrm>
            <a:off x="1886044" y="3512121"/>
            <a:ext cx="994669" cy="9944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3" y="1226585"/>
            <a:ext cx="5191598"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Demo</a:t>
            </a:r>
          </a:p>
        </p:txBody>
      </p:sp>
      <p:sp>
        <p:nvSpPr>
          <p:cNvPr id="3" name="Subtitle 2"/>
          <p:cNvSpPr>
            <a:spLocks noGrp="1"/>
          </p:cNvSpPr>
          <p:nvPr>
            <p:ph type="subTitle" idx="1"/>
          </p:nvPr>
        </p:nvSpPr>
        <p:spPr>
          <a:xfrm>
            <a:off x="3072828" y="3663082"/>
            <a:ext cx="5189183"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pPr marL="0" marR="0" lvl="0" indent="0" algn="l" defTabSz="685750"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4" y="2543369"/>
            <a:ext cx="5189184" cy="685572"/>
          </a:xfrm>
        </p:spPr>
        <p:txBody>
          <a:bodyPr wrap="square" anchor="ctr">
            <a:noAutofit/>
          </a:bodyPr>
          <a:lstStyle>
            <a:lvl1pPr marL="0" indent="0">
              <a:buNone/>
              <a:defRPr sz="3000" b="1" spc="-75" baseline="0">
                <a:solidFill>
                  <a:schemeClr val="accent2">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7" y="1312474"/>
            <a:ext cx="1979351" cy="81566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588" y="2639645"/>
            <a:ext cx="1624155" cy="1594209"/>
          </a:xfrm>
          <a:prstGeom prst="rect">
            <a:avLst/>
          </a:prstGeom>
        </p:spPr>
      </p:pic>
    </p:spTree>
    <p:extLst>
      <p:ext uri="{BB962C8B-B14F-4D97-AF65-F5344CB8AC3E}">
        <p14:creationId xmlns:p14="http://schemas.microsoft.com/office/powerpoint/2010/main" val="138460463"/>
      </p:ext>
    </p:extLst>
  </p:cSld>
  <p:clrMapOvr>
    <a:masterClrMapping/>
  </p:clrMapOvr>
  <p:transition spd="slow">
    <p:blinds dir="vert"/>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Video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4" y="1226585"/>
            <a:ext cx="5181506"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Video</a:t>
            </a:r>
          </a:p>
        </p:txBody>
      </p:sp>
      <p:sp>
        <p:nvSpPr>
          <p:cNvPr id="3" name="Subtitle 2"/>
          <p:cNvSpPr>
            <a:spLocks noGrp="1"/>
          </p:cNvSpPr>
          <p:nvPr>
            <p:ph type="subTitle" idx="1"/>
          </p:nvPr>
        </p:nvSpPr>
        <p:spPr>
          <a:xfrm>
            <a:off x="3072824" y="3663082"/>
            <a:ext cx="5179095"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pPr marL="0" marR="0" lvl="0" indent="0" algn="l" defTabSz="685750"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5" y="2543369"/>
            <a:ext cx="5179096" cy="685572"/>
          </a:xfrm>
        </p:spPr>
        <p:txBody>
          <a:bodyPr wrap="square" anchor="ctr">
            <a:noAutofit/>
          </a:bodyPr>
          <a:lstStyle>
            <a:lvl1pPr marL="0" indent="0">
              <a:buNone/>
              <a:defRPr sz="3000" b="1" spc="-75" baseline="0">
                <a:solidFill>
                  <a:schemeClr val="accent3">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7" y="1312474"/>
            <a:ext cx="1979351" cy="815666"/>
          </a:xfrm>
          <a:prstGeom prst="rect">
            <a:avLst/>
          </a:prstGeom>
        </p:spPr>
      </p:pic>
      <p:pic>
        <p:nvPicPr>
          <p:cNvPr id="2" name="Picture 1"/>
          <p:cNvPicPr>
            <a:picLocks noChangeAspect="1"/>
          </p:cNvPicPr>
          <p:nvPr userDrawn="1"/>
        </p:nvPicPr>
        <p:blipFill rotWithShape="1">
          <a:blip r:embed="rId3">
            <a:extLst>
              <a:ext uri="{28A0092B-C50C-407E-A947-70E740481C1C}">
                <a14:useLocalDpi xmlns:a14="http://schemas.microsoft.com/office/drawing/2010/main" val="0"/>
              </a:ext>
            </a:extLst>
          </a:blip>
          <a:srcRect l="26707" t="18131" r="23736" b="9074"/>
          <a:stretch/>
        </p:blipFill>
        <p:spPr bwMode="black">
          <a:xfrm>
            <a:off x="918002" y="2652436"/>
            <a:ext cx="1785562" cy="1573307"/>
          </a:xfrm>
          <a:prstGeom prst="rect">
            <a:avLst/>
          </a:prstGeom>
        </p:spPr>
      </p:pic>
    </p:spTree>
    <p:extLst>
      <p:ext uri="{BB962C8B-B14F-4D97-AF65-F5344CB8AC3E}">
        <p14:creationId xmlns:p14="http://schemas.microsoft.com/office/powerpoint/2010/main" val="154791096"/>
      </p:ext>
    </p:extLst>
  </p:cSld>
  <p:clrMapOvr>
    <a:masterClrMapping/>
  </p:clrMapOvr>
  <p:transition spd="slow">
    <p:blinds dir="vert"/>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Partner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4" y="1226585"/>
            <a:ext cx="5181506"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Partner</a:t>
            </a:r>
          </a:p>
        </p:txBody>
      </p:sp>
      <p:sp>
        <p:nvSpPr>
          <p:cNvPr id="3" name="Subtitle 2"/>
          <p:cNvSpPr>
            <a:spLocks noGrp="1"/>
          </p:cNvSpPr>
          <p:nvPr>
            <p:ph type="subTitle" idx="1"/>
          </p:nvPr>
        </p:nvSpPr>
        <p:spPr>
          <a:xfrm>
            <a:off x="3072824" y="3663082"/>
            <a:ext cx="5179095"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pPr marL="0" marR="0" lvl="0" indent="0" algn="l" defTabSz="685750"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5" y="2543369"/>
            <a:ext cx="5179096" cy="685572"/>
          </a:xfrm>
        </p:spPr>
        <p:txBody>
          <a:bodyPr wrap="square" anchor="ctr">
            <a:noAutofit/>
          </a:bodyPr>
          <a:lstStyle>
            <a:lvl1pPr marL="0" indent="0">
              <a:buNone/>
              <a:defRPr sz="3000" b="1" spc="-75" baseline="0">
                <a:solidFill>
                  <a:schemeClr val="accent1">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7" y="1312474"/>
            <a:ext cx="1979351" cy="81566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8396" y="2637279"/>
            <a:ext cx="1718713" cy="1687024"/>
          </a:xfrm>
          <a:prstGeom prst="rect">
            <a:avLst/>
          </a:prstGeom>
        </p:spPr>
      </p:pic>
    </p:spTree>
    <p:extLst>
      <p:ext uri="{BB962C8B-B14F-4D97-AF65-F5344CB8AC3E}">
        <p14:creationId xmlns:p14="http://schemas.microsoft.com/office/powerpoint/2010/main" val="1329066356"/>
      </p:ext>
    </p:extLst>
  </p:cSld>
  <p:clrMapOvr>
    <a:masterClrMapping/>
  </p:clrMapOvr>
  <p:transition spd="slow">
    <p:blinds dir="vert"/>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_Customer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4" y="1226585"/>
            <a:ext cx="5181506"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Customer</a:t>
            </a:r>
          </a:p>
        </p:txBody>
      </p:sp>
      <p:sp>
        <p:nvSpPr>
          <p:cNvPr id="3" name="Subtitle 2"/>
          <p:cNvSpPr>
            <a:spLocks noGrp="1"/>
          </p:cNvSpPr>
          <p:nvPr>
            <p:ph type="subTitle" idx="1"/>
          </p:nvPr>
        </p:nvSpPr>
        <p:spPr>
          <a:xfrm>
            <a:off x="3072824" y="3663082"/>
            <a:ext cx="5179095"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pPr marL="0" marR="0" lvl="0" indent="0" algn="l" defTabSz="685750"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5" y="2543369"/>
            <a:ext cx="5179096" cy="685572"/>
          </a:xfrm>
        </p:spPr>
        <p:txBody>
          <a:bodyPr wrap="square" anchor="ctr">
            <a:noAutofit/>
          </a:bodyPr>
          <a:lstStyle>
            <a:lvl1pPr marL="0" indent="0">
              <a:buNone/>
              <a:defRPr sz="3000" b="1" spc="-75" baseline="0">
                <a:solidFill>
                  <a:schemeClr val="accent4">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7" y="1312474"/>
            <a:ext cx="1979351" cy="81566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681" y="2553162"/>
            <a:ext cx="1917928" cy="1882567"/>
          </a:xfrm>
          <a:prstGeom prst="rect">
            <a:avLst/>
          </a:prstGeom>
        </p:spPr>
      </p:pic>
    </p:spTree>
    <p:extLst>
      <p:ext uri="{BB962C8B-B14F-4D97-AF65-F5344CB8AC3E}">
        <p14:creationId xmlns:p14="http://schemas.microsoft.com/office/powerpoint/2010/main" val="1807009565"/>
      </p:ext>
    </p:extLst>
  </p:cSld>
  <p:clrMapOvr>
    <a:masterClrMapping/>
  </p:clrMapOvr>
  <p:transition spd="slow">
    <p:blinds dir="vert"/>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Announcement &quot;special&quot; slides">
    <p:spTree>
      <p:nvGrpSpPr>
        <p:cNvPr id="1" name=""/>
        <p:cNvGrpSpPr/>
        <p:nvPr/>
      </p:nvGrpSpPr>
      <p:grpSpPr>
        <a:xfrm>
          <a:off x="0" y="0"/>
          <a:ext cx="0" cy="0"/>
          <a:chOff x="0" y="0"/>
          <a:chExt cx="0" cy="0"/>
        </a:xfrm>
      </p:grpSpPr>
      <p:sp>
        <p:nvSpPr>
          <p:cNvPr id="6" name="Title Tile"/>
          <p:cNvSpPr/>
          <p:nvPr userDrawn="1"/>
        </p:nvSpPr>
        <p:spPr bwMode="auto">
          <a:xfrm>
            <a:off x="3008305"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8"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7463197"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77" tIns="34289" rIns="68577" bIns="34289" numCol="1" anchor="t" anchorCtr="0" compatLnSpc="1">
            <a:prstTxWarp prst="textNoShape">
              <a:avLst/>
            </a:prstTxWarp>
          </a:bodyPr>
          <a:lstStyle/>
          <a:p>
            <a:pPr defTabSz="685750"/>
            <a:endParaRPr lang="en-US">
              <a:solidFill>
                <a:srgbClr val="FFFFFF"/>
              </a:solidFill>
            </a:endParaRPr>
          </a:p>
        </p:txBody>
      </p:sp>
      <p:sp>
        <p:nvSpPr>
          <p:cNvPr id="10"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15" name="Rectangle 14"/>
          <p:cNvSpPr/>
          <p:nvPr userDrawn="1"/>
        </p:nvSpPr>
        <p:spPr bwMode="auto">
          <a:xfrm>
            <a:off x="762580" y="2388949"/>
            <a:ext cx="2118133" cy="211758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a:endParaRPr lang="en-US" sz="17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072824" y="1226585"/>
            <a:ext cx="5181506"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4100" b="1" kern="1200" cap="none" spc="-75" baseline="0" dirty="0" smtClean="0">
                <a:ln w="3175">
                  <a:noFill/>
                </a:ln>
                <a:solidFill>
                  <a:schemeClr val="tx1">
                    <a:alpha val="99000"/>
                  </a:schemeClr>
                </a:solidFill>
                <a:effectLst/>
                <a:latin typeface="+mn-lt"/>
                <a:ea typeface="+mn-ea"/>
                <a:cs typeface="Arial" charset="0"/>
              </a:defRPr>
            </a:lvl1pPr>
          </a:lstStyle>
          <a:p>
            <a:pPr lvl="0"/>
            <a:r>
              <a:rPr lang="en-US" dirty="0" smtClean="0"/>
              <a:t>Announcement</a:t>
            </a:r>
          </a:p>
        </p:txBody>
      </p:sp>
      <p:sp>
        <p:nvSpPr>
          <p:cNvPr id="3" name="Subtitle 2"/>
          <p:cNvSpPr>
            <a:spLocks noGrp="1"/>
          </p:cNvSpPr>
          <p:nvPr>
            <p:ph type="subTitle" idx="1"/>
          </p:nvPr>
        </p:nvSpPr>
        <p:spPr>
          <a:xfrm>
            <a:off x="3072824" y="3663082"/>
            <a:ext cx="5179095" cy="346249"/>
          </a:xfrm>
        </p:spPr>
        <p:txBody>
          <a:bodyPr>
            <a:noAutofit/>
          </a:bodyPr>
          <a:lstStyle>
            <a:lvl1pPr marL="0" indent="0" algn="l">
              <a:lnSpc>
                <a:spcPct val="90000"/>
              </a:lnSpc>
              <a:spcBef>
                <a:spcPts val="0"/>
              </a:spcBef>
              <a:buNone/>
              <a:defRPr lang="en-US" sz="1200" kern="1200" spc="0" baseline="0" dirty="0">
                <a:solidFill>
                  <a:schemeClr val="tx2">
                    <a:alpha val="99000"/>
                  </a:schemeClr>
                </a:solidFill>
                <a:latin typeface="+mj-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pPr marL="0" marR="0" lvl="0" indent="0" algn="l" defTabSz="685750"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3072825" y="2543369"/>
            <a:ext cx="5179096" cy="685572"/>
          </a:xfrm>
        </p:spPr>
        <p:txBody>
          <a:bodyPr wrap="square" anchor="ctr">
            <a:noAutofit/>
          </a:bodyPr>
          <a:lstStyle>
            <a:lvl1pPr marL="0" indent="0">
              <a:buNone/>
              <a:defRPr sz="3000" b="1" spc="-75" baseline="0">
                <a:solidFill>
                  <a:schemeClr val="accent6">
                    <a:alpha val="99000"/>
                  </a:schemeClr>
                </a:solidFill>
                <a:latin typeface="+mn-lt"/>
              </a:defRPr>
            </a:lvl1pPr>
          </a:lstStyle>
          <a:p>
            <a:pPr lvl="0"/>
            <a:r>
              <a:rPr lang="en-US"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077" y="1312474"/>
            <a:ext cx="1979351" cy="815666"/>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299431" y="2591921"/>
            <a:ext cx="3076819" cy="1845609"/>
          </a:xfrm>
          <a:prstGeom prst="rect">
            <a:avLst/>
          </a:prstGeom>
        </p:spPr>
      </p:pic>
    </p:spTree>
    <p:extLst>
      <p:ext uri="{BB962C8B-B14F-4D97-AF65-F5344CB8AC3E}">
        <p14:creationId xmlns:p14="http://schemas.microsoft.com/office/powerpoint/2010/main" val="2454453129"/>
      </p:ext>
    </p:extLst>
  </p:cSld>
  <p:clrMapOvr>
    <a:masterClrMapping/>
  </p:clrMapOvr>
  <p:transition spd="slow">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2"/>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blinds dir="vert"/>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7579683"/>
      </p:ext>
    </p:extLst>
  </p:cSld>
  <p:clrMapOvr>
    <a:masterClrMapping/>
  </p:clrMapOvr>
  <p:transition spd="slow">
    <p:blinds dir="vert"/>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3"/>
            <a:ext cx="8363938" cy="1481945"/>
          </a:xfrm>
          <a:prstGeom prst="rect">
            <a:avLst/>
          </a:prstGeom>
        </p:spPr>
        <p:txBody>
          <a:bodyPr/>
          <a:lstStyle>
            <a:lvl1pPr marL="0" indent="0">
              <a:spcBef>
                <a:spcPts val="1800"/>
              </a:spcBef>
              <a:buNone/>
              <a:defRPr sz="3000">
                <a:gradFill>
                  <a:gsLst>
                    <a:gs pos="100000">
                      <a:schemeClr val="tx2"/>
                    </a:gs>
                    <a:gs pos="0">
                      <a:schemeClr val="tx2"/>
                    </a:gs>
                  </a:gsLst>
                  <a:lin ang="5400000" scaled="0"/>
                </a:gradFill>
                <a:latin typeface="+mj-lt"/>
              </a:defRPr>
            </a:lvl1pPr>
            <a:lvl2pPr marL="0" indent="0">
              <a:buNone/>
              <a:defRPr sz="1500">
                <a:gradFill>
                  <a:gsLst>
                    <a:gs pos="100000">
                      <a:schemeClr val="tx1"/>
                    </a:gs>
                    <a:gs pos="6000">
                      <a:schemeClr val="tx1"/>
                    </a:gs>
                  </a:gsLst>
                  <a:lin ang="5400000" scaled="0"/>
                </a:gradFill>
              </a:defRPr>
            </a:lvl2pPr>
            <a:lvl3pPr marL="173824" indent="0">
              <a:buNone/>
              <a:defRPr sz="1500">
                <a:gradFill>
                  <a:gsLst>
                    <a:gs pos="100000">
                      <a:schemeClr val="tx1"/>
                    </a:gs>
                    <a:gs pos="6000">
                      <a:schemeClr val="tx1"/>
                    </a:gs>
                  </a:gsLst>
                  <a:lin ang="5400000" scaled="0"/>
                </a:gradFill>
              </a:defRPr>
            </a:lvl3pPr>
            <a:lvl4pPr marL="342886" indent="0">
              <a:buNone/>
              <a:defRPr sz="1500">
                <a:gradFill>
                  <a:gsLst>
                    <a:gs pos="100000">
                      <a:schemeClr val="tx1"/>
                    </a:gs>
                    <a:gs pos="6000">
                      <a:schemeClr val="tx1"/>
                    </a:gs>
                  </a:gsLst>
                  <a:lin ang="5400000" scaled="0"/>
                </a:gradFill>
              </a:defRPr>
            </a:lvl4pPr>
            <a:lvl5pPr marL="520287" indent="0">
              <a:buNone/>
              <a:defRPr sz="15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8637854"/>
      </p:ext>
    </p:extLst>
  </p:cSld>
  <p:clrMapOvr>
    <a:masterClrMapping/>
  </p:clrMapOvr>
  <p:transition spd="slow">
    <p:blinds dir="vert"/>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3"/>
            <a:ext cx="8363938" cy="1481945"/>
          </a:xfrm>
          <a:prstGeom prst="rect">
            <a:avLst/>
          </a:prstGeom>
        </p:spPr>
        <p:txBody>
          <a:bodyPr/>
          <a:lstStyle>
            <a:lvl1pPr marL="0" indent="0">
              <a:spcBef>
                <a:spcPts val="1800"/>
              </a:spcBef>
              <a:buNone/>
              <a:defRPr sz="3000">
                <a:gradFill>
                  <a:gsLst>
                    <a:gs pos="100000">
                      <a:schemeClr val="tx1"/>
                    </a:gs>
                    <a:gs pos="0">
                      <a:schemeClr val="tx1"/>
                    </a:gs>
                  </a:gsLst>
                  <a:lin ang="5400000" scaled="0"/>
                </a:gradFill>
                <a:latin typeface="+mj-lt"/>
              </a:defRPr>
            </a:lvl1pPr>
            <a:lvl2pPr marL="0" indent="0">
              <a:buNone/>
              <a:defRPr sz="1500">
                <a:gradFill>
                  <a:gsLst>
                    <a:gs pos="100000">
                      <a:schemeClr val="tx1"/>
                    </a:gs>
                    <a:gs pos="0">
                      <a:schemeClr val="tx1"/>
                    </a:gs>
                  </a:gsLst>
                  <a:lin ang="5400000" scaled="0"/>
                </a:gradFill>
              </a:defRPr>
            </a:lvl2pPr>
            <a:lvl3pPr marL="173824" indent="0">
              <a:buNone/>
              <a:defRPr sz="1500">
                <a:gradFill>
                  <a:gsLst>
                    <a:gs pos="100000">
                      <a:schemeClr val="tx1"/>
                    </a:gs>
                    <a:gs pos="0">
                      <a:schemeClr val="tx1"/>
                    </a:gs>
                  </a:gsLst>
                  <a:lin ang="5400000" scaled="0"/>
                </a:gradFill>
              </a:defRPr>
            </a:lvl3pPr>
            <a:lvl4pPr marL="342886" indent="0">
              <a:buNone/>
              <a:defRPr sz="1500">
                <a:gradFill>
                  <a:gsLst>
                    <a:gs pos="100000">
                      <a:schemeClr val="tx1"/>
                    </a:gs>
                    <a:gs pos="0">
                      <a:schemeClr val="tx1"/>
                    </a:gs>
                  </a:gsLst>
                  <a:lin ang="5400000" scaled="0"/>
                </a:gradFill>
              </a:defRPr>
            </a:lvl4pPr>
            <a:lvl5pPr marL="520287" indent="0">
              <a:buNone/>
              <a:defRPr sz="15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0898942"/>
      </p:ext>
    </p:extLst>
  </p:cSld>
  <p:clrMapOvr>
    <a:masterClrMapping/>
  </p:clrMapOvr>
  <p:transition spd="slow">
    <p:blinds dir="vert"/>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0"/>
            <a:ext cx="4047274" cy="1763560"/>
          </a:xfrm>
        </p:spPr>
        <p:txBody>
          <a:bodyPr>
            <a:spAutoFit/>
          </a:bodyPr>
          <a:lstStyle>
            <a:lvl1pPr marL="219068" indent="-219068">
              <a:spcBef>
                <a:spcPts val="900"/>
              </a:spcBef>
              <a:buClr>
                <a:schemeClr val="tx1"/>
              </a:buClr>
              <a:buFont typeface="Wingdings" pitchFamily="2" charset="2"/>
              <a:buChar char=""/>
              <a:defRPr/>
            </a:lvl1pPr>
            <a:lvl2pPr marL="390513" indent="-171445">
              <a:defRPr sz="1500"/>
            </a:lvl2pPr>
            <a:lvl3pPr marL="514335" indent="-123822">
              <a:tabLst/>
              <a:defRPr sz="1500"/>
            </a:lvl3pPr>
            <a:lvl4pPr marL="647678" indent="-133345">
              <a:defRPr/>
            </a:lvl4pPr>
            <a:lvl5pPr marL="771500"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0"/>
            <a:ext cx="4047274" cy="1763560"/>
          </a:xfrm>
        </p:spPr>
        <p:txBody>
          <a:bodyPr>
            <a:spAutoFit/>
          </a:bodyPr>
          <a:lstStyle>
            <a:lvl1pPr marL="254786" indent="-254786">
              <a:spcBef>
                <a:spcPts val="900"/>
              </a:spcBef>
              <a:buFont typeface="Wingdings" pitchFamily="2" charset="2"/>
              <a:buChar char=""/>
              <a:defRPr lang="en-US" sz="2700" kern="1200" spc="-53" baseline="0" dirty="0" smtClean="0">
                <a:gradFill>
                  <a:gsLst>
                    <a:gs pos="1250">
                      <a:schemeClr val="tx1"/>
                    </a:gs>
                    <a:gs pos="100000">
                      <a:schemeClr val="tx1"/>
                    </a:gs>
                  </a:gsLst>
                  <a:lin ang="5400000" scaled="0"/>
                </a:gradFill>
                <a:latin typeface="+mj-lt"/>
                <a:ea typeface="+mn-ea"/>
                <a:cs typeface="+mn-cs"/>
              </a:defRPr>
            </a:lvl1pPr>
            <a:lvl2pPr marL="476234" indent="-257167">
              <a:defRPr lang="en-US" sz="1500" kern="1200" spc="0" baseline="0" dirty="0" smtClean="0">
                <a:gradFill>
                  <a:gsLst>
                    <a:gs pos="1250">
                      <a:schemeClr val="tx1"/>
                    </a:gs>
                    <a:gs pos="100000">
                      <a:schemeClr val="tx1"/>
                    </a:gs>
                  </a:gsLst>
                  <a:lin ang="5400000" scaled="0"/>
                </a:gradFill>
                <a:latin typeface="+mn-lt"/>
                <a:ea typeface="+mn-ea"/>
                <a:cs typeface="+mn-cs"/>
              </a:defRPr>
            </a:lvl2pPr>
            <a:lvl3pPr marL="647678" indent="-257167">
              <a:defRPr lang="en-US" sz="1500" kern="1200" spc="0" baseline="0" dirty="0" smtClean="0">
                <a:gradFill>
                  <a:gsLst>
                    <a:gs pos="1250">
                      <a:schemeClr val="tx1"/>
                    </a:gs>
                    <a:gs pos="100000">
                      <a:schemeClr val="tx1"/>
                    </a:gs>
                  </a:gsLst>
                  <a:lin ang="5400000" scaled="0"/>
                </a:gradFill>
                <a:latin typeface="+mn-lt"/>
                <a:ea typeface="+mn-ea"/>
                <a:cs typeface="+mn-cs"/>
              </a:defRPr>
            </a:lvl3pPr>
            <a:lvl4pPr marL="771500" indent="-257167">
              <a:defRPr lang="en-US" sz="1500" kern="1200" spc="0" baseline="0" dirty="0" smtClean="0">
                <a:gradFill>
                  <a:gsLst>
                    <a:gs pos="1250">
                      <a:schemeClr val="tx1"/>
                    </a:gs>
                    <a:gs pos="100000">
                      <a:schemeClr val="tx1"/>
                    </a:gs>
                  </a:gsLst>
                  <a:lin ang="5400000" scaled="0"/>
                </a:gradFill>
                <a:latin typeface="+mn-lt"/>
                <a:ea typeface="+mn-ea"/>
                <a:cs typeface="+mn-cs"/>
              </a:defRPr>
            </a:lvl4pPr>
            <a:lvl5pPr marL="904846" indent="-257167">
              <a:defRPr lang="en-US" sz="1500" kern="1200" spc="0" baseline="0" dirty="0">
                <a:gradFill>
                  <a:gsLst>
                    <a:gs pos="1250">
                      <a:schemeClr val="tx1"/>
                    </a:gs>
                    <a:gs pos="100000">
                      <a:schemeClr val="tx1"/>
                    </a:gs>
                  </a:gsLst>
                  <a:lin ang="5400000" scaled="0"/>
                </a:gradFill>
                <a:latin typeface="+mn-lt"/>
                <a:ea typeface="+mn-ea"/>
                <a:cs typeface="+mn-cs"/>
              </a:defRPr>
            </a:lvl5pPr>
          </a:lstStyle>
          <a:p>
            <a:pPr marL="219068" marR="0" lvl="0" indent="-219068" algn="l" defTabSz="685750"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19068" marR="0" lvl="1" indent="-219068" algn="l" defTabSz="685750"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19068" marR="0" lvl="2" indent="-219068" algn="l" defTabSz="685750"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19068" marR="0" lvl="3" indent="-219068" algn="l" defTabSz="685750"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19068" marR="0" lvl="4" indent="-219068" algn="l" defTabSz="685750"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529654041"/>
      </p:ext>
    </p:extLst>
  </p:cSld>
  <p:clrMapOvr>
    <a:masterClrMapping/>
  </p:clrMapOvr>
  <p:transition spd="slow">
    <p:blinds dir="vert"/>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1846660"/>
          </a:xfrm>
        </p:spPr>
        <p:txBody>
          <a:bodyPr/>
          <a:lstStyle>
            <a:lvl1pPr marL="0" indent="0">
              <a:spcBef>
                <a:spcPts val="900"/>
              </a:spcBef>
              <a:buNone/>
              <a:defRPr sz="3000">
                <a:gradFill>
                  <a:gsLst>
                    <a:gs pos="100000">
                      <a:schemeClr val="tx2"/>
                    </a:gs>
                    <a:gs pos="0">
                      <a:schemeClr val="tx2"/>
                    </a:gs>
                  </a:gsLst>
                  <a:lin ang="5400000" scaled="0"/>
                </a:gradFill>
                <a:latin typeface="+mj-lt"/>
              </a:defRPr>
            </a:lvl1pPr>
            <a:lvl2pPr marL="0" indent="0">
              <a:buNone/>
              <a:defRPr sz="1500"/>
            </a:lvl2pPr>
            <a:lvl3pPr marL="175016" indent="0">
              <a:buNone/>
              <a:defRPr sz="1500"/>
            </a:lvl3pPr>
            <a:lvl4pPr marL="342886" indent="0">
              <a:buNone/>
              <a:defRPr sz="1500"/>
            </a:lvl4pPr>
            <a:lvl5pPr marL="520287"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0"/>
            <a:ext cx="4047274" cy="1846660"/>
          </a:xfrm>
        </p:spPr>
        <p:txBody>
          <a:bodyPr/>
          <a:lstStyle>
            <a:lvl1pPr marL="0" indent="0">
              <a:spcBef>
                <a:spcPts val="900"/>
              </a:spcBef>
              <a:buNone/>
              <a:defRPr lang="en-US" sz="3000"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750"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16" marR="0" indent="0" algn="l" defTabSz="685750"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267" marR="0" indent="0" algn="l" defTabSz="685750"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526" marR="0" indent="0" algn="l" defTabSz="685750"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547128060"/>
      </p:ext>
    </p:extLst>
  </p:cSld>
  <p:clrMapOvr>
    <a:masterClrMapping/>
  </p:clrMapOvr>
  <p:transition spd="slow">
    <p:blinds dir="vert"/>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1846660"/>
          </a:xfrm>
        </p:spPr>
        <p:txBody>
          <a:bodyPr/>
          <a:lstStyle>
            <a:lvl1pPr marL="0" indent="0">
              <a:spcBef>
                <a:spcPts val="900"/>
              </a:spcBef>
              <a:buNone/>
              <a:defRPr sz="3000">
                <a:gradFill>
                  <a:gsLst>
                    <a:gs pos="1000">
                      <a:schemeClr val="tx1"/>
                    </a:gs>
                    <a:gs pos="98000">
                      <a:schemeClr val="tx1"/>
                    </a:gs>
                  </a:gsLst>
                  <a:lin ang="5400000" scaled="0"/>
                </a:gradFill>
                <a:latin typeface="+mj-lt"/>
              </a:defRPr>
            </a:lvl1pPr>
            <a:lvl2pPr marL="0" indent="0">
              <a:buNone/>
              <a:defRPr sz="1500"/>
            </a:lvl2pPr>
            <a:lvl3pPr marL="175016" indent="0">
              <a:buNone/>
              <a:defRPr sz="1500"/>
            </a:lvl3pPr>
            <a:lvl4pPr marL="342886" indent="0">
              <a:buNone/>
              <a:defRPr sz="1500"/>
            </a:lvl4pPr>
            <a:lvl5pPr marL="520287"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0"/>
            <a:ext cx="4047274" cy="1846660"/>
          </a:xfrm>
        </p:spPr>
        <p:txBody>
          <a:bodyPr/>
          <a:lstStyle>
            <a:lvl1pPr marL="0" indent="0">
              <a:spcBef>
                <a:spcPts val="900"/>
              </a:spcBef>
              <a:buNone/>
              <a:defRPr lang="en-US" sz="3000" kern="1200" spc="-53" baseline="0" dirty="0" smtClean="0">
                <a:gradFill>
                  <a:gsLst>
                    <a:gs pos="1000">
                      <a:schemeClr val="tx1"/>
                    </a:gs>
                    <a:gs pos="98000">
                      <a:schemeClr val="tx1"/>
                    </a:gs>
                  </a:gsLst>
                  <a:lin ang="5400000" scaled="0"/>
                </a:gradFill>
                <a:latin typeface="+mj-lt"/>
                <a:ea typeface="+mn-ea"/>
                <a:cs typeface="+mn-cs"/>
              </a:defRPr>
            </a:lvl1pPr>
            <a:lvl2pPr marL="2382" marR="0" indent="0" algn="l" defTabSz="685750"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16" marR="0" indent="0" algn="l" defTabSz="685750"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267" marR="0" indent="0" algn="l" defTabSz="685750"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526" marR="0" indent="0" algn="l" defTabSz="685750"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750"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90115672"/>
      </p:ext>
    </p:extLst>
  </p:cSld>
  <p:clrMapOvr>
    <a:masterClrMapping/>
  </p:clrMapOvr>
  <p:transition spd="slow">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46318471"/>
      </p:ext>
    </p:extLst>
  </p:cSld>
  <p:clrMapOvr>
    <a:masterClrMapping/>
  </p:clrMapOvr>
  <p:transition spd="slow">
    <p:blinds dir="vert"/>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678669"/>
      </p:ext>
    </p:extLst>
  </p:cSld>
  <p:clrMapOvr>
    <a:masterClrMapping/>
  </p:clrMapOvr>
  <p:transition spd="slow">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0" y="866956"/>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0"/>
            <a:ext cx="8366320" cy="1491178"/>
          </a:xfrm>
        </p:spPr>
        <p:txBody>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786" indent="0">
              <a:buNone/>
              <a:defRPr>
                <a:gradFill>
                  <a:gsLst>
                    <a:gs pos="1250">
                      <a:srgbClr val="000000"/>
                    </a:gs>
                    <a:gs pos="100000">
                      <a:srgbClr val="000000"/>
                    </a:gs>
                  </a:gsLst>
                  <a:lin ang="5400000" scaled="0"/>
                </a:gradFill>
                <a:latin typeface="Consolas" pitchFamily="49" charset="0"/>
                <a:cs typeface="Consolas" pitchFamily="49" charset="0"/>
              </a:defRPr>
            </a:lvl2pPr>
            <a:lvl3pPr marL="429801" indent="0">
              <a:buNone/>
              <a:defRPr>
                <a:gradFill>
                  <a:gsLst>
                    <a:gs pos="1250">
                      <a:srgbClr val="000000"/>
                    </a:gs>
                    <a:gs pos="100000">
                      <a:srgbClr val="000000"/>
                    </a:gs>
                  </a:gsLst>
                  <a:lin ang="5400000" scaled="0"/>
                </a:gradFill>
                <a:latin typeface="Consolas" pitchFamily="49" charset="0"/>
                <a:cs typeface="Consolas" pitchFamily="49" charset="0"/>
              </a:defRPr>
            </a:lvl3pPr>
            <a:lvl4pPr marL="59886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691"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6634701"/>
      </p:ext>
    </p:extLst>
  </p:cSld>
  <p:clrMapOvr>
    <a:masterClrMapping/>
  </p:clrMapOvr>
  <p:transition spd="slow">
    <p:blinds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WALKIN - EUROPE_ Prints in GRAYSCALE">
    <p:spTree>
      <p:nvGrpSpPr>
        <p:cNvPr id="1" name=""/>
        <p:cNvGrpSpPr/>
        <p:nvPr/>
      </p:nvGrpSpPr>
      <p:grpSpPr>
        <a:xfrm>
          <a:off x="0" y="0"/>
          <a:ext cx="0" cy="0"/>
          <a:chOff x="0" y="0"/>
          <a:chExt cx="0" cy="0"/>
        </a:xfrm>
      </p:grpSpPr>
      <p:pic>
        <p:nvPicPr>
          <p:cNvPr id="3" name="TechEd Logo"/>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6849698" y="4018552"/>
            <a:ext cx="480978" cy="2427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251714" y="4599306"/>
            <a:ext cx="1108831" cy="544194"/>
          </a:xfrm>
          <a:prstGeom prst="rect">
            <a:avLst/>
          </a:prstGeom>
        </p:spPr>
      </p:pic>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6418" r="24915" b="4055"/>
          <a:stretch/>
        </p:blipFill>
        <p:spPr>
          <a:xfrm>
            <a:off x="3170423" y="3347285"/>
            <a:ext cx="835699" cy="988271"/>
          </a:xfrm>
          <a:prstGeom prst="rect">
            <a:avLst/>
          </a:prstGeom>
        </p:spPr>
      </p:pic>
      <p:pic>
        <p:nvPicPr>
          <p:cNvPr id="14" name="Picture 13"/>
          <p:cNvPicPr>
            <a:picLocks noChangeAspect="1"/>
          </p:cNvPicPr>
          <p:nvPr userDrawn="1"/>
        </p:nvPicPr>
        <p:blipFill rotWithShape="1">
          <a:blip r:embed="rId6">
            <a:extLst>
              <a:ext uri="{28A0092B-C50C-407E-A947-70E740481C1C}">
                <a14:useLocalDpi xmlns:a14="http://schemas.microsoft.com/office/drawing/2010/main" val="0"/>
              </a:ext>
            </a:extLst>
          </a:blip>
          <a:srcRect l="25426" r="27183" b="38978"/>
          <a:stretch/>
        </p:blipFill>
        <p:spPr>
          <a:xfrm>
            <a:off x="4464209" y="4572376"/>
            <a:ext cx="739442" cy="571129"/>
          </a:xfrm>
          <a:prstGeom prst="rect">
            <a:avLst/>
          </a:prstGeom>
        </p:spPr>
      </p:pic>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74700" y="2230294"/>
            <a:ext cx="2070691" cy="2032514"/>
          </a:xfrm>
          <a:prstGeom prst="rect">
            <a:avLst/>
          </a:prstGeom>
        </p:spPr>
      </p:pic>
      <p:pic>
        <p:nvPicPr>
          <p:cNvPr id="12" name="Picture 11"/>
          <p:cNvPicPr>
            <a:picLocks noChangeAspect="1"/>
          </p:cNvPicPr>
          <p:nvPr userDrawn="1"/>
        </p:nvPicPr>
        <p:blipFill rotWithShape="1">
          <a:blip r:embed="rId8">
            <a:extLst>
              <a:ext uri="{28A0092B-C50C-407E-A947-70E740481C1C}">
                <a14:useLocalDpi xmlns:a14="http://schemas.microsoft.com/office/drawing/2010/main" val="0"/>
              </a:ext>
            </a:extLst>
          </a:blip>
          <a:srcRect l="24061" t="4833" r="26116"/>
          <a:stretch/>
        </p:blipFill>
        <p:spPr>
          <a:xfrm>
            <a:off x="8186525" y="2146712"/>
            <a:ext cx="789307" cy="904359"/>
          </a:xfrm>
          <a:prstGeom prst="rect">
            <a:avLst/>
          </a:prstGeom>
        </p:spPr>
      </p:pic>
      <p:pic>
        <p:nvPicPr>
          <p:cNvPr id="9" name="Picture 2" descr="C:\Users\Justin\Desktop\_Work_in_Progress\_MS\1530\toolbox.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955626" y="3499987"/>
            <a:ext cx="728251" cy="6169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94094" y="1062478"/>
            <a:ext cx="2692964" cy="1034666"/>
          </a:xfrm>
          <a:prstGeom prst="rect">
            <a:avLst/>
          </a:prstGeom>
        </p:spPr>
      </p:pic>
      <p:pic>
        <p:nvPicPr>
          <p:cNvPr id="11" name="Picture 10"/>
          <p:cNvPicPr>
            <a:picLocks noChangeAspect="1"/>
          </p:cNvPicPr>
          <p:nvPr userDrawn="1"/>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05375" y="4683822"/>
            <a:ext cx="1467261" cy="348235"/>
          </a:xfrm>
          <a:prstGeom prst="rect">
            <a:avLst/>
          </a:prstGeom>
        </p:spPr>
      </p:pic>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974117" y="3414340"/>
            <a:ext cx="2004218" cy="827933"/>
          </a:xfrm>
          <a:prstGeom prst="rect">
            <a:avLst/>
          </a:prstGeom>
        </p:spPr>
      </p:pic>
      <p:sp>
        <p:nvSpPr>
          <p:cNvPr id="13" name="TextBox 12"/>
          <p:cNvSpPr txBox="1"/>
          <p:nvPr userDrawn="1"/>
        </p:nvSpPr>
        <p:spPr>
          <a:xfrm>
            <a:off x="1841312" y="4736971"/>
            <a:ext cx="2209573" cy="230833"/>
          </a:xfrm>
          <a:prstGeom prst="rect">
            <a:avLst/>
          </a:prstGeom>
          <a:noFill/>
        </p:spPr>
        <p:txBody>
          <a:bodyPr wrap="square" lIns="0" tIns="0" rIns="0" bIns="0" rtlCol="0">
            <a:spAutoFit/>
          </a:bodyPr>
          <a:lstStyle/>
          <a:p>
            <a:pPr algn="ctr" defTabSz="685750"/>
            <a:r>
              <a:rPr lang="en-US" sz="1500" b="1" spc="-53" dirty="0" smtClean="0">
                <a:gradFill>
                  <a:gsLst>
                    <a:gs pos="2917">
                      <a:srgbClr val="FFFFFF"/>
                    </a:gs>
                    <a:gs pos="30000">
                      <a:srgbClr val="FFFFFF"/>
                    </a:gs>
                  </a:gsLst>
                  <a:lin ang="5400000" scaled="0"/>
                </a:gradFill>
              </a:rPr>
              <a:t>LEARN</a:t>
            </a:r>
            <a:r>
              <a:rPr lang="en-US" sz="1500" spc="-53" dirty="0" smtClean="0">
                <a:gradFill>
                  <a:gsLst>
                    <a:gs pos="2917">
                      <a:srgbClr val="FFFFFF"/>
                    </a:gs>
                    <a:gs pos="30000">
                      <a:srgbClr val="FFFFFF"/>
                    </a:gs>
                  </a:gsLst>
                  <a:lin ang="5400000" scaled="0"/>
                </a:gradFill>
                <a:latin typeface="Segoe UI Light"/>
              </a:rPr>
              <a:t> WINDOWS AZURE</a:t>
            </a:r>
          </a:p>
        </p:txBody>
      </p:sp>
    </p:spTree>
    <p:extLst>
      <p:ext uri="{BB962C8B-B14F-4D97-AF65-F5344CB8AC3E}">
        <p14:creationId xmlns:p14="http://schemas.microsoft.com/office/powerpoint/2010/main" val="4004554812"/>
      </p:ext>
    </p:extLst>
  </p:cSld>
  <p:clrMapOvr>
    <a:masterClrMapping/>
  </p:clrMapOvr>
  <p:transition spd="slow">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image" Target="../media/image1.png"/><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theme" Target="../theme/theme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theme" Target="../theme/theme7.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19" Type="http://schemas.openxmlformats.org/officeDocument/2006/relationships/image" Target="../media/image1.png"/><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3" Type="http://schemas.openxmlformats.org/officeDocument/2006/relationships/slideLayout" Target="../slideLayouts/slideLayout125.xml"/><Relationship Id="rId21" Type="http://schemas.openxmlformats.org/officeDocument/2006/relationships/slideLayout" Target="../slideLayouts/slideLayout143.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23" Type="http://schemas.openxmlformats.org/officeDocument/2006/relationships/theme" Target="../theme/theme8.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slideLayout" Target="../slideLayouts/slideLayout14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3" Type="http://schemas.openxmlformats.org/officeDocument/2006/relationships/slideLayout" Target="../slideLayouts/slideLayout147.xml"/><Relationship Id="rId21" Type="http://schemas.openxmlformats.org/officeDocument/2006/relationships/slideLayout" Target="../slideLayouts/slideLayout165.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theme" Target="../theme/theme9.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60"/>
            <a:ext cx="8363938" cy="45704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blinds dir="vert"/>
  </p:transition>
  <p:timing>
    <p:tnLst>
      <p:par>
        <p:cTn id="1" dur="indefinite" restart="never" nodeType="tmRoot"/>
      </p:par>
    </p:tnLst>
  </p:timing>
  <p:hf hdr="0" ftr="0" dt="0"/>
  <p:txStyles>
    <p:titleStyle>
      <a:lvl1pPr algn="l" defTabSz="685487"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132" indent="-345132" algn="l" defTabSz="685487"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1pPr>
      <a:lvl2pPr marL="641477" indent="-296346" algn="l" defTabSz="685487" rtl="0" eaLnBrk="1" latinLnBrk="0" hangingPunct="1">
        <a:lnSpc>
          <a:spcPct val="90000"/>
        </a:lnSpc>
        <a:spcBef>
          <a:spcPct val="20000"/>
        </a:spcBef>
        <a:buSzPct val="90000"/>
        <a:buFontTx/>
        <a:buBlip>
          <a:blip r:embed="rId19"/>
        </a:buBlip>
        <a:defRPr sz="2100" kern="1200">
          <a:gradFill>
            <a:gsLst>
              <a:gs pos="0">
                <a:schemeClr val="tx1"/>
              </a:gs>
              <a:gs pos="86000">
                <a:schemeClr val="tx1"/>
              </a:gs>
            </a:gsLst>
            <a:lin ang="5400000" scaled="0"/>
          </a:gradFill>
          <a:latin typeface="+mn-lt"/>
          <a:ea typeface="+mn-ea"/>
          <a:cs typeface="+mn-cs"/>
        </a:defRPr>
      </a:lvl2pPr>
      <a:lvl3pPr marL="943776" indent="-302299" algn="l" defTabSz="685487" rtl="0" eaLnBrk="1" latinLnBrk="0" hangingPunct="1">
        <a:lnSpc>
          <a:spcPct val="90000"/>
        </a:lnSpc>
        <a:spcBef>
          <a:spcPct val="20000"/>
        </a:spcBef>
        <a:buSzPct val="90000"/>
        <a:buFontTx/>
        <a:buBlip>
          <a:blip r:embed="rId19"/>
        </a:buBlip>
        <a:defRPr sz="1800" kern="1200">
          <a:gradFill>
            <a:gsLst>
              <a:gs pos="0">
                <a:schemeClr val="tx1"/>
              </a:gs>
              <a:gs pos="86000">
                <a:schemeClr val="tx1"/>
              </a:gs>
            </a:gsLst>
            <a:lin ang="5400000" scaled="0"/>
          </a:gradFill>
          <a:latin typeface="+mn-lt"/>
          <a:ea typeface="+mn-ea"/>
          <a:cs typeface="+mn-cs"/>
        </a:defRPr>
      </a:lvl3pPr>
      <a:lvl4pPr marL="1203221" indent="-259446" algn="l" defTabSz="685487" rtl="0" eaLnBrk="1" latinLnBrk="0" hangingPunct="1">
        <a:lnSpc>
          <a:spcPct val="90000"/>
        </a:lnSpc>
        <a:spcBef>
          <a:spcPct val="20000"/>
        </a:spcBef>
        <a:buSzPct val="90000"/>
        <a:buFontTx/>
        <a:buBlip>
          <a:blip r:embed="rId19"/>
        </a:buBlip>
        <a:defRPr sz="1500" kern="1200">
          <a:gradFill>
            <a:gsLst>
              <a:gs pos="0">
                <a:schemeClr val="tx1"/>
              </a:gs>
              <a:gs pos="86000">
                <a:schemeClr val="tx1"/>
              </a:gs>
            </a:gsLst>
            <a:lin ang="5400000" scaled="0"/>
          </a:gradFill>
          <a:latin typeface="+mn-lt"/>
          <a:ea typeface="+mn-ea"/>
          <a:cs typeface="+mn-cs"/>
        </a:defRPr>
      </a:lvl4pPr>
      <a:lvl5pPr marL="1455535" indent="-252308" algn="l" defTabSz="685487" rtl="0" eaLnBrk="1" latinLnBrk="0" hangingPunct="1">
        <a:lnSpc>
          <a:spcPct val="90000"/>
        </a:lnSpc>
        <a:spcBef>
          <a:spcPct val="20000"/>
        </a:spcBef>
        <a:buSzPct val="90000"/>
        <a:buFontTx/>
        <a:buBlip>
          <a:blip r:embed="rId19"/>
        </a:buBlip>
        <a:defRPr sz="1500" kern="1200">
          <a:gradFill>
            <a:gsLst>
              <a:gs pos="0">
                <a:schemeClr val="tx1"/>
              </a:gs>
              <a:gs pos="86000">
                <a:schemeClr val="tx1"/>
              </a:gs>
            </a:gsLst>
            <a:lin ang="5400000" scaled="0"/>
          </a:gradFill>
          <a:latin typeface="+mn-lt"/>
          <a:ea typeface="+mn-ea"/>
          <a:cs typeface="+mn-cs"/>
        </a:defRPr>
      </a:lvl5pPr>
      <a:lvl6pPr marL="1885094"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831"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576"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319"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61"/>
            <a:ext cx="8363938" cy="457049"/>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8" y="1428753"/>
            <a:ext cx="8363936" cy="158120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blinds dir="vert"/>
  </p:transition>
  <p:timing>
    <p:tnLst>
      <p:par>
        <p:cTn id="1" dur="indefinite" restart="never" nodeType="tmRoot"/>
      </p:par>
    </p:tnLst>
  </p:timing>
  <p:hf hdr="0" ftr="0" dt="0"/>
  <p:txStyles>
    <p:titleStyle>
      <a:lvl1pPr algn="l" defTabSz="685487" rtl="0" eaLnBrk="1" latinLnBrk="0" hangingPunct="1">
        <a:lnSpc>
          <a:spcPct val="90000"/>
        </a:lnSpc>
        <a:spcBef>
          <a:spcPct val="0"/>
        </a:spcBef>
        <a:buNone/>
        <a:defRPr lang="en-US" sz="3300" b="0" kern="1200" cap="none" spc="-75" baseline="0" dirty="0">
          <a:ln w="3175">
            <a:noFill/>
          </a:ln>
          <a:solidFill>
            <a:schemeClr val="tx1">
              <a:alpha val="99000"/>
            </a:schemeClr>
          </a:solidFill>
          <a:effectLst/>
          <a:latin typeface="+mj-lt"/>
          <a:ea typeface="+mn-ea"/>
          <a:cs typeface="Arial" charset="0"/>
        </a:defRPr>
      </a:lvl1pPr>
    </p:titleStyle>
    <p:bodyStyle>
      <a:lvl1pPr marL="0" indent="0" algn="l" defTabSz="685487" rtl="0" eaLnBrk="1" latinLnBrk="0" hangingPunct="1">
        <a:lnSpc>
          <a:spcPct val="90000"/>
        </a:lnSpc>
        <a:spcBef>
          <a:spcPct val="20000"/>
        </a:spcBef>
        <a:buFont typeface="Arial" pitchFamily="34" charset="0"/>
        <a:buNone/>
        <a:defRPr sz="2300" b="0" kern="1200">
          <a:solidFill>
            <a:schemeClr val="tx1">
              <a:alpha val="99000"/>
            </a:schemeClr>
          </a:solidFill>
          <a:latin typeface="Consolas" pitchFamily="49" charset="0"/>
          <a:ea typeface="+mn-ea"/>
          <a:cs typeface="Consolas" pitchFamily="49" charset="0"/>
        </a:defRPr>
      </a:lvl1pPr>
      <a:lvl2pPr marL="288596" indent="-5953" algn="l" defTabSz="685487" rtl="0" eaLnBrk="1" latinLnBrk="0" hangingPunct="1">
        <a:lnSpc>
          <a:spcPct val="90000"/>
        </a:lnSpc>
        <a:spcBef>
          <a:spcPct val="20000"/>
        </a:spcBef>
        <a:buFont typeface="Arial" pitchFamily="34" charset="0"/>
        <a:buNone/>
        <a:defRPr sz="2100" b="0" kern="1200">
          <a:solidFill>
            <a:schemeClr val="tx1">
              <a:alpha val="99000"/>
            </a:schemeClr>
          </a:solidFill>
          <a:latin typeface="Consolas" pitchFamily="49" charset="0"/>
          <a:ea typeface="+mn-ea"/>
          <a:cs typeface="Consolas" pitchFamily="49" charset="0"/>
        </a:defRPr>
      </a:lvl2pPr>
      <a:lvl3pPr marL="571238" indent="-5953" algn="l" defTabSz="685487" rtl="0" eaLnBrk="1" latinLnBrk="0" hangingPunct="1">
        <a:lnSpc>
          <a:spcPct val="90000"/>
        </a:lnSpc>
        <a:spcBef>
          <a:spcPct val="20000"/>
        </a:spcBef>
        <a:buFont typeface="Arial" pitchFamily="34" charset="0"/>
        <a:buNone/>
        <a:defRPr sz="1800" b="0" kern="1200">
          <a:solidFill>
            <a:schemeClr val="tx1">
              <a:alpha val="99000"/>
            </a:schemeClr>
          </a:solidFill>
          <a:latin typeface="Consolas" pitchFamily="49" charset="0"/>
          <a:ea typeface="+mn-ea"/>
          <a:cs typeface="Consolas" pitchFamily="49" charset="0"/>
        </a:defRPr>
      </a:lvl3pPr>
      <a:lvl4pPr marL="820167" indent="5953" algn="l" defTabSz="685487" rtl="0" eaLnBrk="1" latinLnBrk="0" hangingPunct="1">
        <a:lnSpc>
          <a:spcPct val="90000"/>
        </a:lnSpc>
        <a:spcBef>
          <a:spcPct val="20000"/>
        </a:spcBef>
        <a:buFont typeface="Arial" pitchFamily="34" charset="0"/>
        <a:buNone/>
        <a:defRPr sz="1800" b="0" kern="1200">
          <a:solidFill>
            <a:schemeClr val="tx1">
              <a:alpha val="99000"/>
            </a:schemeClr>
          </a:solidFill>
          <a:latin typeface="Consolas" pitchFamily="49" charset="0"/>
          <a:ea typeface="+mn-ea"/>
          <a:cs typeface="Consolas" pitchFamily="49" charset="0"/>
        </a:defRPr>
      </a:lvl4pPr>
      <a:lvl5pPr marL="1069085" indent="0" algn="l" defTabSz="685487" rtl="0" eaLnBrk="1" latinLnBrk="0" hangingPunct="1">
        <a:lnSpc>
          <a:spcPct val="90000"/>
        </a:lnSpc>
        <a:spcBef>
          <a:spcPct val="20000"/>
        </a:spcBef>
        <a:buFont typeface="Arial" pitchFamily="34" charset="0"/>
        <a:buNone/>
        <a:defRPr sz="1800" b="0" kern="1200">
          <a:solidFill>
            <a:schemeClr val="tx1">
              <a:alpha val="99000"/>
            </a:schemeClr>
          </a:solidFill>
          <a:latin typeface="Consolas" pitchFamily="49" charset="0"/>
          <a:ea typeface="+mn-ea"/>
          <a:cs typeface="Consolas" pitchFamily="49" charset="0"/>
        </a:defRPr>
      </a:lvl5pPr>
      <a:lvl6pPr marL="1885094"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831"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576"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319"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487" rtl="0" eaLnBrk="1" latinLnBrk="0" hangingPunct="1">
        <a:defRPr sz="1400" kern="1200">
          <a:solidFill>
            <a:schemeClr val="tx1"/>
          </a:solidFill>
          <a:latin typeface="+mn-lt"/>
          <a:ea typeface="+mn-ea"/>
          <a:cs typeface="+mn-cs"/>
        </a:defRPr>
      </a:lvl1pPr>
      <a:lvl2pPr marL="342739" algn="l" defTabSz="685487" rtl="0" eaLnBrk="1" latinLnBrk="0" hangingPunct="1">
        <a:defRPr sz="1400" kern="1200">
          <a:solidFill>
            <a:schemeClr val="tx1"/>
          </a:solidFill>
          <a:latin typeface="+mn-lt"/>
          <a:ea typeface="+mn-ea"/>
          <a:cs typeface="+mn-cs"/>
        </a:defRPr>
      </a:lvl2pPr>
      <a:lvl3pPr marL="685487" algn="l" defTabSz="685487" rtl="0" eaLnBrk="1" latinLnBrk="0" hangingPunct="1">
        <a:defRPr sz="1400" kern="1200">
          <a:solidFill>
            <a:schemeClr val="tx1"/>
          </a:solidFill>
          <a:latin typeface="+mn-lt"/>
          <a:ea typeface="+mn-ea"/>
          <a:cs typeface="+mn-cs"/>
        </a:defRPr>
      </a:lvl3pPr>
      <a:lvl4pPr marL="1028229" algn="l" defTabSz="685487" rtl="0" eaLnBrk="1" latinLnBrk="0" hangingPunct="1">
        <a:defRPr sz="1400" kern="1200">
          <a:solidFill>
            <a:schemeClr val="tx1"/>
          </a:solidFill>
          <a:latin typeface="+mn-lt"/>
          <a:ea typeface="+mn-ea"/>
          <a:cs typeface="+mn-cs"/>
        </a:defRPr>
      </a:lvl4pPr>
      <a:lvl5pPr marL="1370975" algn="l" defTabSz="685487" rtl="0" eaLnBrk="1" latinLnBrk="0" hangingPunct="1">
        <a:defRPr sz="1400" kern="1200">
          <a:solidFill>
            <a:schemeClr val="tx1"/>
          </a:solidFill>
          <a:latin typeface="+mn-lt"/>
          <a:ea typeface="+mn-ea"/>
          <a:cs typeface="+mn-cs"/>
        </a:defRPr>
      </a:lvl5pPr>
      <a:lvl6pPr marL="1713712" algn="l" defTabSz="685487" rtl="0" eaLnBrk="1" latinLnBrk="0" hangingPunct="1">
        <a:defRPr sz="1400" kern="1200">
          <a:solidFill>
            <a:schemeClr val="tx1"/>
          </a:solidFill>
          <a:latin typeface="+mn-lt"/>
          <a:ea typeface="+mn-ea"/>
          <a:cs typeface="+mn-cs"/>
        </a:defRPr>
      </a:lvl6pPr>
      <a:lvl7pPr marL="2056459" algn="l" defTabSz="685487" rtl="0" eaLnBrk="1" latinLnBrk="0" hangingPunct="1">
        <a:defRPr sz="1400" kern="1200">
          <a:solidFill>
            <a:schemeClr val="tx1"/>
          </a:solidFill>
          <a:latin typeface="+mn-lt"/>
          <a:ea typeface="+mn-ea"/>
          <a:cs typeface="+mn-cs"/>
        </a:defRPr>
      </a:lvl7pPr>
      <a:lvl8pPr marL="2399204" algn="l" defTabSz="685487" rtl="0" eaLnBrk="1" latinLnBrk="0" hangingPunct="1">
        <a:defRPr sz="1400" kern="1200">
          <a:solidFill>
            <a:schemeClr val="tx1"/>
          </a:solidFill>
          <a:latin typeface="+mn-lt"/>
          <a:ea typeface="+mn-ea"/>
          <a:cs typeface="+mn-cs"/>
        </a:defRPr>
      </a:lvl8pPr>
      <a:lvl9pPr marL="2741951" algn="l" defTabSz="68548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9"/>
            <a:ext cx="8363938" cy="45704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4912117"/>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ransition spd="slow">
    <p:blinds dir="vert"/>
  </p:transition>
  <p:timing>
    <p:tnLst>
      <p:par>
        <p:cTn id="1" dur="indefinite" restart="never" nodeType="tmRoot"/>
      </p:par>
    </p:tnLst>
  </p:timing>
  <p:hf hdr="0" ftr="0" dt="0"/>
  <p:txStyles>
    <p:titleStyle>
      <a:lvl1pPr algn="l" defTabSz="685607"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192" indent="-345192" algn="l" defTabSz="685607"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90000"/>
        <a:buFontTx/>
        <a:buBlip>
          <a:blip r:embed="rId19"/>
        </a:buBlip>
        <a:defRPr sz="2100" kern="1200">
          <a:gradFill>
            <a:gsLst>
              <a:gs pos="0">
                <a:schemeClr val="tx1"/>
              </a:gs>
              <a:gs pos="86000">
                <a:schemeClr val="tx1"/>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90000"/>
        <a:buFontTx/>
        <a:buBlip>
          <a:blip r:embed="rId19"/>
        </a:buBlip>
        <a:defRPr sz="1800" kern="1200">
          <a:gradFill>
            <a:gsLst>
              <a:gs pos="0">
                <a:schemeClr val="tx1"/>
              </a:gs>
              <a:gs pos="86000">
                <a:schemeClr val="tx1"/>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90000"/>
        <a:buFontTx/>
        <a:buBlip>
          <a:blip r:embed="rId19"/>
        </a:buBlip>
        <a:defRPr sz="1500" kern="1200">
          <a:gradFill>
            <a:gsLst>
              <a:gs pos="0">
                <a:schemeClr val="tx1"/>
              </a:gs>
              <a:gs pos="86000">
                <a:schemeClr val="tx1"/>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90000"/>
        <a:buFontTx/>
        <a:buBlip>
          <a:blip r:embed="rId19"/>
        </a:buBlip>
        <a:defRPr sz="1500" kern="1200">
          <a:gradFill>
            <a:gsLst>
              <a:gs pos="0">
                <a:schemeClr val="tx1"/>
              </a:gs>
              <a:gs pos="86000">
                <a:schemeClr val="tx1"/>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6"/>
            <a:ext cx="8363938" cy="45704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6008834"/>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ransition spd="slow">
    <p:blinds dir="vert"/>
  </p:transition>
  <p:timing>
    <p:tnLst>
      <p:par>
        <p:cTn id="1" dur="indefinite" restart="never" nodeType="tmRoot"/>
      </p:par>
    </p:tnLst>
  </p:timing>
  <p:hf hdr="0" ftr="0" dt="0"/>
  <p:txStyles>
    <p:titleStyle>
      <a:lvl1pPr algn="l" defTabSz="685693"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237" indent="-345237" algn="l" defTabSz="68569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90000"/>
        <a:buFontTx/>
        <a:buBlip>
          <a:blip r:embed="rId19"/>
        </a:buBlip>
        <a:defRPr sz="2100" kern="1200">
          <a:gradFill>
            <a:gsLst>
              <a:gs pos="0">
                <a:schemeClr val="tx1"/>
              </a:gs>
              <a:gs pos="86000">
                <a:schemeClr val="tx1"/>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90000"/>
        <a:buFontTx/>
        <a:buBlip>
          <a:blip r:embed="rId19"/>
        </a:buBlip>
        <a:defRPr sz="1800" kern="1200">
          <a:gradFill>
            <a:gsLst>
              <a:gs pos="0">
                <a:schemeClr val="tx1"/>
              </a:gs>
              <a:gs pos="86000">
                <a:schemeClr val="tx1"/>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90000"/>
        <a:buFontTx/>
        <a:buBlip>
          <a:blip r:embed="rId19"/>
        </a:buBlip>
        <a:defRPr sz="1500" kern="1200">
          <a:gradFill>
            <a:gsLst>
              <a:gs pos="0">
                <a:schemeClr val="tx1"/>
              </a:gs>
              <a:gs pos="86000">
                <a:schemeClr val="tx1"/>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90000"/>
        <a:buFontTx/>
        <a:buBlip>
          <a:blip r:embed="rId19"/>
        </a:buBlip>
        <a:defRPr sz="1500" kern="1200">
          <a:gradFill>
            <a:gsLst>
              <a:gs pos="0">
                <a:schemeClr val="tx1"/>
              </a:gs>
              <a:gs pos="86000">
                <a:schemeClr val="tx1"/>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9923622"/>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Lst>
  <p:transition spd="slow">
    <p:blinds dir="vert"/>
  </p:transition>
  <p:timing>
    <p:tnLst>
      <p:par>
        <p:cTn id="1" dur="indefinite" restart="never" nodeType="tmRoot"/>
      </p:par>
    </p:tnLst>
  </p:timing>
  <p:hf hdr="0" ftr="0" dt="0"/>
  <p:txStyles>
    <p:titleStyle>
      <a:lvl1pPr algn="l" defTabSz="685693"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65" marR="0" indent="-254765" algn="l" defTabSz="685693"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765" marR="0" indent="-175001" algn="l" defTabSz="68569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15" marR="0" indent="-169049" algn="l" defTabSz="685693" rtl="0" eaLnBrk="1" fontAlgn="auto" latinLnBrk="0" hangingPunct="1">
        <a:lnSpc>
          <a:spcPct val="90000"/>
        </a:lnSpc>
        <a:spcBef>
          <a:spcPct val="20000"/>
        </a:spcBef>
        <a:spcAft>
          <a:spcPts val="0"/>
        </a:spcAft>
        <a:buClrTx/>
        <a:buSzPct val="90000"/>
        <a:buFont typeface="Wingdings" pitchFamily="2" charset="2"/>
        <a:buChar char=""/>
        <a:tabLst>
          <a:tab pos="598815" algn="l"/>
        </a:tabLst>
        <a:defRPr sz="1800" kern="1200" spc="0" baseline="0">
          <a:gradFill>
            <a:gsLst>
              <a:gs pos="1250">
                <a:schemeClr val="tx1"/>
              </a:gs>
              <a:gs pos="100000">
                <a:schemeClr val="tx1"/>
              </a:gs>
            </a:gsLst>
            <a:lin ang="5400000" scaled="0"/>
          </a:gradFill>
          <a:latin typeface="+mn-lt"/>
          <a:ea typeface="+mn-ea"/>
          <a:cs typeface="+mn-cs"/>
        </a:defRPr>
      </a:lvl3pPr>
      <a:lvl4pPr marL="772627" marR="0" indent="-173809" algn="l" defTabSz="685693"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676" marR="0" indent="-169049" algn="l" defTabSz="685693" rtl="0" eaLnBrk="1" fontAlgn="auto" latinLnBrk="0" hangingPunct="1">
        <a:lnSpc>
          <a:spcPct val="90000"/>
        </a:lnSpc>
        <a:spcBef>
          <a:spcPct val="20000"/>
        </a:spcBef>
        <a:spcAft>
          <a:spcPts val="0"/>
        </a:spcAft>
        <a:buClrTx/>
        <a:buSzPct val="90000"/>
        <a:buFont typeface="Wingdings" pitchFamily="2" charset="2"/>
        <a:buChar char=""/>
        <a:tabLst>
          <a:tab pos="941676" algn="l"/>
        </a:tabLst>
        <a:defRPr sz="1500" kern="1200" spc="0" baseline="0">
          <a:gradFill>
            <a:gsLst>
              <a:gs pos="1250">
                <a:schemeClr val="tx1"/>
              </a:gs>
              <a:gs pos="100000">
                <a:schemeClr val="tx1"/>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9946104"/>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2" r:id="rId24"/>
    <p:sldLayoutId id="2147483833" r:id="rId25"/>
    <p:sldLayoutId id="2147483834" r:id="rId26"/>
  </p:sldLayoutIdLst>
  <p:transition spd="slow">
    <p:blinds dir="vert"/>
  </p:transition>
  <p:timing>
    <p:tnLst>
      <p:par>
        <p:cTn id="1" dur="indefinite" restart="never" nodeType="tmRoot"/>
      </p:par>
    </p:tnLst>
  </p:timing>
  <p:hf hdr="0" ftr="0" dt="0"/>
  <p:txStyles>
    <p:titleStyle>
      <a:lvl1pPr algn="l" defTabSz="685750"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86" marR="0" indent="-254786" algn="l" defTabSz="685750"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01" marR="0" indent="-175016" algn="l" defTabSz="685750"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65" marR="0" indent="-169063" algn="l" defTabSz="685750" rtl="0" eaLnBrk="1" fontAlgn="auto" latinLnBrk="0" hangingPunct="1">
        <a:lnSpc>
          <a:spcPct val="90000"/>
        </a:lnSpc>
        <a:spcBef>
          <a:spcPct val="20000"/>
        </a:spcBef>
        <a:spcAft>
          <a:spcPts val="0"/>
        </a:spcAft>
        <a:buClrTx/>
        <a:buSzPct val="90000"/>
        <a:buFont typeface="Wingdings" pitchFamily="2" charset="2"/>
        <a:buChar char=""/>
        <a:tabLst>
          <a:tab pos="598865" algn="l"/>
        </a:tabLst>
        <a:defRPr sz="1800" kern="1200" spc="0" baseline="0">
          <a:gradFill>
            <a:gsLst>
              <a:gs pos="1250">
                <a:schemeClr val="tx1"/>
              </a:gs>
              <a:gs pos="100000">
                <a:schemeClr val="tx1"/>
              </a:gs>
            </a:gsLst>
            <a:lin ang="5400000" scaled="0"/>
          </a:gradFill>
          <a:latin typeface="+mn-lt"/>
          <a:ea typeface="+mn-ea"/>
          <a:cs typeface="+mn-cs"/>
        </a:defRPr>
      </a:lvl3pPr>
      <a:lvl4pPr marL="772691" marR="0" indent="-173824" algn="l" defTabSz="685750"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54" marR="0" indent="-169063" algn="l" defTabSz="685750" rtl="0" eaLnBrk="1" fontAlgn="auto" latinLnBrk="0" hangingPunct="1">
        <a:lnSpc>
          <a:spcPct val="90000"/>
        </a:lnSpc>
        <a:spcBef>
          <a:spcPct val="20000"/>
        </a:spcBef>
        <a:spcAft>
          <a:spcPts val="0"/>
        </a:spcAft>
        <a:buClrTx/>
        <a:buSzPct val="90000"/>
        <a:buFont typeface="Wingdings" pitchFamily="2" charset="2"/>
        <a:buChar char=""/>
        <a:tabLst>
          <a:tab pos="941754" algn="l"/>
        </a:tabLst>
        <a:defRPr sz="1500" kern="1200" spc="0" baseline="0">
          <a:gradFill>
            <a:gsLst>
              <a:gs pos="1250">
                <a:schemeClr val="tx1"/>
              </a:gs>
              <a:gs pos="100000">
                <a:schemeClr val="tx1"/>
              </a:gs>
            </a:gsLst>
            <a:lin ang="5400000" scaled="0"/>
          </a:gradFill>
          <a:latin typeface="+mn-lt"/>
          <a:ea typeface="+mn-ea"/>
          <a:cs typeface="+mn-cs"/>
        </a:defRPr>
      </a:lvl5pPr>
      <a:lvl6pPr marL="1885814"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62"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0" rtl="0" eaLnBrk="1" latinLnBrk="0" hangingPunct="1">
        <a:defRPr sz="1400" kern="1200">
          <a:solidFill>
            <a:schemeClr val="tx1"/>
          </a:solidFill>
          <a:latin typeface="+mn-lt"/>
          <a:ea typeface="+mn-ea"/>
          <a:cs typeface="+mn-cs"/>
        </a:defRPr>
      </a:lvl1pPr>
      <a:lvl2pPr marL="342874" algn="l" defTabSz="685750" rtl="0" eaLnBrk="1" latinLnBrk="0" hangingPunct="1">
        <a:defRPr sz="1400" kern="1200">
          <a:solidFill>
            <a:schemeClr val="tx1"/>
          </a:solidFill>
          <a:latin typeface="+mn-lt"/>
          <a:ea typeface="+mn-ea"/>
          <a:cs typeface="+mn-cs"/>
        </a:defRPr>
      </a:lvl2pPr>
      <a:lvl3pPr marL="685750" algn="l" defTabSz="685750" rtl="0" eaLnBrk="1" latinLnBrk="0" hangingPunct="1">
        <a:defRPr sz="1400" kern="1200">
          <a:solidFill>
            <a:schemeClr val="tx1"/>
          </a:solidFill>
          <a:latin typeface="+mn-lt"/>
          <a:ea typeface="+mn-ea"/>
          <a:cs typeface="+mn-cs"/>
        </a:defRPr>
      </a:lvl3pPr>
      <a:lvl4pPr marL="1028624" algn="l" defTabSz="685750" rtl="0" eaLnBrk="1" latinLnBrk="0" hangingPunct="1">
        <a:defRPr sz="1400" kern="1200">
          <a:solidFill>
            <a:schemeClr val="tx1"/>
          </a:solidFill>
          <a:latin typeface="+mn-lt"/>
          <a:ea typeface="+mn-ea"/>
          <a:cs typeface="+mn-cs"/>
        </a:defRPr>
      </a:lvl4pPr>
      <a:lvl5pPr marL="1371500" algn="l" defTabSz="685750" rtl="0" eaLnBrk="1" latinLnBrk="0" hangingPunct="1">
        <a:defRPr sz="1400" kern="1200">
          <a:solidFill>
            <a:schemeClr val="tx1"/>
          </a:solidFill>
          <a:latin typeface="+mn-lt"/>
          <a:ea typeface="+mn-ea"/>
          <a:cs typeface="+mn-cs"/>
        </a:defRPr>
      </a:lvl5pPr>
      <a:lvl6pPr marL="1714372" algn="l" defTabSz="685750" rtl="0" eaLnBrk="1" latinLnBrk="0" hangingPunct="1">
        <a:defRPr sz="1400" kern="1200">
          <a:solidFill>
            <a:schemeClr val="tx1"/>
          </a:solidFill>
          <a:latin typeface="+mn-lt"/>
          <a:ea typeface="+mn-ea"/>
          <a:cs typeface="+mn-cs"/>
        </a:defRPr>
      </a:lvl6pPr>
      <a:lvl7pPr marL="2057249" algn="l" defTabSz="685750" rtl="0" eaLnBrk="1" latinLnBrk="0" hangingPunct="1">
        <a:defRPr sz="1400" kern="1200">
          <a:solidFill>
            <a:schemeClr val="tx1"/>
          </a:solidFill>
          <a:latin typeface="+mn-lt"/>
          <a:ea typeface="+mn-ea"/>
          <a:cs typeface="+mn-cs"/>
        </a:defRPr>
      </a:lvl7pPr>
      <a:lvl8pPr marL="2400124" algn="l" defTabSz="685750" rtl="0" eaLnBrk="1" latinLnBrk="0" hangingPunct="1">
        <a:defRPr sz="1400" kern="1200">
          <a:solidFill>
            <a:schemeClr val="tx1"/>
          </a:solidFill>
          <a:latin typeface="+mn-lt"/>
          <a:ea typeface="+mn-ea"/>
          <a:cs typeface="+mn-cs"/>
        </a:defRPr>
      </a:lvl8pPr>
      <a:lvl9pPr marL="2742999" algn="l" defTabSz="68575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45704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1"/>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0871335"/>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ransition spd="slow">
    <p:blinds dir="vert"/>
  </p:transition>
  <p:timing>
    <p:tnLst>
      <p:par>
        <p:cTn id="1" dur="indefinite" restart="never" nodeType="tmRoot"/>
      </p:par>
    </p:tnLst>
  </p:timing>
  <p:hf hdr="0" ftr="0" dt="0"/>
  <p:txStyles>
    <p:titleStyle>
      <a:lvl1pPr algn="l" defTabSz="685835"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312" indent="-345312" algn="l" defTabSz="685835"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1pPr>
      <a:lvl2pPr marL="641807" indent="-296494" algn="l" defTabSz="685835" rtl="0" eaLnBrk="1" latinLnBrk="0" hangingPunct="1">
        <a:lnSpc>
          <a:spcPct val="90000"/>
        </a:lnSpc>
        <a:spcBef>
          <a:spcPct val="20000"/>
        </a:spcBef>
        <a:buSzPct val="90000"/>
        <a:buFontTx/>
        <a:buBlip>
          <a:blip r:embed="rId19"/>
        </a:buBlip>
        <a:defRPr sz="2100" kern="1200">
          <a:gradFill>
            <a:gsLst>
              <a:gs pos="0">
                <a:schemeClr val="tx1"/>
              </a:gs>
              <a:gs pos="86000">
                <a:schemeClr val="tx1"/>
              </a:gs>
            </a:gsLst>
            <a:lin ang="5400000" scaled="0"/>
          </a:gradFill>
          <a:latin typeface="+mn-lt"/>
          <a:ea typeface="+mn-ea"/>
          <a:cs typeface="+mn-cs"/>
        </a:defRPr>
      </a:lvl2pPr>
      <a:lvl3pPr marL="944253" indent="-302446" algn="l" defTabSz="685835" rtl="0" eaLnBrk="1" latinLnBrk="0" hangingPunct="1">
        <a:lnSpc>
          <a:spcPct val="90000"/>
        </a:lnSpc>
        <a:spcBef>
          <a:spcPct val="20000"/>
        </a:spcBef>
        <a:buSzPct val="90000"/>
        <a:buFontTx/>
        <a:buBlip>
          <a:blip r:embed="rId19"/>
        </a:buBlip>
        <a:defRPr sz="1800" kern="1200">
          <a:gradFill>
            <a:gsLst>
              <a:gs pos="0">
                <a:schemeClr val="tx1"/>
              </a:gs>
              <a:gs pos="86000">
                <a:schemeClr val="tx1"/>
              </a:gs>
            </a:gsLst>
            <a:lin ang="5400000" scaled="0"/>
          </a:gradFill>
          <a:latin typeface="+mn-lt"/>
          <a:ea typeface="+mn-ea"/>
          <a:cs typeface="+mn-cs"/>
        </a:defRPr>
      </a:lvl3pPr>
      <a:lvl4pPr marL="1203832" indent="-259580" algn="l" defTabSz="685835" rtl="0" eaLnBrk="1" latinLnBrk="0" hangingPunct="1">
        <a:lnSpc>
          <a:spcPct val="90000"/>
        </a:lnSpc>
        <a:spcBef>
          <a:spcPct val="20000"/>
        </a:spcBef>
        <a:buSzPct val="90000"/>
        <a:buFontTx/>
        <a:buBlip>
          <a:blip r:embed="rId19"/>
        </a:buBlip>
        <a:defRPr sz="1500" kern="1200">
          <a:gradFill>
            <a:gsLst>
              <a:gs pos="0">
                <a:schemeClr val="tx1"/>
              </a:gs>
              <a:gs pos="86000">
                <a:schemeClr val="tx1"/>
              </a:gs>
            </a:gsLst>
            <a:lin ang="5400000" scaled="0"/>
          </a:gradFill>
          <a:latin typeface="+mn-lt"/>
          <a:ea typeface="+mn-ea"/>
          <a:cs typeface="+mn-cs"/>
        </a:defRPr>
      </a:lvl4pPr>
      <a:lvl5pPr marL="1456268" indent="-252436" algn="l" defTabSz="685835" rtl="0" eaLnBrk="1" latinLnBrk="0" hangingPunct="1">
        <a:lnSpc>
          <a:spcPct val="90000"/>
        </a:lnSpc>
        <a:spcBef>
          <a:spcPct val="20000"/>
        </a:spcBef>
        <a:buSzPct val="90000"/>
        <a:buFontTx/>
        <a:buBlip>
          <a:blip r:embed="rId19"/>
        </a:buBlip>
        <a:defRPr sz="1500" kern="1200">
          <a:gradFill>
            <a:gsLst>
              <a:gs pos="0">
                <a:schemeClr val="tx1"/>
              </a:gs>
              <a:gs pos="86000">
                <a:schemeClr val="tx1"/>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1"/>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357565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 id="2147483872" r:id="rId19"/>
    <p:sldLayoutId id="2147483873" r:id="rId20"/>
    <p:sldLayoutId id="2147483874" r:id="rId21"/>
    <p:sldLayoutId id="2147483875" r:id="rId22"/>
  </p:sldLayoutIdLst>
  <p:transition spd="slow">
    <p:blinds dir="vert"/>
  </p:transition>
  <p:timing>
    <p:tnLst>
      <p:par>
        <p:cTn id="1" dur="indefinite" restart="never" nodeType="tmRoot"/>
      </p:par>
    </p:tnLst>
  </p:timing>
  <p:hf hdr="0" ftr="0" dt="0"/>
  <p:txStyles>
    <p:titleStyle>
      <a:lvl1pPr algn="l" defTabSz="685835"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12" indent="-345312" algn="l" defTabSz="68583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07" indent="-296494" algn="l" defTabSz="685835"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53" indent="-302446" algn="l" defTabSz="685835"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32" indent="-259580" algn="l" defTabSz="685835"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268" indent="-252436" algn="l" defTabSz="685835"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918799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 id="2147483913" r:id="rId19"/>
    <p:sldLayoutId id="2147483914" r:id="rId20"/>
    <p:sldLayoutId id="2147483915" r:id="rId21"/>
    <p:sldLayoutId id="2147483916" r:id="rId22"/>
  </p:sldLayoutIdLst>
  <p:transition spd="slow">
    <p:blinds dir="vert"/>
  </p:transition>
  <p:timing>
    <p:tnLst>
      <p:par>
        <p:cTn id="1" dur="indefinite" restart="never" nodeType="tmRoot"/>
      </p:par>
    </p:tnLst>
  </p:timing>
  <p:hf hdr="0" ftr="0" dt="0"/>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20.png"/><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0.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9.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7.xml.rels><?xml version="1.0" encoding="UTF-8" standalone="yes"?>
<Relationships xmlns="http://schemas.openxmlformats.org/package/2006/relationships"><Relationship Id="rId3" Type="http://schemas.openxmlformats.org/officeDocument/2006/relationships/hyperlink" Target="http://docs.oracle.com/javase/tutorial/collections/implementations" TargetMode="External"/><Relationship Id="rId2" Type="http://schemas.openxmlformats.org/officeDocument/2006/relationships/hyperlink" Target="http://joda-time.sourceforge.net/userguide.html" TargetMode="External"/><Relationship Id="rId1" Type="http://schemas.openxmlformats.org/officeDocument/2006/relationships/slideLayout" Target="../slideLayouts/slideLayout9.xml"/><Relationship Id="rId5" Type="http://schemas.openxmlformats.org/officeDocument/2006/relationships/image" Target="../media/image33.jpeg"/><Relationship Id="rId4" Type="http://schemas.openxmlformats.org/officeDocument/2006/relationships/image" Target="../media/image32.gif"/></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a:xfrm>
            <a:off x="1" y="1581150"/>
            <a:ext cx="9137234" cy="830997"/>
          </a:xfrm>
          <a:noFill/>
        </p:spPr>
        <p:txBody>
          <a:bodyPr/>
          <a:lstStyle/>
          <a:p>
            <a:pPr algn="ctr"/>
            <a:r>
              <a:rPr lang="en-US" altLang="zh-CN" sz="3000" dirty="0"/>
              <a:t>A More Accurate Model for Finding Tutorial </a:t>
            </a:r>
            <a:r>
              <a:rPr lang="en-US" altLang="zh-CN" sz="3000" dirty="0" smtClean="0"/>
              <a:t/>
            </a:r>
            <a:br>
              <a:rPr lang="en-US" altLang="zh-CN" sz="3000" dirty="0" smtClean="0"/>
            </a:br>
            <a:r>
              <a:rPr lang="en-US" altLang="zh-CN" sz="3000" dirty="0" smtClean="0"/>
              <a:t>Segments </a:t>
            </a:r>
            <a:r>
              <a:rPr lang="en-US" altLang="zh-CN" sz="3000" dirty="0"/>
              <a:t>Explaining APIs</a:t>
            </a:r>
            <a:endParaRPr lang="en-US" sz="3000" dirty="0" smtClean="0">
              <a:solidFill>
                <a:schemeClr val="tx1"/>
              </a:solidFill>
              <a:latin typeface="Calibri" pitchFamily="34" charset="0"/>
            </a:endParaRPr>
          </a:p>
        </p:txBody>
      </p:sp>
      <p:sp>
        <p:nvSpPr>
          <p:cNvPr id="12" name="Rectangle 6"/>
          <p:cNvSpPr txBox="1">
            <a:spLocks noChangeArrowheads="1"/>
          </p:cNvSpPr>
          <p:nvPr/>
        </p:nvSpPr>
        <p:spPr bwMode="auto">
          <a:xfrm>
            <a:off x="1445771" y="3077499"/>
            <a:ext cx="6396064" cy="1327343"/>
          </a:xfrm>
          <a:prstGeom prst="rect">
            <a:avLst/>
          </a:prstGeom>
          <a:noFill/>
          <a:ln w="9525">
            <a:noFill/>
            <a:miter lim="800000"/>
            <a:headEnd/>
            <a:tailEnd/>
          </a:ln>
        </p:spPr>
        <p:txBody>
          <a:bodyPr/>
          <a:lstStyle/>
          <a:p>
            <a:pPr marL="342900" indent="-342900" algn="ctr" defTabSz="914400" fontAlgn="base">
              <a:spcAft>
                <a:spcPct val="0"/>
              </a:spcAft>
              <a:defRPr/>
            </a:pPr>
            <a:endParaRPr lang="en-US" sz="3200" i="1" kern="0" dirty="0">
              <a:solidFill>
                <a:srgbClr val="1F497D"/>
              </a:solidFill>
              <a:latin typeface="Arial" pitchFamily="34" charset="0"/>
              <a:cs typeface="Arial" pitchFamily="34" charset="0"/>
            </a:endParaRPr>
          </a:p>
        </p:txBody>
      </p:sp>
      <p:sp>
        <p:nvSpPr>
          <p:cNvPr id="7" name="Rectangle 6"/>
          <p:cNvSpPr/>
          <p:nvPr/>
        </p:nvSpPr>
        <p:spPr>
          <a:xfrm>
            <a:off x="0" y="3733217"/>
            <a:ext cx="9137235" cy="757130"/>
          </a:xfrm>
          <a:prstGeom prst="rect">
            <a:avLst/>
          </a:prstGeom>
        </p:spPr>
        <p:txBody>
          <a:bodyPr wrap="square">
            <a:spAutoFit/>
          </a:bodyPr>
          <a:lstStyle/>
          <a:p>
            <a:pPr algn="ctr" fontAlgn="base">
              <a:lnSpc>
                <a:spcPct val="90000"/>
              </a:lnSpc>
              <a:spcBef>
                <a:spcPct val="0"/>
              </a:spcBef>
              <a:spcAft>
                <a:spcPct val="0"/>
              </a:spcAft>
              <a:defRPr/>
            </a:pPr>
            <a:r>
              <a:rPr lang="en-US" sz="2400" spc="-75" dirty="0" smtClean="0">
                <a:ln w="3175">
                  <a:noFill/>
                </a:ln>
                <a:latin typeface="Calibri" pitchFamily="34" charset="0"/>
                <a:cs typeface="Arial" charset="0"/>
              </a:rPr>
              <a:t>Dalian University of Technology, China</a:t>
            </a:r>
            <a:endParaRPr lang="en-US" sz="2400" spc="-75" dirty="0">
              <a:ln w="3175">
                <a:noFill/>
              </a:ln>
              <a:latin typeface="Calibri" pitchFamily="34" charset="0"/>
              <a:cs typeface="Arial" charset="0"/>
            </a:endParaRPr>
          </a:p>
          <a:p>
            <a:pPr algn="ctr" fontAlgn="base">
              <a:lnSpc>
                <a:spcPct val="90000"/>
              </a:lnSpc>
              <a:spcBef>
                <a:spcPct val="0"/>
              </a:spcBef>
              <a:spcAft>
                <a:spcPct val="0"/>
              </a:spcAft>
              <a:defRPr/>
            </a:pPr>
            <a:r>
              <a:rPr lang="en-US" altLang="zh-CN" sz="2400" spc="-75" dirty="0" smtClean="0">
                <a:ln w="3175">
                  <a:noFill/>
                </a:ln>
                <a:latin typeface="Calibri" pitchFamily="34" charset="0"/>
                <a:cs typeface="Arial" charset="0"/>
              </a:rPr>
              <a:t>Mar.</a:t>
            </a:r>
            <a:r>
              <a:rPr lang="en-US" sz="2400" spc="-75" dirty="0" smtClean="0">
                <a:ln w="3175">
                  <a:noFill/>
                </a:ln>
                <a:latin typeface="Calibri" pitchFamily="34" charset="0"/>
                <a:cs typeface="Arial" charset="0"/>
              </a:rPr>
              <a:t> 201</a:t>
            </a:r>
            <a:r>
              <a:rPr lang="en-US" sz="2400" spc="-75" dirty="0">
                <a:ln w="3175">
                  <a:noFill/>
                </a:ln>
                <a:latin typeface="Calibri" pitchFamily="34" charset="0"/>
                <a:cs typeface="Arial" charset="0"/>
              </a:rPr>
              <a:t>6</a:t>
            </a:r>
          </a:p>
        </p:txBody>
      </p:sp>
      <p:sp>
        <p:nvSpPr>
          <p:cNvPr id="10" name="Rectangle 9"/>
          <p:cNvSpPr/>
          <p:nvPr/>
        </p:nvSpPr>
        <p:spPr>
          <a:xfrm>
            <a:off x="0" y="3366218"/>
            <a:ext cx="9137235" cy="424732"/>
          </a:xfrm>
          <a:prstGeom prst="rect">
            <a:avLst/>
          </a:prstGeom>
        </p:spPr>
        <p:txBody>
          <a:bodyPr wrap="square">
            <a:spAutoFit/>
          </a:bodyPr>
          <a:lstStyle/>
          <a:p>
            <a:pPr algn="ctr" fontAlgn="base">
              <a:lnSpc>
                <a:spcPct val="90000"/>
              </a:lnSpc>
              <a:spcBef>
                <a:spcPct val="0"/>
              </a:spcBef>
              <a:spcAft>
                <a:spcPct val="0"/>
              </a:spcAft>
              <a:defRPr/>
            </a:pPr>
            <a:r>
              <a:rPr lang="en-US" altLang="zh-CN" sz="2400" spc="-75" dirty="0">
                <a:ln w="3175">
                  <a:noFill/>
                </a:ln>
                <a:latin typeface="Calibri" pitchFamily="34" charset="0"/>
                <a:cs typeface="Arial" charset="0"/>
              </a:rPr>
              <a:t>Presented by </a:t>
            </a:r>
            <a:r>
              <a:rPr lang="en-US" altLang="zh-CN" sz="2400" spc="-75" dirty="0" err="1">
                <a:ln w="3175">
                  <a:noFill/>
                </a:ln>
                <a:latin typeface="Calibri" pitchFamily="34" charset="0"/>
                <a:cs typeface="Arial" charset="0"/>
              </a:rPr>
              <a:t>Jingxuan</a:t>
            </a:r>
            <a:r>
              <a:rPr lang="en-US" altLang="zh-CN" sz="2400" spc="-75" dirty="0">
                <a:ln w="3175">
                  <a:noFill/>
                </a:ln>
                <a:latin typeface="Calibri" pitchFamily="34" charset="0"/>
                <a:cs typeface="Arial" charset="0"/>
              </a:rPr>
              <a:t> </a:t>
            </a:r>
            <a:r>
              <a:rPr lang="en-US" altLang="zh-CN" sz="2400" spc="-75" dirty="0" smtClean="0">
                <a:ln w="3175">
                  <a:noFill/>
                </a:ln>
                <a:latin typeface="Calibri" pitchFamily="34" charset="0"/>
                <a:cs typeface="Arial" charset="0"/>
              </a:rPr>
              <a:t>Zhang</a:t>
            </a:r>
            <a:endParaRPr lang="en-US" sz="2400" spc="-75" dirty="0">
              <a:ln w="3175">
                <a:noFill/>
              </a:ln>
              <a:latin typeface="Calibri" pitchFamily="34" charset="0"/>
              <a:cs typeface="Arial"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
            <a:ext cx="1277112" cy="127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943600" y="-19050"/>
            <a:ext cx="3188052" cy="461665"/>
          </a:xfrm>
          <a:prstGeom prst="rect">
            <a:avLst/>
          </a:prstGeom>
          <a:noFill/>
        </p:spPr>
        <p:txBody>
          <a:bodyPr wrap="none" lIns="91440" tIns="45720" rIns="91440" bIns="45720">
            <a:spAutoFit/>
          </a:bodyPr>
          <a:lstStyle/>
          <a:p>
            <a:pPr algn="ctr"/>
            <a:r>
              <a:rPr lang="en-US" altLang="zh-CN" sz="2400" spc="-75" dirty="0" smtClean="0">
                <a:ln w="3175">
                  <a:noFill/>
                </a:ln>
                <a:gradFill flip="none" rotWithShape="1">
                  <a:gsLst>
                    <a:gs pos="0">
                      <a:schemeClr val="tx1"/>
                    </a:gs>
                    <a:gs pos="86000">
                      <a:schemeClr val="tx1"/>
                    </a:gs>
                  </a:gsLst>
                  <a:lin ang="5400000" scaled="0"/>
                  <a:tileRect/>
                </a:gradFill>
                <a:latin typeface="+mj-lt"/>
                <a:cs typeface="Arial" charset="0"/>
              </a:rPr>
              <a:t>OSCAR Research Group</a:t>
            </a:r>
            <a:endParaRPr lang="zh-CN" altLang="en-US" sz="2400" spc="-75" dirty="0">
              <a:ln w="3175">
                <a:noFill/>
              </a:ln>
              <a:gradFill flip="none" rotWithShape="1">
                <a:gsLst>
                  <a:gs pos="0">
                    <a:schemeClr val="tx1"/>
                  </a:gs>
                  <a:gs pos="86000">
                    <a:schemeClr val="tx1"/>
                  </a:gs>
                </a:gsLst>
                <a:lin ang="5400000" scaled="0"/>
                <a:tileRect/>
              </a:gradFill>
              <a:latin typeface="+mj-lt"/>
              <a:cs typeface="Arial" charset="0"/>
            </a:endParaRPr>
          </a:p>
        </p:txBody>
      </p:sp>
      <p:sp>
        <p:nvSpPr>
          <p:cNvPr id="3" name="TextBox 2"/>
          <p:cNvSpPr txBox="1"/>
          <p:nvPr/>
        </p:nvSpPr>
        <p:spPr>
          <a:xfrm>
            <a:off x="638556" y="4673185"/>
            <a:ext cx="8048244" cy="4893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1050" dirty="0">
                <a:solidFill>
                  <a:schemeClr val="tx1">
                    <a:alpha val="99000"/>
                  </a:schemeClr>
                </a:solidFill>
              </a:rPr>
              <a:t>He Jiang, </a:t>
            </a:r>
            <a:r>
              <a:rPr lang="en-US" altLang="zh-CN" sz="1050" dirty="0" err="1">
                <a:solidFill>
                  <a:schemeClr val="tx1">
                    <a:alpha val="99000"/>
                  </a:schemeClr>
                </a:solidFill>
              </a:rPr>
              <a:t>Jingxuan</a:t>
            </a:r>
            <a:r>
              <a:rPr lang="en-US" altLang="zh-CN" sz="1050" dirty="0">
                <a:solidFill>
                  <a:schemeClr val="tx1">
                    <a:alpha val="99000"/>
                  </a:schemeClr>
                </a:solidFill>
              </a:rPr>
              <a:t> Zhang, </a:t>
            </a:r>
            <a:r>
              <a:rPr lang="en-US" altLang="zh-CN" sz="1050" dirty="0" err="1">
                <a:solidFill>
                  <a:schemeClr val="tx1">
                    <a:alpha val="99000"/>
                  </a:schemeClr>
                </a:solidFill>
              </a:rPr>
              <a:t>Xiaochen</a:t>
            </a:r>
            <a:r>
              <a:rPr lang="en-US" altLang="zh-CN" sz="1050" dirty="0">
                <a:solidFill>
                  <a:schemeClr val="tx1">
                    <a:alpha val="99000"/>
                  </a:schemeClr>
                </a:solidFill>
              </a:rPr>
              <a:t> Li, </a:t>
            </a:r>
            <a:r>
              <a:rPr lang="en-US" altLang="zh-CN" sz="1050" dirty="0" err="1">
                <a:solidFill>
                  <a:schemeClr val="tx1">
                    <a:alpha val="99000"/>
                  </a:schemeClr>
                </a:solidFill>
              </a:rPr>
              <a:t>Zhilei</a:t>
            </a:r>
            <a:r>
              <a:rPr lang="en-US" altLang="zh-CN" sz="1050" dirty="0">
                <a:solidFill>
                  <a:schemeClr val="tx1">
                    <a:alpha val="99000"/>
                  </a:schemeClr>
                </a:solidFill>
              </a:rPr>
              <a:t> </a:t>
            </a:r>
            <a:r>
              <a:rPr lang="en-US" altLang="zh-CN" sz="1050" dirty="0" err="1">
                <a:solidFill>
                  <a:schemeClr val="tx1">
                    <a:alpha val="99000"/>
                  </a:schemeClr>
                </a:solidFill>
              </a:rPr>
              <a:t>Ren</a:t>
            </a:r>
            <a:r>
              <a:rPr lang="en-US" altLang="zh-CN" sz="1050" dirty="0">
                <a:solidFill>
                  <a:schemeClr val="tx1">
                    <a:alpha val="99000"/>
                  </a:schemeClr>
                </a:solidFill>
              </a:rPr>
              <a:t> and David Lo. ” A More Accurate Model for Finding Tutorial Segments Explaining APIs</a:t>
            </a:r>
            <a:r>
              <a:rPr lang="en-US" altLang="zh-CN" sz="1050" dirty="0" smtClean="0">
                <a:solidFill>
                  <a:schemeClr val="tx1">
                    <a:alpha val="99000"/>
                  </a:schemeClr>
                </a:solidFill>
              </a:rPr>
              <a:t>”, In Proc. </a:t>
            </a:r>
            <a:r>
              <a:rPr lang="en-US" altLang="zh-CN" sz="1050" dirty="0">
                <a:solidFill>
                  <a:schemeClr val="tx1">
                    <a:alpha val="99000"/>
                  </a:schemeClr>
                </a:solidFill>
              </a:rPr>
              <a:t>of 23rd IEEE International Conference on Software Analysis, Evolution, and </a:t>
            </a:r>
            <a:r>
              <a:rPr lang="en-US" altLang="zh-CN" sz="1050" dirty="0" smtClean="0">
                <a:solidFill>
                  <a:schemeClr val="tx1">
                    <a:alpha val="99000"/>
                  </a:schemeClr>
                </a:solidFill>
              </a:rPr>
              <a:t>Reengineering</a:t>
            </a:r>
            <a:r>
              <a:rPr lang="en-US" altLang="zh-CN" sz="1050" dirty="0">
                <a:solidFill>
                  <a:schemeClr val="tx1">
                    <a:alpha val="99000"/>
                  </a:schemeClr>
                </a:solidFill>
              </a:rPr>
              <a:t>.</a:t>
            </a:r>
            <a:endParaRPr lang="zh-CN" altLang="en-US" sz="1050" dirty="0" err="1" smtClean="0">
              <a:solidFill>
                <a:schemeClr val="tx1">
                  <a:alpha val="99000"/>
                </a:schemeClr>
              </a:solidFill>
            </a:endParaRPr>
          </a:p>
        </p:txBody>
      </p:sp>
    </p:spTree>
    <p:extLst>
      <p:ext uri="{BB962C8B-B14F-4D97-AF65-F5344CB8AC3E}">
        <p14:creationId xmlns:p14="http://schemas.microsoft.com/office/powerpoint/2010/main" val="2989751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a:lstStyle/>
          <a:p>
            <a:r>
              <a:rPr lang="en-US" altLang="zh-CN" dirty="0" smtClean="0"/>
              <a:t>Framework</a:t>
            </a:r>
            <a:endParaRPr lang="zh-CN" altLang="en-US" dirty="0"/>
          </a:p>
        </p:txBody>
      </p:sp>
      <p:sp>
        <p:nvSpPr>
          <p:cNvPr id="3" name="内容占位符 2"/>
          <p:cNvSpPr>
            <a:spLocks noGrp="1"/>
          </p:cNvSpPr>
          <p:nvPr>
            <p:ph idx="1"/>
          </p:nvPr>
        </p:nvSpPr>
        <p:spPr>
          <a:xfrm>
            <a:off x="389436" y="787289"/>
            <a:ext cx="8363938" cy="1735860"/>
          </a:xfrm>
          <a:effectLst/>
        </p:spPr>
        <p:txBody>
          <a:bodyPr/>
          <a:lstStyle/>
          <a:p>
            <a:r>
              <a:rPr lang="en-US" altLang="zh-CN" dirty="0" smtClean="0">
                <a:solidFill>
                  <a:srgbClr val="00B050"/>
                </a:solidFill>
              </a:rPr>
              <a:t>Model: </a:t>
            </a:r>
            <a:r>
              <a:rPr lang="en-US" altLang="zh-CN" dirty="0" smtClean="0"/>
              <a:t>We </a:t>
            </a:r>
            <a:r>
              <a:rPr lang="en-US" altLang="zh-CN" dirty="0"/>
              <a:t>propose a new model of </a:t>
            </a:r>
            <a:r>
              <a:rPr lang="en-US" altLang="zh-CN" dirty="0" err="1"/>
              <a:t>FInding</a:t>
            </a:r>
            <a:r>
              <a:rPr lang="en-US" altLang="zh-CN" dirty="0"/>
              <a:t> Tutorial Segments Explaining APIs (FITSEA</a:t>
            </a:r>
            <a:r>
              <a:rPr lang="en-US" altLang="zh-CN" dirty="0" smtClean="0"/>
              <a:t>).</a:t>
            </a:r>
          </a:p>
          <a:p>
            <a:r>
              <a:rPr lang="en-US" altLang="zh-CN" dirty="0" smtClean="0">
                <a:solidFill>
                  <a:srgbClr val="00B050"/>
                </a:solidFill>
              </a:rPr>
              <a:t>Details: </a:t>
            </a:r>
            <a:r>
              <a:rPr lang="en-US" altLang="zh-CN" dirty="0" smtClean="0"/>
              <a:t>FITSEA </a:t>
            </a:r>
            <a:r>
              <a:rPr lang="en-US" altLang="zh-CN" dirty="0"/>
              <a:t>is a typical text classification </a:t>
            </a:r>
            <a:r>
              <a:rPr lang="en-US" altLang="zh-CN" dirty="0" smtClean="0"/>
              <a:t>model which contains three stages, namely preprocessing, training and testing.</a:t>
            </a:r>
            <a:endParaRPr lang="zh-CN" altLang="en-US" dirty="0"/>
          </a:p>
        </p:txBody>
      </p:sp>
      <p:grpSp>
        <p:nvGrpSpPr>
          <p:cNvPr id="5" name="画布 1"/>
          <p:cNvGrpSpPr/>
          <p:nvPr/>
        </p:nvGrpSpPr>
        <p:grpSpPr>
          <a:xfrm>
            <a:off x="809023" y="2590647"/>
            <a:ext cx="7772400" cy="3285840"/>
            <a:chOff x="398308" y="86010"/>
            <a:chExt cx="6440007" cy="3285840"/>
          </a:xfrm>
          <a:effectLst/>
        </p:grpSpPr>
        <p:sp>
          <p:nvSpPr>
            <p:cNvPr id="6" name="矩形 5"/>
            <p:cNvSpPr/>
            <p:nvPr/>
          </p:nvSpPr>
          <p:spPr>
            <a:xfrm>
              <a:off x="423545" y="695325"/>
              <a:ext cx="6414770" cy="2676525"/>
            </a:xfrm>
            <a:prstGeom prst="rect">
              <a:avLst/>
            </a:prstGeom>
          </p:spPr>
        </p:sp>
        <p:sp>
          <p:nvSpPr>
            <p:cNvPr id="7" name="圆角矩形 6"/>
            <p:cNvSpPr/>
            <p:nvPr/>
          </p:nvSpPr>
          <p:spPr>
            <a:xfrm>
              <a:off x="831292" y="86010"/>
              <a:ext cx="5968059" cy="765018"/>
            </a:xfrm>
            <a:prstGeom prst="roundRect">
              <a:avLst/>
            </a:prstGeom>
            <a:solidFill>
              <a:schemeClr val="accent4">
                <a:lumMod val="40000"/>
                <a:lumOff val="60000"/>
              </a:schemeClr>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 name="圆角矩形 7"/>
            <p:cNvSpPr/>
            <p:nvPr/>
          </p:nvSpPr>
          <p:spPr>
            <a:xfrm>
              <a:off x="857980" y="1765688"/>
              <a:ext cx="5941373" cy="731520"/>
            </a:xfrm>
            <a:prstGeom prst="roundRect">
              <a:avLst/>
            </a:prstGeom>
            <a:solidFill>
              <a:schemeClr val="accent4">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a:effectLst/>
                  <a:latin typeface="Times New Roman"/>
                  <a:ea typeface="宋体"/>
                  <a:cs typeface="宋体"/>
                </a:rPr>
                <a:t> </a:t>
              </a:r>
              <a:endParaRPr lang="zh-CN" sz="1000">
                <a:effectLst/>
                <a:latin typeface="Times New Roman"/>
                <a:ea typeface="宋体"/>
                <a:cs typeface="宋体"/>
              </a:endParaRPr>
            </a:p>
          </p:txBody>
        </p:sp>
        <p:sp>
          <p:nvSpPr>
            <p:cNvPr id="9" name="圆角矩形 8"/>
            <p:cNvSpPr/>
            <p:nvPr/>
          </p:nvSpPr>
          <p:spPr>
            <a:xfrm>
              <a:off x="831293" y="941795"/>
              <a:ext cx="5968059" cy="731520"/>
            </a:xfrm>
            <a:prstGeom prst="roundRect">
              <a:avLst/>
            </a:prstGeom>
            <a:solidFill>
              <a:schemeClr val="accent4">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 name="流程图: 磁盘 9"/>
            <p:cNvSpPr/>
            <p:nvPr/>
          </p:nvSpPr>
          <p:spPr>
            <a:xfrm>
              <a:off x="3127537" y="195699"/>
              <a:ext cx="638175" cy="488991"/>
            </a:xfrm>
            <a:prstGeom prst="flowChartMagneticDisk">
              <a:avLst/>
            </a:prstGeom>
            <a:solidFill>
              <a:schemeClr val="lt1"/>
            </a:solidFill>
            <a:ln w="952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a:solidFill>
                    <a:srgbClr val="000000"/>
                  </a:solidFill>
                  <a:effectLst/>
                  <a:latin typeface="Times New Roman"/>
                  <a:ea typeface="宋体"/>
                  <a:cs typeface="宋体"/>
                </a:rPr>
                <a:t>Knowledge</a:t>
              </a:r>
              <a:r>
                <a:rPr lang="en-US" sz="550" dirty="0">
                  <a:solidFill>
                    <a:srgbClr val="000000"/>
                  </a:solidFill>
                  <a:effectLst/>
                  <a:latin typeface="Times New Roman"/>
                  <a:ea typeface="宋体"/>
                  <a:cs typeface="宋体"/>
                </a:rPr>
                <a:t> </a:t>
              </a:r>
              <a:r>
                <a:rPr lang="en-US" sz="900" dirty="0">
                  <a:solidFill>
                    <a:srgbClr val="000000"/>
                  </a:solidFill>
                  <a:effectLst/>
                  <a:latin typeface="Times New Roman"/>
                  <a:ea typeface="宋体"/>
                  <a:cs typeface="宋体"/>
                </a:rPr>
                <a:t>Base</a:t>
              </a:r>
              <a:endParaRPr lang="zh-CN" sz="1000" dirty="0">
                <a:effectLst/>
                <a:latin typeface="Times New Roman"/>
                <a:ea typeface="宋体"/>
                <a:cs typeface="宋体"/>
              </a:endParaRPr>
            </a:p>
          </p:txBody>
        </p:sp>
        <p:pic>
          <p:nvPicPr>
            <p:cNvPr id="11" name="图片 10"/>
            <p:cNvPicPr>
              <a:picLocks noChangeAspect="1"/>
            </p:cNvPicPr>
            <p:nvPr/>
          </p:nvPicPr>
          <p:blipFill>
            <a:blip r:embed="rId2"/>
            <a:stretch>
              <a:fillRect/>
            </a:stretch>
          </p:blipFill>
          <p:spPr>
            <a:xfrm>
              <a:off x="4095057" y="371869"/>
              <a:ext cx="620035" cy="221242"/>
            </a:xfrm>
            <a:prstGeom prst="rect">
              <a:avLst/>
            </a:prstGeom>
            <a:ln>
              <a:solidFill>
                <a:schemeClr val="accent1"/>
              </a:solidFill>
            </a:ln>
            <a:effectLst>
              <a:outerShdw blurRad="50800" dist="38100" dir="2700000" algn="tl" rotWithShape="0">
                <a:prstClr val="black">
                  <a:alpha val="40000"/>
                </a:prstClr>
              </a:outerShdw>
            </a:effectLst>
          </p:spPr>
        </p:pic>
        <p:sp>
          <p:nvSpPr>
            <p:cNvPr id="12" name="椭圆 11"/>
            <p:cNvSpPr/>
            <p:nvPr/>
          </p:nvSpPr>
          <p:spPr>
            <a:xfrm>
              <a:off x="4778959" y="1927564"/>
              <a:ext cx="588393" cy="329765"/>
            </a:xfrm>
            <a:prstGeom prst="ellipse">
              <a:avLst/>
            </a:prstGeom>
            <a:solidFill>
              <a:schemeClr val="lt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solidFill>
                    <a:srgbClr val="000000"/>
                  </a:solidFill>
                  <a:effectLst/>
                  <a:latin typeface="Times New Roman"/>
                  <a:ea typeface="宋体"/>
                  <a:cs typeface="宋体"/>
                </a:rPr>
                <a:t>Classifier</a:t>
              </a:r>
              <a:endParaRPr lang="zh-CN" sz="1000" dirty="0">
                <a:effectLst/>
                <a:latin typeface="Times New Roman"/>
                <a:ea typeface="宋体"/>
                <a:cs typeface="宋体"/>
              </a:endParaRPr>
            </a:p>
          </p:txBody>
        </p:sp>
        <p:sp>
          <p:nvSpPr>
            <p:cNvPr id="13" name="右箭头 12"/>
            <p:cNvSpPr/>
            <p:nvPr/>
          </p:nvSpPr>
          <p:spPr>
            <a:xfrm>
              <a:off x="4526409" y="1150580"/>
              <a:ext cx="252549" cy="186803"/>
            </a:xfrm>
            <a:prstGeom prst="rightArrow">
              <a:avLst/>
            </a:prstGeom>
            <a:solidFill>
              <a:schemeClr val="tx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文本框 83"/>
            <p:cNvSpPr txBox="1"/>
            <p:nvPr/>
          </p:nvSpPr>
          <p:spPr>
            <a:xfrm>
              <a:off x="2314745" y="344733"/>
              <a:ext cx="467369" cy="310901"/>
            </a:xfrm>
            <a:prstGeom prst="rect">
              <a:avLst/>
            </a:prstGeom>
            <a:solidFill>
              <a:schemeClr val="tx1"/>
            </a:solidFill>
            <a:ln w="9525">
              <a:solidFill>
                <a:schemeClr val="accent1"/>
              </a:solidFill>
            </a:ln>
            <a:effectLst>
              <a:outerShdw blurRad="50800" dist="38100" dir="2700000" algn="tl" rotWithShape="0">
                <a:prstClr val="black">
                  <a:alpha val="40000"/>
                </a:prstClr>
              </a:outerShdw>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spcAft>
                  <a:spcPts val="0"/>
                </a:spcAft>
              </a:pPr>
              <a:r>
                <a:rPr lang="en-US" sz="800" dirty="0">
                  <a:solidFill>
                    <a:srgbClr val="000000"/>
                  </a:solidFill>
                  <a:effectLst/>
                  <a:latin typeface="Times New Roman"/>
                  <a:ea typeface="宋体"/>
                  <a:cs typeface="宋体"/>
                </a:rPr>
                <a:t>API </a:t>
              </a:r>
              <a:r>
                <a:rPr lang="en-US" sz="800" dirty="0" smtClean="0">
                  <a:solidFill>
                    <a:srgbClr val="000000"/>
                  </a:solidFill>
                  <a:effectLst/>
                  <a:latin typeface="Times New Roman"/>
                  <a:ea typeface="宋体"/>
                  <a:cs typeface="宋体"/>
                </a:rPr>
                <a:t>Specification</a:t>
              </a:r>
              <a:endParaRPr lang="zh-CN" sz="1050" dirty="0">
                <a:effectLst/>
                <a:latin typeface="Times New Roman"/>
                <a:ea typeface="宋体"/>
                <a:cs typeface="宋体"/>
              </a:endParaRPr>
            </a:p>
          </p:txBody>
        </p:sp>
        <p:sp>
          <p:nvSpPr>
            <p:cNvPr id="21" name="圆角矩形 20"/>
            <p:cNvSpPr/>
            <p:nvPr/>
          </p:nvSpPr>
          <p:spPr>
            <a:xfrm>
              <a:off x="2416441" y="1074919"/>
              <a:ext cx="609600" cy="345440"/>
            </a:xfrm>
            <a:prstGeom prst="roundRect">
              <a:avLst/>
            </a:prstGeom>
            <a:solidFill>
              <a:schemeClr val="lt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a:solidFill>
                    <a:srgbClr val="000000"/>
                  </a:solidFill>
                  <a:effectLst/>
                  <a:latin typeface="Times New Roman"/>
                  <a:cs typeface="宋体"/>
                </a:rPr>
                <a:t>Feature</a:t>
              </a:r>
              <a:r>
                <a:rPr lang="en-US" sz="550" dirty="0">
                  <a:solidFill>
                    <a:srgbClr val="000000"/>
                  </a:solidFill>
                  <a:effectLst/>
                  <a:latin typeface="Times New Roman"/>
                  <a:cs typeface="宋体"/>
                </a:rPr>
                <a:t> </a:t>
              </a:r>
              <a:r>
                <a:rPr lang="en-US" sz="900" dirty="0">
                  <a:solidFill>
                    <a:srgbClr val="000000"/>
                  </a:solidFill>
                  <a:effectLst/>
                  <a:latin typeface="Times New Roman"/>
                  <a:cs typeface="宋体"/>
                </a:rPr>
                <a:t>Extractor</a:t>
              </a:r>
              <a:endParaRPr lang="zh-CN" sz="1200" dirty="0">
                <a:effectLst/>
                <a:latin typeface="宋体"/>
                <a:cs typeface="宋体"/>
              </a:endParaRPr>
            </a:p>
          </p:txBody>
        </p:sp>
        <p:sp>
          <p:nvSpPr>
            <p:cNvPr id="22" name="右箭头 21"/>
            <p:cNvSpPr/>
            <p:nvPr/>
          </p:nvSpPr>
          <p:spPr>
            <a:xfrm>
              <a:off x="2121470" y="1157043"/>
              <a:ext cx="272415" cy="180340"/>
            </a:xfrm>
            <a:prstGeom prst="rightArrow">
              <a:avLst/>
            </a:prstGeom>
            <a:solidFill>
              <a:schemeClr val="tx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a:effectLst/>
                  <a:latin typeface="Times New Roman"/>
                  <a:ea typeface="宋体"/>
                  <a:cs typeface="宋体"/>
                </a:rPr>
                <a:t> </a:t>
              </a:r>
              <a:endParaRPr lang="zh-CN" sz="1000">
                <a:effectLst/>
                <a:latin typeface="Times New Roman"/>
                <a:ea typeface="宋体"/>
                <a:cs typeface="宋体"/>
              </a:endParaRPr>
            </a:p>
          </p:txBody>
        </p:sp>
        <p:sp>
          <p:nvSpPr>
            <p:cNvPr id="23" name="右箭头 22"/>
            <p:cNvSpPr/>
            <p:nvPr/>
          </p:nvSpPr>
          <p:spPr>
            <a:xfrm>
              <a:off x="3091536" y="1145180"/>
              <a:ext cx="235264" cy="180340"/>
            </a:xfrm>
            <a:prstGeom prst="rightArrow">
              <a:avLst/>
            </a:prstGeom>
            <a:solidFill>
              <a:schemeClr val="tx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dirty="0">
                  <a:effectLst/>
                  <a:latin typeface="Times New Roman"/>
                  <a:cs typeface="宋体"/>
                </a:rPr>
                <a:t> </a:t>
              </a:r>
              <a:endParaRPr lang="zh-CN" sz="1200" dirty="0">
                <a:effectLst/>
                <a:latin typeface="宋体"/>
                <a:cs typeface="宋体"/>
              </a:endParaRPr>
            </a:p>
          </p:txBody>
        </p:sp>
        <p:sp>
          <p:nvSpPr>
            <p:cNvPr id="26" name="圆角矩形 25"/>
            <p:cNvSpPr/>
            <p:nvPr/>
          </p:nvSpPr>
          <p:spPr>
            <a:xfrm>
              <a:off x="4800732" y="1074919"/>
              <a:ext cx="609600" cy="345440"/>
            </a:xfrm>
            <a:prstGeom prst="roundRect">
              <a:avLst/>
            </a:prstGeom>
            <a:solidFill>
              <a:schemeClr val="lt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a:solidFill>
                    <a:srgbClr val="000000"/>
                  </a:solidFill>
                  <a:effectLst/>
                  <a:latin typeface="Times New Roman"/>
                  <a:cs typeface="宋体"/>
                </a:rPr>
                <a:t>Learn Model</a:t>
              </a:r>
              <a:endParaRPr lang="zh-CN" sz="1800" dirty="0">
                <a:effectLst/>
                <a:latin typeface="宋体"/>
                <a:cs typeface="宋体"/>
              </a:endParaRPr>
            </a:p>
          </p:txBody>
        </p:sp>
        <p:sp>
          <p:nvSpPr>
            <p:cNvPr id="27" name="下箭头 26"/>
            <p:cNvSpPr/>
            <p:nvPr/>
          </p:nvSpPr>
          <p:spPr>
            <a:xfrm>
              <a:off x="4968371" y="1454654"/>
              <a:ext cx="220108" cy="445273"/>
            </a:xfrm>
            <a:prstGeom prst="downArrow">
              <a:avLst/>
            </a:prstGeom>
            <a:solidFill>
              <a:schemeClr val="tx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右箭头 27"/>
            <p:cNvSpPr/>
            <p:nvPr/>
          </p:nvSpPr>
          <p:spPr>
            <a:xfrm>
              <a:off x="4463272" y="2016950"/>
              <a:ext cx="315687" cy="186690"/>
            </a:xfrm>
            <a:prstGeom prst="rightArrow">
              <a:avLst/>
            </a:prstGeom>
            <a:solidFill>
              <a:schemeClr val="tx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dirty="0">
                  <a:effectLst/>
                  <a:latin typeface="Times New Roman"/>
                  <a:ea typeface="宋体"/>
                  <a:cs typeface="宋体"/>
                </a:rPr>
                <a:t> </a:t>
              </a:r>
              <a:endParaRPr lang="zh-CN" sz="1000" dirty="0">
                <a:effectLst/>
                <a:latin typeface="Times New Roman"/>
                <a:ea typeface="宋体"/>
                <a:cs typeface="宋体"/>
              </a:endParaRPr>
            </a:p>
          </p:txBody>
        </p:sp>
        <p:sp>
          <p:nvSpPr>
            <p:cNvPr id="29" name="右箭头 28"/>
            <p:cNvSpPr/>
            <p:nvPr/>
          </p:nvSpPr>
          <p:spPr>
            <a:xfrm>
              <a:off x="2804887" y="399243"/>
              <a:ext cx="270314" cy="162837"/>
            </a:xfrm>
            <a:prstGeom prst="rightArrow">
              <a:avLst/>
            </a:prstGeom>
            <a:solidFill>
              <a:schemeClr val="tx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左箭头 29"/>
            <p:cNvSpPr/>
            <p:nvPr/>
          </p:nvSpPr>
          <p:spPr>
            <a:xfrm>
              <a:off x="3788467" y="399243"/>
              <a:ext cx="274849" cy="162837"/>
            </a:xfrm>
            <a:prstGeom prst="leftArrow">
              <a:avLst/>
            </a:prstGeom>
            <a:solidFill>
              <a:schemeClr val="tx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598" y="146025"/>
              <a:ext cx="1309301" cy="637670"/>
            </a:xfrm>
            <a:prstGeom prst="rect">
              <a:avLst/>
            </a:prstGeom>
            <a:ln>
              <a:solidFill>
                <a:schemeClr val="accent1"/>
              </a:solidFill>
            </a:ln>
            <a:effectLst>
              <a:outerShdw blurRad="50800" dist="38100" dir="2700000" algn="tl" rotWithShape="0">
                <a:prstClr val="black">
                  <a:alpha val="40000"/>
                </a:prstClr>
              </a:outerShdw>
            </a:effectLst>
          </p:spPr>
        </p:pic>
        <p:sp>
          <p:nvSpPr>
            <p:cNvPr id="32" name="等腰三角形 31"/>
            <p:cNvSpPr/>
            <p:nvPr/>
          </p:nvSpPr>
          <p:spPr>
            <a:xfrm rot="16200000">
              <a:off x="4505537" y="351677"/>
              <a:ext cx="661466" cy="202565"/>
            </a:xfrm>
            <a:prstGeom prst="triangle">
              <a:avLst>
                <a:gd name="adj" fmla="val 42936"/>
              </a:avLst>
            </a:prstGeom>
            <a:solidFill>
              <a:schemeClr val="accent3">
                <a:lumMod val="60000"/>
                <a:lumOff val="40000"/>
                <a:alpha val="86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dirty="0">
                  <a:effectLst/>
                  <a:latin typeface="Times New Roman"/>
                  <a:ea typeface="宋体"/>
                  <a:cs typeface="宋体"/>
                </a:rPr>
                <a:t> </a:t>
              </a:r>
              <a:endParaRPr lang="zh-CN" sz="1000" dirty="0">
                <a:effectLst/>
                <a:latin typeface="Times New Roman"/>
                <a:ea typeface="宋体"/>
                <a:cs typeface="宋体"/>
              </a:endParaRPr>
            </a:p>
          </p:txBody>
        </p:sp>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033" y="134679"/>
              <a:ext cx="1195825" cy="661174"/>
            </a:xfrm>
            <a:prstGeom prst="rect">
              <a:avLst/>
            </a:prstGeom>
            <a:ln>
              <a:solidFill>
                <a:schemeClr val="accent1"/>
              </a:solidFill>
            </a:ln>
            <a:effectLst>
              <a:outerShdw blurRad="50800" dist="38100" dir="2700000" algn="tl" rotWithShape="0">
                <a:prstClr val="black">
                  <a:alpha val="40000"/>
                </a:prstClr>
              </a:outerShdw>
            </a:effectLst>
          </p:spPr>
        </p:pic>
        <p:sp>
          <p:nvSpPr>
            <p:cNvPr id="34" name="等腰三角形 33"/>
            <p:cNvSpPr/>
            <p:nvPr/>
          </p:nvSpPr>
          <p:spPr>
            <a:xfrm rot="5400000">
              <a:off x="1885933" y="371262"/>
              <a:ext cx="622300" cy="202565"/>
            </a:xfrm>
            <a:prstGeom prst="triangle">
              <a:avLst>
                <a:gd name="adj" fmla="val 50915"/>
              </a:avLst>
            </a:prstGeom>
            <a:solidFill>
              <a:schemeClr val="accent3">
                <a:lumMod val="60000"/>
                <a:lumOff val="40000"/>
                <a:alpha val="8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a:effectLst/>
                  <a:latin typeface="Times New Roman"/>
                  <a:cs typeface="宋体"/>
                </a:rPr>
                <a:t> </a:t>
              </a:r>
              <a:endParaRPr lang="zh-CN" sz="1200">
                <a:effectLst/>
                <a:latin typeface="宋体"/>
                <a:cs typeface="宋体"/>
              </a:endParaRPr>
            </a:p>
          </p:txBody>
        </p:sp>
        <p:sp>
          <p:nvSpPr>
            <p:cNvPr id="35" name="圆角矩形 34"/>
            <p:cNvSpPr/>
            <p:nvPr/>
          </p:nvSpPr>
          <p:spPr>
            <a:xfrm>
              <a:off x="398308" y="86010"/>
              <a:ext cx="420738" cy="765018"/>
            </a:xfrm>
            <a:prstGeom prst="roundRect">
              <a:avLst/>
            </a:prstGeom>
            <a:solidFill>
              <a:schemeClr val="accent3">
                <a:lumMod val="60000"/>
                <a:lumOff val="40000"/>
                <a:alpha val="76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0" tIns="0" rIns="0" bIns="0" numCol="1" spcCol="0" rtlCol="0" fromWordArt="0" anchor="ctr" anchorCtr="0" forceAA="0" compatLnSpc="1">
              <a:prstTxWarp prst="textNoShape">
                <a:avLst/>
              </a:prstTxWarp>
              <a:noAutofit/>
            </a:bodyPr>
            <a:lstStyle/>
            <a:p>
              <a:pPr algn="ctr">
                <a:spcAft>
                  <a:spcPts val="0"/>
                </a:spcAft>
              </a:pPr>
              <a:r>
                <a:rPr lang="en-US" sz="1000" dirty="0">
                  <a:solidFill>
                    <a:srgbClr val="000000"/>
                  </a:solidFill>
                  <a:effectLst/>
                  <a:latin typeface="Times New Roman" pitchFamily="18" charset="0"/>
                  <a:ea typeface="宋体"/>
                  <a:cs typeface="Times New Roman" pitchFamily="18" charset="0"/>
                </a:rPr>
                <a:t>1</a:t>
              </a:r>
              <a:endParaRPr lang="zh-CN" sz="1000" dirty="0">
                <a:effectLst/>
                <a:latin typeface="Times New Roman" pitchFamily="18" charset="0"/>
                <a:ea typeface="宋体"/>
                <a:cs typeface="Times New Roman" pitchFamily="18" charset="0"/>
              </a:endParaRPr>
            </a:p>
            <a:p>
              <a:pPr algn="ctr">
                <a:spcAft>
                  <a:spcPts val="0"/>
                </a:spcAft>
              </a:pPr>
              <a:r>
                <a:rPr lang="en-US" sz="1000" dirty="0">
                  <a:solidFill>
                    <a:srgbClr val="000000"/>
                  </a:solidFill>
                  <a:effectLst/>
                  <a:latin typeface="Times New Roman" pitchFamily="18" charset="0"/>
                  <a:ea typeface="宋体"/>
                  <a:cs typeface="Times New Roman" pitchFamily="18" charset="0"/>
                </a:rPr>
                <a:t>Preprocessing</a:t>
              </a:r>
              <a:endParaRPr lang="zh-CN" sz="1000" dirty="0">
                <a:effectLst/>
                <a:latin typeface="Times New Roman" pitchFamily="18" charset="0"/>
                <a:ea typeface="宋体"/>
                <a:cs typeface="Times New Roman" pitchFamily="18" charset="0"/>
              </a:endParaRPr>
            </a:p>
          </p:txBody>
        </p:sp>
        <p:sp>
          <p:nvSpPr>
            <p:cNvPr id="36" name="圆角矩形 35"/>
            <p:cNvSpPr/>
            <p:nvPr/>
          </p:nvSpPr>
          <p:spPr>
            <a:xfrm>
              <a:off x="398308" y="925619"/>
              <a:ext cx="427375" cy="747695"/>
            </a:xfrm>
            <a:prstGeom prst="roundRect">
              <a:avLst/>
            </a:prstGeom>
            <a:solidFill>
              <a:schemeClr val="accent3">
                <a:lumMod val="60000"/>
                <a:lumOff val="40000"/>
                <a:alpha val="7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0" tIns="45720" rIns="0" bIns="45720" numCol="1" spcCol="0" rtlCol="0" fromWordArt="0" anchor="ctr" anchorCtr="0" forceAA="0" compatLnSpc="1">
              <a:prstTxWarp prst="textNoShape">
                <a:avLst/>
              </a:prstTxWarp>
              <a:noAutofit/>
            </a:bodyPr>
            <a:lstStyle/>
            <a:p>
              <a:pPr algn="ctr">
                <a:spcAft>
                  <a:spcPts val="0"/>
                </a:spcAft>
              </a:pPr>
              <a:r>
                <a:rPr lang="en-US" sz="900" dirty="0">
                  <a:solidFill>
                    <a:srgbClr val="000000"/>
                  </a:solidFill>
                  <a:effectLst/>
                  <a:latin typeface="Times New Roman" pitchFamily="18" charset="0"/>
                  <a:ea typeface="宋体"/>
                  <a:cs typeface="Times New Roman" pitchFamily="18" charset="0"/>
                </a:rPr>
                <a:t>2</a:t>
              </a:r>
              <a:endParaRPr lang="zh-CN" sz="900" dirty="0">
                <a:effectLst/>
                <a:latin typeface="Times New Roman" pitchFamily="18" charset="0"/>
                <a:ea typeface="宋体"/>
                <a:cs typeface="Times New Roman" pitchFamily="18" charset="0"/>
              </a:endParaRPr>
            </a:p>
            <a:p>
              <a:pPr algn="ctr">
                <a:spcAft>
                  <a:spcPts val="0"/>
                </a:spcAft>
              </a:pPr>
              <a:r>
                <a:rPr lang="en-US" sz="900" dirty="0">
                  <a:solidFill>
                    <a:srgbClr val="000000"/>
                  </a:solidFill>
                  <a:effectLst/>
                  <a:latin typeface="Times New Roman" pitchFamily="18" charset="0"/>
                  <a:ea typeface="宋体"/>
                  <a:cs typeface="Times New Roman" pitchFamily="18" charset="0"/>
                </a:rPr>
                <a:t>Training</a:t>
              </a:r>
              <a:endParaRPr lang="zh-CN" sz="900" dirty="0">
                <a:effectLst/>
                <a:latin typeface="Times New Roman" pitchFamily="18" charset="0"/>
                <a:ea typeface="宋体"/>
                <a:cs typeface="Times New Roman" pitchFamily="18" charset="0"/>
              </a:endParaRPr>
            </a:p>
          </p:txBody>
        </p:sp>
      </p:grpSp>
      <p:sp>
        <p:nvSpPr>
          <p:cNvPr id="47" name="圆角矩形 46"/>
          <p:cNvSpPr/>
          <p:nvPr/>
        </p:nvSpPr>
        <p:spPr>
          <a:xfrm>
            <a:off x="3226678" y="4416526"/>
            <a:ext cx="735722" cy="345440"/>
          </a:xfrm>
          <a:prstGeom prst="roundRect">
            <a:avLst/>
          </a:prstGeom>
          <a:solidFill>
            <a:schemeClr val="lt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a:solidFill>
                  <a:srgbClr val="000000"/>
                </a:solidFill>
                <a:effectLst/>
                <a:latin typeface="Times New Roman"/>
                <a:cs typeface="宋体"/>
              </a:rPr>
              <a:t>Feature</a:t>
            </a:r>
            <a:r>
              <a:rPr lang="en-US" sz="550" dirty="0">
                <a:solidFill>
                  <a:srgbClr val="000000"/>
                </a:solidFill>
                <a:effectLst/>
                <a:latin typeface="Times New Roman"/>
                <a:cs typeface="宋体"/>
              </a:rPr>
              <a:t> </a:t>
            </a:r>
            <a:r>
              <a:rPr lang="en-US" sz="900" dirty="0">
                <a:solidFill>
                  <a:srgbClr val="000000"/>
                </a:solidFill>
                <a:effectLst/>
                <a:latin typeface="Times New Roman"/>
                <a:cs typeface="宋体"/>
              </a:rPr>
              <a:t>Extractor</a:t>
            </a:r>
            <a:endParaRPr lang="zh-CN" sz="1200" dirty="0">
              <a:effectLst/>
              <a:latin typeface="宋体"/>
              <a:cs typeface="宋体"/>
            </a:endParaRPr>
          </a:p>
        </p:txBody>
      </p:sp>
      <p:sp>
        <p:nvSpPr>
          <p:cNvPr id="48" name="右箭头 47"/>
          <p:cNvSpPr/>
          <p:nvPr/>
        </p:nvSpPr>
        <p:spPr>
          <a:xfrm>
            <a:off x="3980416" y="4484769"/>
            <a:ext cx="362984" cy="207347"/>
          </a:xfrm>
          <a:prstGeom prst="rightArrow">
            <a:avLst/>
          </a:prstGeom>
          <a:solidFill>
            <a:schemeClr val="tx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dirty="0">
                <a:effectLst/>
                <a:latin typeface="Times New Roman"/>
                <a:cs typeface="宋体"/>
              </a:rPr>
              <a:t> </a:t>
            </a:r>
            <a:endParaRPr lang="zh-CN" sz="1200" dirty="0">
              <a:effectLst/>
              <a:latin typeface="宋体"/>
              <a:cs typeface="宋体"/>
            </a:endParaRPr>
          </a:p>
        </p:txBody>
      </p:sp>
      <p:sp>
        <p:nvSpPr>
          <p:cNvPr id="49" name="右箭头 48"/>
          <p:cNvSpPr/>
          <p:nvPr/>
        </p:nvSpPr>
        <p:spPr>
          <a:xfrm>
            <a:off x="2921878" y="4484769"/>
            <a:ext cx="304800" cy="180340"/>
          </a:xfrm>
          <a:prstGeom prst="rightArrow">
            <a:avLst/>
          </a:prstGeom>
          <a:solidFill>
            <a:schemeClr val="tx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dirty="0">
                <a:effectLst/>
                <a:latin typeface="Times New Roman"/>
                <a:ea typeface="宋体"/>
                <a:cs typeface="宋体"/>
              </a:rPr>
              <a:t> </a:t>
            </a:r>
            <a:endParaRPr lang="zh-CN" sz="1000" dirty="0">
              <a:effectLst/>
              <a:latin typeface="Times New Roman"/>
              <a:ea typeface="宋体"/>
              <a:cs typeface="宋体"/>
            </a:endParaRPr>
          </a:p>
        </p:txBody>
      </p:sp>
      <p:sp>
        <p:nvSpPr>
          <p:cNvPr id="50" name="圆角矩形 49"/>
          <p:cNvSpPr/>
          <p:nvPr/>
        </p:nvSpPr>
        <p:spPr>
          <a:xfrm>
            <a:off x="833152" y="4262237"/>
            <a:ext cx="515796" cy="747695"/>
          </a:xfrm>
          <a:prstGeom prst="roundRect">
            <a:avLst/>
          </a:prstGeom>
          <a:solidFill>
            <a:schemeClr val="accent3">
              <a:lumMod val="60000"/>
              <a:lumOff val="40000"/>
              <a:alpha val="76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0" tIns="45720" rIns="0" bIns="45720" numCol="1" spcCol="0" rtlCol="0" fromWordArt="0" anchor="ctr" anchorCtr="0" forceAA="0" compatLnSpc="1">
            <a:prstTxWarp prst="textNoShape">
              <a:avLst/>
            </a:prstTxWarp>
            <a:noAutofit/>
          </a:bodyPr>
          <a:lstStyle/>
          <a:p>
            <a:pPr algn="ctr">
              <a:spcAft>
                <a:spcPts val="0"/>
              </a:spcAft>
            </a:pPr>
            <a:r>
              <a:rPr lang="en-US" sz="900" dirty="0" smtClean="0">
                <a:solidFill>
                  <a:srgbClr val="000000"/>
                </a:solidFill>
                <a:effectLst/>
                <a:latin typeface="Times New Roman" pitchFamily="18" charset="0"/>
                <a:ea typeface="宋体"/>
                <a:cs typeface="Times New Roman" pitchFamily="18" charset="0"/>
              </a:rPr>
              <a:t>3</a:t>
            </a:r>
            <a:endParaRPr lang="zh-CN" sz="900" dirty="0">
              <a:effectLst/>
              <a:latin typeface="Times New Roman" pitchFamily="18" charset="0"/>
              <a:ea typeface="宋体"/>
              <a:cs typeface="Times New Roman" pitchFamily="18" charset="0"/>
            </a:endParaRPr>
          </a:p>
          <a:p>
            <a:pPr algn="ctr">
              <a:spcAft>
                <a:spcPts val="0"/>
              </a:spcAft>
            </a:pPr>
            <a:r>
              <a:rPr lang="en-US" sz="900" dirty="0" smtClean="0">
                <a:solidFill>
                  <a:srgbClr val="000000"/>
                </a:solidFill>
                <a:effectLst/>
                <a:latin typeface="Times New Roman" pitchFamily="18" charset="0"/>
                <a:ea typeface="宋体"/>
                <a:cs typeface="Times New Roman" pitchFamily="18" charset="0"/>
              </a:rPr>
              <a:t>Testing</a:t>
            </a:r>
            <a:endParaRPr lang="zh-CN" sz="900" dirty="0">
              <a:effectLst/>
              <a:latin typeface="Times New Roman" pitchFamily="18" charset="0"/>
              <a:ea typeface="宋体"/>
              <a:cs typeface="Times New Roman" pitchFamily="18" charset="0"/>
            </a:endParaRPr>
          </a:p>
        </p:txBody>
      </p:sp>
      <p:graphicFrame>
        <p:nvGraphicFramePr>
          <p:cNvPr id="2048" name="表格 2047"/>
          <p:cNvGraphicFramePr>
            <a:graphicFrameLocks noGrp="1"/>
          </p:cNvGraphicFramePr>
          <p:nvPr>
            <p:extLst>
              <p:ext uri="{D42A27DB-BD31-4B8C-83A1-F6EECF244321}">
                <p14:modId xmlns:p14="http://schemas.microsoft.com/office/powerpoint/2010/main" val="914016625"/>
              </p:ext>
            </p:extLst>
          </p:nvPr>
        </p:nvGraphicFramePr>
        <p:xfrm>
          <a:off x="1462144" y="3491866"/>
          <a:ext cx="1426551" cy="680084"/>
        </p:xfrm>
        <a:graphic>
          <a:graphicData uri="http://schemas.openxmlformats.org/drawingml/2006/table">
            <a:tbl>
              <a:tblPr firstRow="1" firstCol="1" bandRow="1">
                <a:effectLst>
                  <a:outerShdw blurRad="50800" dist="38100" dir="2700000" algn="tl" rotWithShape="0">
                    <a:prstClr val="black">
                      <a:alpha val="40000"/>
                    </a:prstClr>
                  </a:outerShdw>
                </a:effectLst>
                <a:tableStyleId>{91EBBBCC-DAD2-459C-BE2E-F6DE35CF9A28}</a:tableStyleId>
              </a:tblPr>
              <a:tblGrid>
                <a:gridCol w="510945"/>
                <a:gridCol w="533400"/>
                <a:gridCol w="382206"/>
              </a:tblGrid>
              <a:tr h="116782">
                <a:tc>
                  <a:txBody>
                    <a:bodyPr/>
                    <a:lstStyle/>
                    <a:p>
                      <a:pPr algn="ctr">
                        <a:spcAft>
                          <a:spcPts val="0"/>
                        </a:spcAft>
                      </a:pPr>
                      <a:r>
                        <a:rPr lang="en-US" sz="500" dirty="0">
                          <a:effectLst/>
                        </a:rPr>
                        <a:t>API</a:t>
                      </a:r>
                      <a:endParaRPr lang="zh-CN" sz="100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Fragment</a:t>
                      </a:r>
                      <a:endParaRPr lang="zh-CN" sz="100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Label</a:t>
                      </a:r>
                      <a:endParaRPr lang="zh-CN" sz="1000" dirty="0">
                        <a:solidFill>
                          <a:schemeClr val="bg1"/>
                        </a:solidFill>
                        <a:effectLst/>
                        <a:latin typeface="Times New Roman"/>
                        <a:ea typeface="宋体"/>
                        <a:cs typeface="Times New Roman"/>
                      </a:endParaRPr>
                    </a:p>
                  </a:txBody>
                  <a:tcPr marL="0" marR="0" marT="0" marB="0" anchor="ctr"/>
                </a:tc>
              </a:tr>
              <a:tr h="164869">
                <a:tc>
                  <a:txBody>
                    <a:bodyPr/>
                    <a:lstStyle/>
                    <a:p>
                      <a:pPr algn="ctr">
                        <a:spcAft>
                          <a:spcPts val="0"/>
                        </a:spcAft>
                      </a:pPr>
                      <a:r>
                        <a:rPr lang="en-US" sz="500" b="0" dirty="0" err="1">
                          <a:effectLst/>
                        </a:rPr>
                        <a:t>java.util.Iterator</a:t>
                      </a:r>
                      <a:endParaRPr lang="zh-CN" sz="1000" b="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400" dirty="0">
                          <a:effectLst/>
                        </a:rPr>
                        <a:t>Each of the …</a:t>
                      </a:r>
                      <a:endParaRPr lang="zh-CN" sz="100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relevant</a:t>
                      </a:r>
                      <a:endParaRPr lang="zh-CN" sz="1000" dirty="0">
                        <a:solidFill>
                          <a:schemeClr val="bg1"/>
                        </a:solidFill>
                        <a:effectLst/>
                        <a:latin typeface="Times New Roman"/>
                        <a:ea typeface="宋体"/>
                        <a:cs typeface="Times New Roman"/>
                      </a:endParaRPr>
                    </a:p>
                  </a:txBody>
                  <a:tcPr marL="0" marR="0" marT="0" marB="0" anchor="ctr"/>
                </a:tc>
              </a:tr>
              <a:tr h="116782">
                <a:tc>
                  <a:txBody>
                    <a:bodyPr/>
                    <a:lstStyle/>
                    <a:p>
                      <a:pPr algn="ctr">
                        <a:spcAft>
                          <a:spcPts val="0"/>
                        </a:spcAft>
                      </a:pPr>
                      <a:r>
                        <a:rPr lang="en-US" sz="500" b="0" dirty="0" err="1">
                          <a:effectLst/>
                        </a:rPr>
                        <a:t>java.util.Vector</a:t>
                      </a:r>
                      <a:endParaRPr lang="zh-CN" sz="1000" b="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400" dirty="0">
                          <a:effectLst/>
                        </a:rPr>
                        <a:t>The fact that …</a:t>
                      </a:r>
                      <a:endParaRPr lang="zh-CN" sz="100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irrelevant</a:t>
                      </a:r>
                      <a:endParaRPr lang="zh-CN" sz="1000">
                        <a:solidFill>
                          <a:schemeClr val="bg1"/>
                        </a:solidFill>
                        <a:effectLst/>
                        <a:latin typeface="Times New Roman"/>
                        <a:ea typeface="宋体"/>
                        <a:cs typeface="Times New Roman"/>
                      </a:endParaRPr>
                    </a:p>
                  </a:txBody>
                  <a:tcPr marL="0" marR="0" marT="0" marB="0" anchor="ctr"/>
                </a:tc>
              </a:tr>
              <a:tr h="164869">
                <a:tc>
                  <a:txBody>
                    <a:bodyPr/>
                    <a:lstStyle/>
                    <a:p>
                      <a:pPr algn="ctr">
                        <a:spcAft>
                          <a:spcPts val="0"/>
                        </a:spcAft>
                      </a:pPr>
                      <a:r>
                        <a:rPr lang="en-US" sz="500" b="0" dirty="0" err="1">
                          <a:effectLst/>
                        </a:rPr>
                        <a:t>java.util.Hashtable</a:t>
                      </a:r>
                      <a:endParaRPr lang="zh-CN" sz="1000" b="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400" dirty="0">
                          <a:effectLst/>
                        </a:rPr>
                        <a:t>If you need…</a:t>
                      </a:r>
                      <a:endParaRPr lang="zh-CN" sz="100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500" dirty="0" smtClean="0">
                          <a:effectLst/>
                        </a:rPr>
                        <a:t>Relevant</a:t>
                      </a:r>
                      <a:endParaRPr lang="zh-CN" sz="1000" dirty="0">
                        <a:solidFill>
                          <a:schemeClr val="bg1"/>
                        </a:solidFill>
                        <a:effectLst/>
                        <a:latin typeface="Times New Roman"/>
                        <a:ea typeface="宋体"/>
                        <a:cs typeface="Times New Roman"/>
                      </a:endParaRPr>
                    </a:p>
                  </a:txBody>
                  <a:tcPr marL="0" marR="0" marT="0" marB="0" anchor="ctr"/>
                </a:tc>
              </a:tr>
              <a:tr h="116782">
                <a:tc>
                  <a:txBody>
                    <a:bodyPr/>
                    <a:lstStyle/>
                    <a:p>
                      <a:pPr algn="ctr">
                        <a:spcAft>
                          <a:spcPts val="0"/>
                        </a:spcAft>
                      </a:pPr>
                      <a:r>
                        <a:rPr lang="en-US" sz="500">
                          <a:effectLst/>
                        </a:rPr>
                        <a:t>…</a:t>
                      </a:r>
                      <a:endParaRPr lang="zh-CN" sz="100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chemeClr val="bg1"/>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chemeClr val="bg1"/>
                        </a:solidFill>
                        <a:effectLst/>
                        <a:latin typeface="Times New Roman"/>
                        <a:ea typeface="宋体"/>
                        <a:cs typeface="Times New Roman"/>
                      </a:endParaRPr>
                    </a:p>
                  </a:txBody>
                  <a:tcPr marL="0" marR="0" marT="0" marB="0" anchor="ctr"/>
                </a:tc>
              </a:tr>
            </a:tbl>
          </a:graphicData>
        </a:graphic>
      </p:graphicFrame>
      <p:graphicFrame>
        <p:nvGraphicFramePr>
          <p:cNvPr id="2049" name="表格 2048"/>
          <p:cNvGraphicFramePr>
            <a:graphicFrameLocks noGrp="1"/>
          </p:cNvGraphicFramePr>
          <p:nvPr>
            <p:extLst>
              <p:ext uri="{D42A27DB-BD31-4B8C-83A1-F6EECF244321}">
                <p14:modId xmlns:p14="http://schemas.microsoft.com/office/powerpoint/2010/main" val="3549644516"/>
              </p:ext>
            </p:extLst>
          </p:nvPr>
        </p:nvGraphicFramePr>
        <p:xfrm>
          <a:off x="4343400" y="3480775"/>
          <a:ext cx="1373786" cy="681157"/>
        </p:xfrm>
        <a:graphic>
          <a:graphicData uri="http://schemas.openxmlformats.org/drawingml/2006/table">
            <a:tbl>
              <a:tblPr firstRow="1" firstCol="1" bandRow="1">
                <a:effectLst>
                  <a:outerShdw blurRad="50800" dist="38100" dir="2700000" algn="tl" rotWithShape="0">
                    <a:prstClr val="black">
                      <a:alpha val="40000"/>
                    </a:prstClr>
                  </a:outerShdw>
                </a:effectLst>
                <a:tableStyleId>{91EBBBCC-DAD2-459C-BE2E-F6DE35CF9A28}</a:tableStyleId>
              </a:tblPr>
              <a:tblGrid>
                <a:gridCol w="250858"/>
                <a:gridCol w="287968"/>
                <a:gridCol w="362187"/>
                <a:gridCol w="157344"/>
                <a:gridCol w="315429"/>
              </a:tblGrid>
              <a:tr h="177693">
                <a:tc>
                  <a:txBody>
                    <a:bodyPr/>
                    <a:lstStyle/>
                    <a:p>
                      <a:pPr algn="ctr">
                        <a:spcAft>
                          <a:spcPts val="0"/>
                        </a:spcAft>
                      </a:pPr>
                      <a:r>
                        <a:rPr lang="en-US" sz="500" dirty="0" err="1">
                          <a:effectLst/>
                        </a:rPr>
                        <a:t>APIFre</a:t>
                      </a:r>
                      <a:endParaRPr lang="zh-CN" sz="1000" dirty="0">
                        <a:effectLst/>
                        <a:latin typeface="Times New Roman"/>
                        <a:ea typeface="宋体"/>
                        <a:cs typeface="Times New Roman"/>
                      </a:endParaRPr>
                    </a:p>
                  </a:txBody>
                  <a:tcPr marL="0" marR="0" marT="0" marB="0" anchor="ctr"/>
                </a:tc>
                <a:tc>
                  <a:txBody>
                    <a:bodyPr/>
                    <a:lstStyle/>
                    <a:p>
                      <a:pPr algn="ctr">
                        <a:spcAft>
                          <a:spcPts val="0"/>
                        </a:spcAft>
                      </a:pPr>
                      <a:r>
                        <a:rPr lang="en-US" sz="500">
                          <a:effectLst/>
                        </a:rPr>
                        <a:t>CodeFre</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dirty="0" err="1">
                          <a:effectLst/>
                        </a:rPr>
                        <a:t>SubjectFre</a:t>
                      </a:r>
                      <a:endParaRPr lang="zh-CN" sz="1000" dirty="0">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Label</a:t>
                      </a:r>
                      <a:endParaRPr lang="zh-CN" sz="1000">
                        <a:effectLst/>
                        <a:latin typeface="Times New Roman"/>
                        <a:ea typeface="宋体"/>
                        <a:cs typeface="Times New Roman"/>
                      </a:endParaRPr>
                    </a:p>
                  </a:txBody>
                  <a:tcPr marL="0" marR="0" marT="0" marB="0" anchor="ctr"/>
                </a:tc>
              </a:tr>
              <a:tr h="125866">
                <a:tc>
                  <a:txBody>
                    <a:bodyPr/>
                    <a:lstStyle/>
                    <a:p>
                      <a:pPr algn="ctr">
                        <a:spcAft>
                          <a:spcPts val="0"/>
                        </a:spcAft>
                      </a:pPr>
                      <a:r>
                        <a:rPr lang="en-US" sz="500" b="0" dirty="0">
                          <a:effectLst/>
                        </a:rPr>
                        <a:t>5</a:t>
                      </a:r>
                      <a:endParaRPr lang="zh-CN" sz="1000" b="0" dirty="0">
                        <a:effectLst/>
                        <a:latin typeface="Times New Roman"/>
                        <a:ea typeface="宋体"/>
                        <a:cs typeface="Times New Roman"/>
                      </a:endParaRPr>
                    </a:p>
                  </a:txBody>
                  <a:tcPr marL="0" marR="0" marT="0" marB="0" anchor="ctr"/>
                </a:tc>
                <a:tc>
                  <a:txBody>
                    <a:bodyPr/>
                    <a:lstStyle/>
                    <a:p>
                      <a:pPr algn="ctr">
                        <a:spcAft>
                          <a:spcPts val="0"/>
                        </a:spcAft>
                      </a:pPr>
                      <a:r>
                        <a:rPr lang="en-US" sz="500">
                          <a:effectLst/>
                        </a:rPr>
                        <a:t>19</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11</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relevant</a:t>
                      </a:r>
                      <a:endParaRPr lang="zh-CN" sz="1000">
                        <a:effectLst/>
                        <a:latin typeface="Times New Roman"/>
                        <a:ea typeface="宋体"/>
                        <a:cs typeface="Times New Roman"/>
                      </a:endParaRPr>
                    </a:p>
                  </a:txBody>
                  <a:tcPr marL="0" marR="0" marT="0" marB="0" anchor="ctr"/>
                </a:tc>
              </a:tr>
              <a:tr h="125866">
                <a:tc>
                  <a:txBody>
                    <a:bodyPr/>
                    <a:lstStyle/>
                    <a:p>
                      <a:pPr algn="ctr">
                        <a:spcAft>
                          <a:spcPts val="0"/>
                        </a:spcAft>
                      </a:pPr>
                      <a:r>
                        <a:rPr lang="en-US" sz="500" b="0" dirty="0">
                          <a:effectLst/>
                        </a:rPr>
                        <a:t>7</a:t>
                      </a:r>
                      <a:endParaRPr lang="zh-CN" sz="1000" b="0" dirty="0">
                        <a:effectLst/>
                        <a:latin typeface="Times New Roman"/>
                        <a:ea typeface="宋体"/>
                        <a:cs typeface="Times New Roman"/>
                      </a:endParaRPr>
                    </a:p>
                  </a:txBody>
                  <a:tcPr marL="0" marR="0" marT="0" marB="0" anchor="ctr"/>
                </a:tc>
                <a:tc>
                  <a:txBody>
                    <a:bodyPr/>
                    <a:lstStyle/>
                    <a:p>
                      <a:pPr algn="ctr">
                        <a:spcAft>
                          <a:spcPts val="0"/>
                        </a:spcAft>
                      </a:pPr>
                      <a:r>
                        <a:rPr lang="en-US" sz="500">
                          <a:effectLst/>
                        </a:rPr>
                        <a:t>35</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5</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irrelevant</a:t>
                      </a:r>
                      <a:endParaRPr lang="zh-CN" sz="1000">
                        <a:effectLst/>
                        <a:latin typeface="Times New Roman"/>
                        <a:ea typeface="宋体"/>
                        <a:cs typeface="Times New Roman"/>
                      </a:endParaRPr>
                    </a:p>
                  </a:txBody>
                  <a:tcPr marL="0" marR="0" marT="0" marB="0" anchor="ctr"/>
                </a:tc>
              </a:tr>
              <a:tr h="125866">
                <a:tc>
                  <a:txBody>
                    <a:bodyPr/>
                    <a:lstStyle/>
                    <a:p>
                      <a:pPr algn="ctr">
                        <a:spcAft>
                          <a:spcPts val="0"/>
                        </a:spcAft>
                      </a:pPr>
                      <a:r>
                        <a:rPr lang="en-US" sz="500" b="0" dirty="0">
                          <a:effectLst/>
                        </a:rPr>
                        <a:t>16</a:t>
                      </a:r>
                      <a:endParaRPr lang="zh-CN" sz="1000" b="0" dirty="0">
                        <a:effectLst/>
                        <a:latin typeface="Times New Roman"/>
                        <a:ea typeface="宋体"/>
                        <a:cs typeface="Times New Roman"/>
                      </a:endParaRPr>
                    </a:p>
                  </a:txBody>
                  <a:tcPr marL="0" marR="0" marT="0" marB="0" anchor="ctr"/>
                </a:tc>
                <a:tc>
                  <a:txBody>
                    <a:bodyPr/>
                    <a:lstStyle/>
                    <a:p>
                      <a:pPr algn="ctr">
                        <a:spcAft>
                          <a:spcPts val="0"/>
                        </a:spcAft>
                      </a:pPr>
                      <a:r>
                        <a:rPr lang="en-US" sz="500">
                          <a:effectLst/>
                        </a:rPr>
                        <a:t>2</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1</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a:effectLst/>
                        </a:rPr>
                        <a:t>relevant</a:t>
                      </a:r>
                      <a:endParaRPr lang="zh-CN" sz="1000">
                        <a:effectLst/>
                        <a:latin typeface="Times New Roman"/>
                        <a:ea typeface="宋体"/>
                        <a:cs typeface="Times New Roman"/>
                      </a:endParaRPr>
                    </a:p>
                  </a:txBody>
                  <a:tcPr marL="0" marR="0" marT="0" marB="0" anchor="ctr"/>
                </a:tc>
              </a:tr>
              <a:tr h="125866">
                <a:tc>
                  <a:txBody>
                    <a:bodyPr/>
                    <a:lstStyle/>
                    <a:p>
                      <a:pPr algn="ctr">
                        <a:spcAft>
                          <a:spcPts val="0"/>
                        </a:spcAft>
                      </a:pPr>
                      <a:r>
                        <a:rPr lang="en-US" sz="500" b="0" dirty="0">
                          <a:effectLst/>
                        </a:rPr>
                        <a:t>…</a:t>
                      </a:r>
                      <a:endParaRPr lang="zh-CN" sz="1000" b="0" dirty="0">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effectLst/>
                        <a:latin typeface="Times New Roman"/>
                        <a:ea typeface="宋体"/>
                        <a:cs typeface="Times New Roman"/>
                      </a:endParaRPr>
                    </a:p>
                  </a:txBody>
                  <a:tcPr marL="0" marR="0" marT="0" marB="0" anchor="ctr"/>
                </a:tc>
              </a:tr>
            </a:tbl>
          </a:graphicData>
        </a:graphic>
      </p:graphicFrame>
      <p:graphicFrame>
        <p:nvGraphicFramePr>
          <p:cNvPr id="2051" name="表格 2050"/>
          <p:cNvGraphicFramePr>
            <a:graphicFrameLocks noGrp="1"/>
          </p:cNvGraphicFramePr>
          <p:nvPr>
            <p:extLst>
              <p:ext uri="{D42A27DB-BD31-4B8C-83A1-F6EECF244321}">
                <p14:modId xmlns:p14="http://schemas.microsoft.com/office/powerpoint/2010/main" val="1236016259"/>
              </p:ext>
            </p:extLst>
          </p:nvPr>
        </p:nvGraphicFramePr>
        <p:xfrm>
          <a:off x="1449604" y="4324350"/>
          <a:ext cx="1439091" cy="628650"/>
        </p:xfrm>
        <a:graphic>
          <a:graphicData uri="http://schemas.openxmlformats.org/drawingml/2006/table">
            <a:tbl>
              <a:tblPr firstRow="1" firstCol="1" bandRow="1">
                <a:effectLst>
                  <a:outerShdw blurRad="50800" dist="38100" dir="2700000" algn="tl" rotWithShape="0">
                    <a:prstClr val="black">
                      <a:alpha val="40000"/>
                    </a:prstClr>
                  </a:outerShdw>
                </a:effectLst>
                <a:tableStyleId>{91EBBBCC-DAD2-459C-BE2E-F6DE35CF9A28}</a:tableStyleId>
              </a:tblPr>
              <a:tblGrid>
                <a:gridCol w="618386"/>
                <a:gridCol w="541088"/>
                <a:gridCol w="279617"/>
              </a:tblGrid>
              <a:tr h="125730">
                <a:tc>
                  <a:txBody>
                    <a:bodyPr/>
                    <a:lstStyle/>
                    <a:p>
                      <a:pPr algn="ctr">
                        <a:spcAft>
                          <a:spcPts val="0"/>
                        </a:spcAft>
                      </a:pPr>
                      <a:r>
                        <a:rPr lang="en-US" sz="500" dirty="0">
                          <a:effectLst/>
                        </a:rPr>
                        <a:t>API</a:t>
                      </a:r>
                      <a:endParaRPr lang="zh-CN" sz="100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Fragment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Label</a:t>
                      </a:r>
                      <a:endParaRPr lang="zh-CN" sz="1000" dirty="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err="1">
                          <a:effectLst/>
                        </a:rPr>
                        <a:t>java.util.List</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400">
                          <a:effectLst/>
                        </a:rPr>
                        <a:t>As a rule…</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err="1">
                          <a:effectLst/>
                        </a:rPr>
                        <a:t>java.util.Set</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400">
                          <a:effectLst/>
                        </a:rPr>
                        <a:t>This section …</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err="1">
                          <a:effectLst/>
                        </a:rPr>
                        <a:t>java.util.HashSet</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400">
                          <a:effectLst/>
                        </a:rPr>
                        <a:t>As you can …</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rgbClr val="000000"/>
                        </a:solidFill>
                        <a:effectLst/>
                        <a:latin typeface="Times New Roman"/>
                        <a:ea typeface="宋体"/>
                        <a:cs typeface="Times New Roman"/>
                      </a:endParaRPr>
                    </a:p>
                  </a:txBody>
                  <a:tcPr marL="0" marR="0" marT="0" marB="0" anchor="ctr"/>
                </a:tc>
              </a:tr>
            </a:tbl>
          </a:graphicData>
        </a:graphic>
      </p:graphicFrame>
      <p:graphicFrame>
        <p:nvGraphicFramePr>
          <p:cNvPr id="2052" name="表格 2051"/>
          <p:cNvGraphicFramePr>
            <a:graphicFrameLocks noGrp="1"/>
          </p:cNvGraphicFramePr>
          <p:nvPr>
            <p:extLst>
              <p:ext uri="{D42A27DB-BD31-4B8C-83A1-F6EECF244321}">
                <p14:modId xmlns:p14="http://schemas.microsoft.com/office/powerpoint/2010/main" val="518609357"/>
              </p:ext>
            </p:extLst>
          </p:nvPr>
        </p:nvGraphicFramePr>
        <p:xfrm>
          <a:off x="4343400" y="4328160"/>
          <a:ext cx="1356853" cy="628650"/>
        </p:xfrm>
        <a:graphic>
          <a:graphicData uri="http://schemas.openxmlformats.org/drawingml/2006/table">
            <a:tbl>
              <a:tblPr firstRow="1" firstCol="1" bandRow="1">
                <a:effectLst>
                  <a:outerShdw blurRad="50800" dist="38100" dir="2700000" algn="tl" rotWithShape="0">
                    <a:prstClr val="black">
                      <a:alpha val="40000"/>
                    </a:prstClr>
                  </a:outerShdw>
                </a:effectLst>
                <a:tableStyleId>{91EBBBCC-DAD2-459C-BE2E-F6DE35CF9A28}</a:tableStyleId>
              </a:tblPr>
              <a:tblGrid>
                <a:gridCol w="247766"/>
                <a:gridCol w="284419"/>
                <a:gridCol w="357723"/>
                <a:gridCol w="155404"/>
                <a:gridCol w="311541"/>
              </a:tblGrid>
              <a:tr h="125730">
                <a:tc>
                  <a:txBody>
                    <a:bodyPr/>
                    <a:lstStyle/>
                    <a:p>
                      <a:pPr algn="ctr">
                        <a:spcAft>
                          <a:spcPts val="0"/>
                        </a:spcAft>
                      </a:pPr>
                      <a:r>
                        <a:rPr lang="en-US" sz="500" dirty="0" err="1">
                          <a:effectLst/>
                        </a:rPr>
                        <a:t>APIFre</a:t>
                      </a:r>
                      <a:endParaRPr lang="zh-CN" sz="100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CodeFre</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SubjectFre</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Label</a:t>
                      </a:r>
                      <a:endParaRPr lang="zh-CN" sz="100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5</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19</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11</a:t>
                      </a:r>
                      <a:endParaRPr lang="zh-CN" sz="100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7</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35</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5</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16</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2</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1</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rgbClr val="000000"/>
                        </a:solidFill>
                        <a:effectLst/>
                        <a:latin typeface="Times New Roman"/>
                        <a:ea typeface="宋体"/>
                        <a:cs typeface="Times New Roman"/>
                      </a:endParaRPr>
                    </a:p>
                  </a:txBody>
                  <a:tcPr marL="0" marR="0" marT="0" marB="0" anchor="ctr"/>
                </a:tc>
              </a:tr>
            </a:tbl>
          </a:graphicData>
        </a:graphic>
      </p:graphicFrame>
      <p:sp>
        <p:nvSpPr>
          <p:cNvPr id="4" name="下箭头 3"/>
          <p:cNvSpPr/>
          <p:nvPr/>
        </p:nvSpPr>
        <p:spPr bwMode="auto">
          <a:xfrm rot="4005088">
            <a:off x="3941161" y="3034710"/>
            <a:ext cx="233654" cy="686912"/>
          </a:xfrm>
          <a:prstGeom prst="downArrow">
            <a:avLst/>
          </a:prstGeom>
          <a:solidFill>
            <a:schemeClr val="tx1"/>
          </a:solidFill>
          <a:ln>
            <a:solidFill>
              <a:schemeClr val="accent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graphicFrame>
        <p:nvGraphicFramePr>
          <p:cNvPr id="43" name="表格 42"/>
          <p:cNvGraphicFramePr>
            <a:graphicFrameLocks noGrp="1"/>
          </p:cNvGraphicFramePr>
          <p:nvPr>
            <p:extLst>
              <p:ext uri="{D42A27DB-BD31-4B8C-83A1-F6EECF244321}">
                <p14:modId xmlns:p14="http://schemas.microsoft.com/office/powerpoint/2010/main" val="340504765"/>
              </p:ext>
            </p:extLst>
          </p:nvPr>
        </p:nvGraphicFramePr>
        <p:xfrm>
          <a:off x="7101347" y="4321760"/>
          <a:ext cx="1356853" cy="628650"/>
        </p:xfrm>
        <a:graphic>
          <a:graphicData uri="http://schemas.openxmlformats.org/drawingml/2006/table">
            <a:tbl>
              <a:tblPr firstRow="1" firstCol="1" bandRow="1">
                <a:effectLst>
                  <a:outerShdw blurRad="50800" dist="38100" dir="2700000" algn="tl" rotWithShape="0">
                    <a:prstClr val="black">
                      <a:alpha val="40000"/>
                    </a:prstClr>
                  </a:outerShdw>
                </a:effectLst>
                <a:tableStyleId>{91EBBBCC-DAD2-459C-BE2E-F6DE35CF9A28}</a:tableStyleId>
              </a:tblPr>
              <a:tblGrid>
                <a:gridCol w="247766"/>
                <a:gridCol w="284419"/>
                <a:gridCol w="357723"/>
                <a:gridCol w="155404"/>
                <a:gridCol w="311541"/>
              </a:tblGrid>
              <a:tr h="125730">
                <a:tc>
                  <a:txBody>
                    <a:bodyPr/>
                    <a:lstStyle/>
                    <a:p>
                      <a:pPr algn="ctr">
                        <a:spcAft>
                          <a:spcPts val="0"/>
                        </a:spcAft>
                      </a:pPr>
                      <a:r>
                        <a:rPr lang="en-US" sz="500" dirty="0" err="1">
                          <a:effectLst/>
                        </a:rPr>
                        <a:t>APIFre</a:t>
                      </a:r>
                      <a:endParaRPr lang="zh-CN" sz="100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CodeFre</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SubjectFre</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Label</a:t>
                      </a:r>
                      <a:endParaRPr lang="zh-CN" sz="100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5</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19</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11</a:t>
                      </a:r>
                      <a:endParaRPr lang="zh-CN" sz="100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altLang="zh-CN" sz="500" dirty="0" smtClean="0">
                          <a:solidFill>
                            <a:schemeClr val="dk1"/>
                          </a:solidFill>
                          <a:effectLst/>
                          <a:latin typeface="+mn-lt"/>
                          <a:ea typeface="+mn-ea"/>
                          <a:cs typeface="+mn-cs"/>
                        </a:rPr>
                        <a:t>relevant</a:t>
                      </a:r>
                      <a:endParaRPr lang="zh-CN" sz="1000" dirty="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7</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35</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5</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altLang="zh-CN" sz="500" dirty="0" smtClean="0">
                          <a:solidFill>
                            <a:schemeClr val="dk1"/>
                          </a:solidFill>
                          <a:effectLst/>
                          <a:latin typeface="+mn-lt"/>
                          <a:ea typeface="+mn-ea"/>
                          <a:cs typeface="+mn-cs"/>
                        </a:rPr>
                        <a:t>relevant</a:t>
                      </a:r>
                      <a:endParaRPr lang="zh-CN" sz="1000" dirty="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16</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2</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1</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altLang="zh-CN" sz="500" dirty="0" smtClean="0">
                          <a:solidFill>
                            <a:schemeClr val="dk1"/>
                          </a:solidFill>
                          <a:effectLst/>
                          <a:latin typeface="+mn-lt"/>
                          <a:ea typeface="+mn-ea"/>
                          <a:cs typeface="+mn-cs"/>
                        </a:rPr>
                        <a:t>irrelevant</a:t>
                      </a:r>
                      <a:endParaRPr lang="zh-CN" sz="1000" dirty="0">
                        <a:solidFill>
                          <a:srgbClr val="000000"/>
                        </a:solidFill>
                        <a:effectLst/>
                        <a:latin typeface="Times New Roman"/>
                        <a:ea typeface="宋体"/>
                        <a:cs typeface="Times New Roman"/>
                      </a:endParaRPr>
                    </a:p>
                  </a:txBody>
                  <a:tcPr marL="0" marR="0" marT="0" marB="0" anchor="ctr"/>
                </a:tc>
              </a:tr>
              <a:tr h="125730">
                <a:tc>
                  <a:txBody>
                    <a:bodyPr/>
                    <a:lstStyle/>
                    <a:p>
                      <a:pPr algn="ctr">
                        <a:spcAft>
                          <a:spcPts val="0"/>
                        </a:spcAft>
                      </a:pPr>
                      <a:r>
                        <a:rPr lang="en-US" sz="500" b="0" dirty="0">
                          <a:effectLst/>
                        </a:rPr>
                        <a:t>…</a:t>
                      </a:r>
                      <a:endParaRPr lang="zh-CN" sz="1000" b="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a:effectLst/>
                        </a:rPr>
                        <a:t>…</a:t>
                      </a:r>
                      <a:endParaRPr lang="zh-CN" sz="100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rgbClr val="000000"/>
                        </a:solidFill>
                        <a:effectLst/>
                        <a:latin typeface="Times New Roman"/>
                        <a:ea typeface="宋体"/>
                        <a:cs typeface="Times New Roman"/>
                      </a:endParaRPr>
                    </a:p>
                  </a:txBody>
                  <a:tcPr marL="0" marR="0" marT="0" marB="0" anchor="ctr"/>
                </a:tc>
                <a:tc>
                  <a:txBody>
                    <a:bodyPr/>
                    <a:lstStyle/>
                    <a:p>
                      <a:pPr algn="ctr">
                        <a:spcAft>
                          <a:spcPts val="0"/>
                        </a:spcAft>
                      </a:pPr>
                      <a:r>
                        <a:rPr lang="en-US" sz="500" dirty="0">
                          <a:effectLst/>
                        </a:rPr>
                        <a:t>…</a:t>
                      </a:r>
                      <a:endParaRPr lang="zh-CN" sz="1000" dirty="0">
                        <a:solidFill>
                          <a:srgbClr val="000000"/>
                        </a:solidFill>
                        <a:effectLst/>
                        <a:latin typeface="Times New Roman"/>
                        <a:ea typeface="宋体"/>
                        <a:cs typeface="Times New Roman"/>
                      </a:endParaRPr>
                    </a:p>
                  </a:txBody>
                  <a:tcPr marL="0" marR="0" marT="0" marB="0" anchor="ctr"/>
                </a:tc>
              </a:tr>
            </a:tbl>
          </a:graphicData>
        </a:graphic>
      </p:graphicFrame>
      <p:sp>
        <p:nvSpPr>
          <p:cNvPr id="44" name="右箭头 43"/>
          <p:cNvSpPr/>
          <p:nvPr/>
        </p:nvSpPr>
        <p:spPr>
          <a:xfrm>
            <a:off x="6813339" y="4518660"/>
            <a:ext cx="289560" cy="186690"/>
          </a:xfrm>
          <a:prstGeom prst="rightArrow">
            <a:avLst/>
          </a:prstGeom>
          <a:solidFill>
            <a:schemeClr val="tx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1000" dirty="0">
                <a:effectLst/>
                <a:latin typeface="Times New Roman"/>
                <a:ea typeface="宋体"/>
                <a:cs typeface="宋体"/>
              </a:rPr>
              <a:t> </a:t>
            </a:r>
            <a:endParaRPr lang="zh-CN" sz="1000" dirty="0">
              <a:effectLst/>
              <a:latin typeface="Times New Roman"/>
              <a:ea typeface="宋体"/>
              <a:cs typeface="宋体"/>
            </a:endParaRPr>
          </a:p>
        </p:txBody>
      </p:sp>
    </p:spTree>
    <p:extLst>
      <p:ext uri="{BB962C8B-B14F-4D97-AF65-F5344CB8AC3E}">
        <p14:creationId xmlns:p14="http://schemas.microsoft.com/office/powerpoint/2010/main" val="28502703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 </a:t>
            </a:r>
            <a:r>
              <a:rPr lang="en-US" altLang="zh-CN" dirty="0"/>
              <a:t>Similarity Approaches</a:t>
            </a:r>
            <a:endParaRPr lang="zh-CN" altLang="en-US" dirty="0"/>
          </a:p>
        </p:txBody>
      </p:sp>
      <p:grpSp>
        <p:nvGrpSpPr>
          <p:cNvPr id="5" name="组合 4"/>
          <p:cNvGrpSpPr/>
          <p:nvPr/>
        </p:nvGrpSpPr>
        <p:grpSpPr>
          <a:xfrm>
            <a:off x="464457" y="1756065"/>
            <a:ext cx="2438400" cy="2949284"/>
            <a:chOff x="609600" y="3105150"/>
            <a:chExt cx="3573304" cy="1807314"/>
          </a:xfrm>
        </p:grpSpPr>
        <p:sp>
          <p:nvSpPr>
            <p:cNvPr id="6" name="矩形 5"/>
            <p:cNvSpPr/>
            <p:nvPr/>
          </p:nvSpPr>
          <p:spPr bwMode="auto">
            <a:xfrm>
              <a:off x="609600" y="3105150"/>
              <a:ext cx="3573304" cy="266374"/>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200" dirty="0" smtClean="0">
                  <a:solidFill>
                    <a:srgbClr val="FFFFFF">
                      <a:alpha val="98824"/>
                    </a:srgbClr>
                  </a:solidFill>
                  <a:latin typeface="Segoe UI" pitchFamily="34" charset="0"/>
                  <a:ea typeface="Segoe UI" pitchFamily="34" charset="0"/>
                  <a:cs typeface="Segoe UI" pitchFamily="34" charset="0"/>
                </a:rPr>
                <a:t>Character-based</a:t>
              </a:r>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7" name="Rectangle 13"/>
            <p:cNvSpPr/>
            <p:nvPr/>
          </p:nvSpPr>
          <p:spPr bwMode="auto">
            <a:xfrm>
              <a:off x="609600" y="3371524"/>
              <a:ext cx="3573304" cy="1540940"/>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pPr marL="342900" indent="-342900">
                <a:buAutoNum type="arabicPeriod"/>
              </a:pPr>
              <a:r>
                <a:rPr lang="en-US" altLang="zh-CN" sz="1600" dirty="0" smtClean="0">
                  <a:solidFill>
                    <a:srgbClr val="FFFF00"/>
                  </a:solidFill>
                </a:rPr>
                <a:t>Bi-Gram Similarity</a:t>
              </a:r>
            </a:p>
            <a:p>
              <a:pPr marL="342900" indent="-342900">
                <a:buAutoNum type="arabicPeriod"/>
              </a:pPr>
              <a:endParaRPr lang="en-US" altLang="zh-CN" sz="1600" dirty="0"/>
            </a:p>
            <a:p>
              <a:pPr marL="342900" indent="-342900">
                <a:buAutoNum type="arabicPeriod"/>
              </a:pPr>
              <a:endParaRPr lang="en-US" altLang="zh-CN" sz="1600" dirty="0" smtClean="0"/>
            </a:p>
            <a:p>
              <a:pPr marL="342900" indent="-342900">
                <a:buAutoNum type="arabicPeriod"/>
              </a:pPr>
              <a:endParaRPr lang="en-US" altLang="zh-CN" sz="1600" dirty="0" smtClean="0"/>
            </a:p>
            <a:p>
              <a:pPr marL="342900" indent="-342900">
                <a:buFontTx/>
                <a:buAutoNum type="arabicPeriod"/>
              </a:pPr>
              <a:r>
                <a:rPr lang="en-US" altLang="zh-CN" sz="1600" dirty="0" err="1" smtClean="0">
                  <a:solidFill>
                    <a:srgbClr val="FFFF00"/>
                  </a:solidFill>
                </a:rPr>
                <a:t>Levenshtein</a:t>
              </a:r>
              <a:r>
                <a:rPr lang="en-US" altLang="zh-CN" sz="1600" dirty="0" smtClean="0">
                  <a:solidFill>
                    <a:srgbClr val="FFFF00"/>
                  </a:solidFill>
                </a:rPr>
                <a:t> Similarity</a:t>
              </a:r>
            </a:p>
            <a:p>
              <a:pPr marL="342900" indent="-342900">
                <a:buFontTx/>
                <a:buAutoNum type="arabicPeriod"/>
              </a:pPr>
              <a:endParaRPr lang="en-US" altLang="zh-CN" sz="1600" dirty="0" smtClean="0"/>
            </a:p>
            <a:p>
              <a:pPr marL="342900" indent="-342900">
                <a:buFontTx/>
                <a:buAutoNum type="arabicPeriod"/>
              </a:pPr>
              <a:endParaRPr lang="en-US" altLang="zh-CN" sz="1600" dirty="0" smtClean="0"/>
            </a:p>
          </p:txBody>
        </p:sp>
      </p:grpSp>
      <p:grpSp>
        <p:nvGrpSpPr>
          <p:cNvPr id="8" name="组合 7"/>
          <p:cNvGrpSpPr/>
          <p:nvPr/>
        </p:nvGrpSpPr>
        <p:grpSpPr>
          <a:xfrm>
            <a:off x="3352800" y="1756065"/>
            <a:ext cx="2438400" cy="2949284"/>
            <a:chOff x="609600" y="3105150"/>
            <a:chExt cx="3573304" cy="1807314"/>
          </a:xfrm>
        </p:grpSpPr>
        <p:sp>
          <p:nvSpPr>
            <p:cNvPr id="9" name="矩形 8"/>
            <p:cNvSpPr/>
            <p:nvPr/>
          </p:nvSpPr>
          <p:spPr bwMode="auto">
            <a:xfrm>
              <a:off x="609600" y="3105150"/>
              <a:ext cx="3573304" cy="266374"/>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200" dirty="0" smtClean="0">
                  <a:solidFill>
                    <a:srgbClr val="FFFFFF">
                      <a:alpha val="98824"/>
                    </a:srgbClr>
                  </a:solidFill>
                  <a:latin typeface="Segoe UI" pitchFamily="34" charset="0"/>
                  <a:ea typeface="Segoe UI" pitchFamily="34" charset="0"/>
                  <a:cs typeface="Segoe UI" pitchFamily="34" charset="0"/>
                </a:rPr>
                <a:t>Term-based</a:t>
              </a:r>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10" name="Rectangle 13"/>
            <p:cNvSpPr/>
            <p:nvPr/>
          </p:nvSpPr>
          <p:spPr bwMode="auto">
            <a:xfrm>
              <a:off x="609600" y="3371524"/>
              <a:ext cx="3573304" cy="1540940"/>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pPr marL="342900" indent="-342900">
                <a:buAutoNum type="arabicPeriod"/>
              </a:pPr>
              <a:r>
                <a:rPr lang="en-US" altLang="zh-CN" sz="1600" dirty="0" err="1" smtClean="0">
                  <a:solidFill>
                    <a:srgbClr val="FFFF00"/>
                  </a:solidFill>
                </a:rPr>
                <a:t>Jaccard</a:t>
              </a:r>
              <a:r>
                <a:rPr lang="en-US" altLang="zh-CN" sz="1600" dirty="0" smtClean="0">
                  <a:solidFill>
                    <a:srgbClr val="FFFF00"/>
                  </a:solidFill>
                </a:rPr>
                <a:t> Similarity</a:t>
              </a:r>
            </a:p>
            <a:p>
              <a:pPr marL="342900" indent="-342900">
                <a:buAutoNum type="arabicPeriod"/>
              </a:pPr>
              <a:endParaRPr lang="en-US" altLang="zh-CN" sz="1600" dirty="0"/>
            </a:p>
            <a:p>
              <a:pPr marL="342900" indent="-342900">
                <a:buAutoNum type="arabicPeriod"/>
              </a:pPr>
              <a:endParaRPr lang="en-US" altLang="zh-CN" sz="1600" dirty="0" smtClean="0"/>
            </a:p>
            <a:p>
              <a:pPr marL="342900" indent="-342900">
                <a:buAutoNum type="arabicPeriod"/>
              </a:pPr>
              <a:endParaRPr lang="en-US" altLang="zh-CN" sz="1600" dirty="0" smtClean="0"/>
            </a:p>
            <a:p>
              <a:pPr marL="342900" indent="-342900">
                <a:buFontTx/>
                <a:buAutoNum type="arabicPeriod"/>
              </a:pPr>
              <a:r>
                <a:rPr lang="en-US" altLang="zh-CN" sz="1600" dirty="0" smtClean="0">
                  <a:solidFill>
                    <a:srgbClr val="FFFF00"/>
                  </a:solidFill>
                </a:rPr>
                <a:t>Cosine Similarity</a:t>
              </a:r>
            </a:p>
            <a:p>
              <a:pPr marL="342900" indent="-342900">
                <a:buFontTx/>
                <a:buAutoNum type="arabicPeriod"/>
              </a:pPr>
              <a:endParaRPr lang="en-US" altLang="zh-CN" sz="1600" dirty="0" smtClean="0"/>
            </a:p>
          </p:txBody>
        </p:sp>
      </p:grpSp>
      <p:grpSp>
        <p:nvGrpSpPr>
          <p:cNvPr id="13" name="组合 12"/>
          <p:cNvGrpSpPr/>
          <p:nvPr/>
        </p:nvGrpSpPr>
        <p:grpSpPr>
          <a:xfrm>
            <a:off x="6400800" y="1756065"/>
            <a:ext cx="2438400" cy="2949284"/>
            <a:chOff x="609600" y="3105150"/>
            <a:chExt cx="3573304" cy="1807314"/>
          </a:xfrm>
        </p:grpSpPr>
        <p:sp>
          <p:nvSpPr>
            <p:cNvPr id="14" name="矩形 13"/>
            <p:cNvSpPr/>
            <p:nvPr/>
          </p:nvSpPr>
          <p:spPr bwMode="auto">
            <a:xfrm>
              <a:off x="609600" y="3105150"/>
              <a:ext cx="3573304" cy="266374"/>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200" dirty="0" smtClean="0">
                  <a:solidFill>
                    <a:srgbClr val="FFFFFF">
                      <a:alpha val="98824"/>
                    </a:srgbClr>
                  </a:solidFill>
                  <a:latin typeface="Segoe UI" pitchFamily="34" charset="0"/>
                  <a:ea typeface="Segoe UI" pitchFamily="34" charset="0"/>
                  <a:cs typeface="Segoe UI" pitchFamily="34" charset="0"/>
                </a:rPr>
                <a:t>Knowledge-based</a:t>
              </a:r>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15" name="Rectangle 13"/>
            <p:cNvSpPr/>
            <p:nvPr/>
          </p:nvSpPr>
          <p:spPr bwMode="auto">
            <a:xfrm>
              <a:off x="609600" y="3371524"/>
              <a:ext cx="3573304" cy="1540940"/>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r>
                <a:rPr lang="en-US" altLang="zh-CN" sz="1600" dirty="0" smtClean="0">
                  <a:solidFill>
                    <a:srgbClr val="FFFF00"/>
                  </a:solidFill>
                </a:rPr>
                <a:t>1.   Word2Vec</a:t>
              </a:r>
            </a:p>
            <a:p>
              <a:pPr algn="ctr"/>
              <a:endParaRPr lang="en-US" altLang="zh-CN" sz="1600" dirty="0" smtClean="0"/>
            </a:p>
          </p:txBody>
        </p:sp>
      </p:grpSp>
      <p:sp>
        <p:nvSpPr>
          <p:cNvPr id="17" name="左大括号 16"/>
          <p:cNvSpPr/>
          <p:nvPr/>
        </p:nvSpPr>
        <p:spPr>
          <a:xfrm rot="5400000">
            <a:off x="2745069" y="-682517"/>
            <a:ext cx="522406" cy="433614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6400800" y="814685"/>
            <a:ext cx="2362200" cy="4616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2000" dirty="0" smtClean="0"/>
              <a:t>Semantic Similarity</a:t>
            </a:r>
            <a:endParaRPr lang="zh-CN" altLang="en-US" sz="2000" dirty="0" err="1" smtClean="0">
              <a:solidFill>
                <a:schemeClr val="tx1">
                  <a:alpha val="99000"/>
                </a:schemeClr>
              </a:solidFill>
            </a:endParaRPr>
          </a:p>
        </p:txBody>
      </p:sp>
      <p:sp>
        <p:nvSpPr>
          <p:cNvPr id="19" name="TextBox 18"/>
          <p:cNvSpPr txBox="1"/>
          <p:nvPr/>
        </p:nvSpPr>
        <p:spPr>
          <a:xfrm>
            <a:off x="2209800" y="790194"/>
            <a:ext cx="2362200" cy="4616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2000" dirty="0"/>
              <a:t>Lexical </a:t>
            </a:r>
            <a:r>
              <a:rPr lang="en-US" altLang="zh-CN" sz="2000" dirty="0" smtClean="0"/>
              <a:t>Similarity</a:t>
            </a:r>
            <a:endParaRPr lang="zh-CN" altLang="en-US" sz="2000" dirty="0" err="1" smtClean="0">
              <a:solidFill>
                <a:schemeClr val="tx1">
                  <a:alpha val="99000"/>
                </a:schemeClr>
              </a:solidFill>
            </a:endParaRPr>
          </a:p>
        </p:txBody>
      </p:sp>
      <mc:AlternateContent xmlns:mc="http://schemas.openxmlformats.org/markup-compatibility/2006" xmlns:a14="http://schemas.microsoft.com/office/drawing/2010/main">
        <mc:Choice Requires="a14">
          <p:sp>
            <p:nvSpPr>
              <p:cNvPr id="22" name="矩形 21"/>
              <p:cNvSpPr/>
              <p:nvPr/>
            </p:nvSpPr>
            <p:spPr>
              <a:xfrm>
                <a:off x="6400801" y="2990519"/>
                <a:ext cx="2438400" cy="651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1050"/>
                        <m:t>S</m:t>
                      </m:r>
                      <m:d>
                        <m:dPr>
                          <m:ctrlPr>
                            <a:rPr lang="zh-CN" altLang="zh-CN" sz="1050" i="1">
                              <a:latin typeface="Cambria Math"/>
                            </a:rPr>
                          </m:ctrlPr>
                        </m:dPr>
                        <m:e>
                          <m:r>
                            <m:rPr>
                              <m:nor/>
                            </m:rPr>
                            <a:rPr lang="en-US" altLang="zh-CN" sz="1050"/>
                            <m:t>T</m:t>
                          </m:r>
                          <m:r>
                            <m:rPr>
                              <m:nor/>
                            </m:rPr>
                            <a:rPr lang="en-US" altLang="zh-CN" sz="1050"/>
                            <m:t>1,</m:t>
                          </m:r>
                          <m:r>
                            <m:rPr>
                              <m:nor/>
                            </m:rPr>
                            <a:rPr lang="en-US" altLang="zh-CN" sz="1050"/>
                            <m:t>T</m:t>
                          </m:r>
                          <m:r>
                            <m:rPr>
                              <m:nor/>
                            </m:rPr>
                            <a:rPr lang="en-US" altLang="zh-CN" sz="1050"/>
                            <m:t>2</m:t>
                          </m:r>
                        </m:e>
                      </m:d>
                      <m:r>
                        <m:rPr>
                          <m:nor/>
                        </m:rPr>
                        <a:rPr lang="en-US" altLang="zh-CN" sz="1050"/>
                        <m:t>=</m:t>
                      </m:r>
                      <m:f>
                        <m:fPr>
                          <m:ctrlPr>
                            <a:rPr lang="zh-CN" altLang="zh-CN" sz="1050" i="1">
                              <a:latin typeface="Cambria Math"/>
                            </a:rPr>
                          </m:ctrlPr>
                        </m:fPr>
                        <m:num>
                          <m:nary>
                            <m:naryPr>
                              <m:chr m:val="∑"/>
                              <m:limLoc m:val="undOvr"/>
                              <m:ctrlPr>
                                <a:rPr lang="zh-CN" altLang="zh-CN" sz="1050" i="1">
                                  <a:latin typeface="Cambria Math"/>
                                </a:rPr>
                              </m:ctrlPr>
                            </m:naryPr>
                            <m:sub>
                              <m:r>
                                <m:rPr>
                                  <m:nor/>
                                </m:rPr>
                                <a:rPr lang="en-US" altLang="zh-CN" sz="1050"/>
                                <m:t>i</m:t>
                              </m:r>
                              <m:r>
                                <m:rPr>
                                  <m:nor/>
                                </m:rPr>
                                <a:rPr lang="en-US" altLang="zh-CN" sz="1050"/>
                                <m:t>=1</m:t>
                              </m:r>
                            </m:sub>
                            <m:sup>
                              <m:r>
                                <m:rPr>
                                  <m:nor/>
                                </m:rPr>
                                <a:rPr lang="en-US" altLang="zh-CN" sz="1050"/>
                                <m:t>n</m:t>
                              </m:r>
                            </m:sup>
                            <m:e>
                              <m:r>
                                <m:rPr>
                                  <m:sty m:val="p"/>
                                </m:rPr>
                                <a:rPr lang="en-US" altLang="zh-CN" sz="1050">
                                  <a:latin typeface="Cambria Math"/>
                                </a:rPr>
                                <m:t>V</m:t>
                              </m:r>
                              <m:r>
                                <a:rPr lang="en-US" altLang="zh-CN" sz="1050">
                                  <a:latin typeface="Cambria Math"/>
                                </a:rPr>
                                <m:t>(</m:t>
                              </m:r>
                              <m:sSub>
                                <m:sSubPr>
                                  <m:ctrlPr>
                                    <a:rPr lang="zh-CN" altLang="zh-CN" sz="1050" i="1">
                                      <a:latin typeface="Cambria Math"/>
                                    </a:rPr>
                                  </m:ctrlPr>
                                </m:sSubPr>
                                <m:e>
                                  <m:r>
                                    <m:rPr>
                                      <m:nor/>
                                    </m:rPr>
                                    <a:rPr lang="en-US" altLang="zh-CN" sz="1050"/>
                                    <m:t>T</m:t>
                                  </m:r>
                                  <m:r>
                                    <m:rPr>
                                      <m:nor/>
                                    </m:rPr>
                                    <a:rPr lang="en-US" altLang="zh-CN" sz="1050"/>
                                    <m:t>1)</m:t>
                                  </m:r>
                                </m:e>
                                <m:sub>
                                  <m:r>
                                    <m:rPr>
                                      <m:nor/>
                                    </m:rPr>
                                    <a:rPr lang="en-US" altLang="zh-CN" sz="1050"/>
                                    <m:t>i</m:t>
                                  </m:r>
                                </m:sub>
                              </m:sSub>
                              <m:r>
                                <m:rPr>
                                  <m:sty m:val="p"/>
                                </m:rPr>
                                <a:rPr lang="en-US" altLang="zh-CN" sz="1050">
                                  <a:latin typeface="Cambria Math"/>
                                </a:rPr>
                                <m:t>V</m:t>
                              </m:r>
                              <m:r>
                                <a:rPr lang="en-US" altLang="zh-CN" sz="1050">
                                  <a:latin typeface="Cambria Math"/>
                                </a:rPr>
                                <m:t>(</m:t>
                              </m:r>
                              <m:sSub>
                                <m:sSubPr>
                                  <m:ctrlPr>
                                    <a:rPr lang="zh-CN" altLang="zh-CN" sz="1050" i="1">
                                      <a:latin typeface="Cambria Math"/>
                                    </a:rPr>
                                  </m:ctrlPr>
                                </m:sSubPr>
                                <m:e>
                                  <m:r>
                                    <m:rPr>
                                      <m:nor/>
                                    </m:rPr>
                                    <a:rPr lang="en-US" altLang="zh-CN" sz="1050"/>
                                    <m:t>T</m:t>
                                  </m:r>
                                  <m:r>
                                    <m:rPr>
                                      <m:nor/>
                                    </m:rPr>
                                    <a:rPr lang="en-US" altLang="zh-CN" sz="1050"/>
                                    <m:t>2)</m:t>
                                  </m:r>
                                </m:e>
                                <m:sub>
                                  <m:r>
                                    <m:rPr>
                                      <m:nor/>
                                    </m:rPr>
                                    <a:rPr lang="en-US" altLang="zh-CN" sz="1050"/>
                                    <m:t>i</m:t>
                                  </m:r>
                                </m:sub>
                              </m:sSub>
                            </m:e>
                          </m:nary>
                        </m:num>
                        <m:den>
                          <m:rad>
                            <m:radPr>
                              <m:degHide m:val="on"/>
                              <m:ctrlPr>
                                <a:rPr lang="zh-CN" altLang="zh-CN" sz="1050" i="1">
                                  <a:latin typeface="Cambria Math"/>
                                </a:rPr>
                              </m:ctrlPr>
                            </m:radPr>
                            <m:deg/>
                            <m:e>
                              <m:nary>
                                <m:naryPr>
                                  <m:chr m:val="∑"/>
                                  <m:limLoc m:val="undOvr"/>
                                  <m:ctrlPr>
                                    <a:rPr lang="zh-CN" altLang="zh-CN" sz="1050" i="1">
                                      <a:latin typeface="Cambria Math"/>
                                    </a:rPr>
                                  </m:ctrlPr>
                                </m:naryPr>
                                <m:sub>
                                  <m:r>
                                    <m:rPr>
                                      <m:nor/>
                                    </m:rPr>
                                    <a:rPr lang="en-US" altLang="zh-CN" sz="1050"/>
                                    <m:t>i</m:t>
                                  </m:r>
                                  <m:r>
                                    <m:rPr>
                                      <m:nor/>
                                    </m:rPr>
                                    <a:rPr lang="en-US" altLang="zh-CN" sz="1050"/>
                                    <m:t>=1</m:t>
                                  </m:r>
                                </m:sub>
                                <m:sup>
                                  <m:r>
                                    <m:rPr>
                                      <m:nor/>
                                    </m:rPr>
                                    <a:rPr lang="en-US" altLang="zh-CN" sz="1050"/>
                                    <m:t>n</m:t>
                                  </m:r>
                                </m:sup>
                                <m:e>
                                  <m:sSubSup>
                                    <m:sSubSupPr>
                                      <m:ctrlPr>
                                        <a:rPr lang="zh-CN" altLang="zh-CN" sz="1050" i="1">
                                          <a:latin typeface="Cambria Math"/>
                                        </a:rPr>
                                      </m:ctrlPr>
                                    </m:sSubSupPr>
                                    <m:e>
                                      <m:r>
                                        <m:rPr>
                                          <m:nor/>
                                        </m:rPr>
                                        <a:rPr lang="en-US" altLang="zh-CN" sz="1050"/>
                                        <m:t>V</m:t>
                                      </m:r>
                                      <m:r>
                                        <m:rPr>
                                          <m:nor/>
                                        </m:rPr>
                                        <a:rPr lang="en-US" altLang="zh-CN" sz="1050"/>
                                        <m:t>(</m:t>
                                      </m:r>
                                      <m:r>
                                        <m:rPr>
                                          <m:nor/>
                                        </m:rPr>
                                        <a:rPr lang="en-US" altLang="zh-CN" sz="1050"/>
                                        <m:t>T</m:t>
                                      </m:r>
                                      <m:r>
                                        <m:rPr>
                                          <m:nor/>
                                        </m:rPr>
                                        <a:rPr lang="en-US" altLang="zh-CN" sz="1050"/>
                                        <m:t>1)</m:t>
                                      </m:r>
                                    </m:e>
                                    <m:sub>
                                      <m:r>
                                        <m:rPr>
                                          <m:nor/>
                                        </m:rPr>
                                        <a:rPr lang="en-US" altLang="zh-CN" sz="1050"/>
                                        <m:t>i</m:t>
                                      </m:r>
                                    </m:sub>
                                    <m:sup>
                                      <m:r>
                                        <m:rPr>
                                          <m:nor/>
                                        </m:rPr>
                                        <a:rPr lang="en-US" altLang="zh-CN" sz="1050"/>
                                        <m:t>2</m:t>
                                      </m:r>
                                    </m:sup>
                                  </m:sSubSup>
                                </m:e>
                              </m:nary>
                            </m:e>
                          </m:rad>
                          <m:rad>
                            <m:radPr>
                              <m:degHide m:val="on"/>
                              <m:ctrlPr>
                                <a:rPr lang="zh-CN" altLang="zh-CN" sz="1050" i="1">
                                  <a:latin typeface="Cambria Math"/>
                                </a:rPr>
                              </m:ctrlPr>
                            </m:radPr>
                            <m:deg/>
                            <m:e>
                              <m:nary>
                                <m:naryPr>
                                  <m:chr m:val="∑"/>
                                  <m:limLoc m:val="undOvr"/>
                                  <m:ctrlPr>
                                    <a:rPr lang="zh-CN" altLang="zh-CN" sz="1050" i="1">
                                      <a:latin typeface="Cambria Math"/>
                                    </a:rPr>
                                  </m:ctrlPr>
                                </m:naryPr>
                                <m:sub>
                                  <m:r>
                                    <m:rPr>
                                      <m:nor/>
                                    </m:rPr>
                                    <a:rPr lang="en-US" altLang="zh-CN" sz="1050"/>
                                    <m:t>i</m:t>
                                  </m:r>
                                  <m:r>
                                    <m:rPr>
                                      <m:nor/>
                                    </m:rPr>
                                    <a:rPr lang="en-US" altLang="zh-CN" sz="1050"/>
                                    <m:t>=1</m:t>
                                  </m:r>
                                </m:sub>
                                <m:sup>
                                  <m:r>
                                    <m:rPr>
                                      <m:nor/>
                                    </m:rPr>
                                    <a:rPr lang="en-US" altLang="zh-CN" sz="1050"/>
                                    <m:t>n</m:t>
                                  </m:r>
                                </m:sup>
                                <m:e>
                                  <m:sSubSup>
                                    <m:sSubSupPr>
                                      <m:ctrlPr>
                                        <a:rPr lang="zh-CN" altLang="zh-CN" sz="1050" i="1">
                                          <a:latin typeface="Cambria Math"/>
                                        </a:rPr>
                                      </m:ctrlPr>
                                    </m:sSubSupPr>
                                    <m:e>
                                      <m:r>
                                        <m:rPr>
                                          <m:nor/>
                                        </m:rPr>
                                        <a:rPr lang="en-US" altLang="zh-CN" sz="1050"/>
                                        <m:t>V</m:t>
                                      </m:r>
                                      <m:r>
                                        <m:rPr>
                                          <m:nor/>
                                        </m:rPr>
                                        <a:rPr lang="en-US" altLang="zh-CN" sz="1050"/>
                                        <m:t>(</m:t>
                                      </m:r>
                                      <m:r>
                                        <m:rPr>
                                          <m:nor/>
                                        </m:rPr>
                                        <a:rPr lang="en-US" altLang="zh-CN" sz="1050"/>
                                        <m:t>T</m:t>
                                      </m:r>
                                      <m:r>
                                        <m:rPr>
                                          <m:nor/>
                                        </m:rPr>
                                        <a:rPr lang="en-US" altLang="zh-CN" sz="1050"/>
                                        <m:t>2)</m:t>
                                      </m:r>
                                    </m:e>
                                    <m:sub>
                                      <m:r>
                                        <m:rPr>
                                          <m:nor/>
                                        </m:rPr>
                                        <a:rPr lang="en-US" altLang="zh-CN" sz="1050"/>
                                        <m:t>i</m:t>
                                      </m:r>
                                    </m:sub>
                                    <m:sup>
                                      <m:r>
                                        <m:rPr>
                                          <m:nor/>
                                        </m:rPr>
                                        <a:rPr lang="en-US" altLang="zh-CN" sz="1050"/>
                                        <m:t>2</m:t>
                                      </m:r>
                                    </m:sup>
                                  </m:sSubSup>
                                </m:e>
                              </m:nary>
                            </m:e>
                          </m:rad>
                        </m:den>
                      </m:f>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6400801" y="2990519"/>
                <a:ext cx="2438400" cy="651332"/>
              </a:xfrm>
              <a:prstGeom prst="rect">
                <a:avLst/>
              </a:prstGeom>
              <a:blipFill rotWithShape="1">
                <a:blip r:embed="rId2"/>
                <a:stretch>
                  <a:fillRect t="-36792" b="-5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87317" y="2647950"/>
                <a:ext cx="2376997" cy="554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m:t>S</m:t>
                      </m:r>
                      <m:d>
                        <m:dPr>
                          <m:ctrlPr>
                            <a:rPr lang="zh-CN" altLang="zh-CN" i="1">
                              <a:latin typeface="Cambria Math"/>
                            </a:rPr>
                          </m:ctrlPr>
                        </m:dPr>
                        <m:e>
                          <m:r>
                            <m:rPr>
                              <m:nor/>
                            </m:rPr>
                            <a:rPr lang="en-US" altLang="zh-CN"/>
                            <m:t>T</m:t>
                          </m:r>
                          <m:r>
                            <m:rPr>
                              <m:nor/>
                            </m:rPr>
                            <a:rPr lang="en-US" altLang="zh-CN"/>
                            <m:t>1,</m:t>
                          </m:r>
                          <m:r>
                            <m:rPr>
                              <m:nor/>
                            </m:rPr>
                            <a:rPr lang="en-US" altLang="zh-CN"/>
                            <m:t>T</m:t>
                          </m:r>
                          <m:r>
                            <m:rPr>
                              <m:nor/>
                            </m:rPr>
                            <a:rPr lang="en-US" altLang="zh-CN"/>
                            <m:t>2</m:t>
                          </m:r>
                        </m:e>
                      </m:d>
                      <m:r>
                        <m:rPr>
                          <m:nor/>
                        </m:rPr>
                        <a:rPr lang="en-US" altLang="zh-CN"/>
                        <m:t>=</m:t>
                      </m:r>
                      <m:f>
                        <m:fPr>
                          <m:ctrlPr>
                            <a:rPr lang="zh-CN" altLang="zh-CN" i="1">
                              <a:latin typeface="Cambria Math"/>
                            </a:rPr>
                          </m:ctrlPr>
                        </m:fPr>
                        <m:num>
                          <m:r>
                            <m:rPr>
                              <m:nor/>
                            </m:rPr>
                            <a:rPr lang="en-US" altLang="zh-CN"/>
                            <m:t>2×|</m:t>
                          </m:r>
                          <m:r>
                            <m:rPr>
                              <m:nor/>
                            </m:rPr>
                            <a:rPr lang="en-US" altLang="zh-CN"/>
                            <m:t>Bi</m:t>
                          </m:r>
                          <m:r>
                            <m:rPr>
                              <m:nor/>
                            </m:rPr>
                            <a:rPr lang="en-US" altLang="zh-CN"/>
                            <m:t>(</m:t>
                          </m:r>
                          <m:r>
                            <m:rPr>
                              <m:nor/>
                            </m:rPr>
                            <a:rPr lang="en-US" altLang="zh-CN"/>
                            <m:t>T</m:t>
                          </m:r>
                          <m:r>
                            <m:rPr>
                              <m:nor/>
                            </m:rPr>
                            <a:rPr lang="en-US" altLang="zh-CN"/>
                            <m:t>1)∩</m:t>
                          </m:r>
                          <m:r>
                            <m:rPr>
                              <m:nor/>
                            </m:rPr>
                            <a:rPr lang="en-US" altLang="zh-CN"/>
                            <m:t>Bi</m:t>
                          </m:r>
                          <m:r>
                            <m:rPr>
                              <m:nor/>
                            </m:rPr>
                            <a:rPr lang="en-US" altLang="zh-CN"/>
                            <m:t>(</m:t>
                          </m:r>
                          <m:r>
                            <m:rPr>
                              <m:nor/>
                            </m:rPr>
                            <a:rPr lang="en-US" altLang="zh-CN"/>
                            <m:t>T</m:t>
                          </m:r>
                          <m:r>
                            <m:rPr>
                              <m:nor/>
                            </m:rPr>
                            <a:rPr lang="en-US" altLang="zh-CN"/>
                            <m:t>2)|</m:t>
                          </m:r>
                        </m:num>
                        <m:den>
                          <m:r>
                            <m:rPr>
                              <m:nor/>
                            </m:rPr>
                            <a:rPr lang="en-US" altLang="zh-CN"/>
                            <m:t>|</m:t>
                          </m:r>
                          <m:r>
                            <m:rPr>
                              <m:nor/>
                            </m:rPr>
                            <a:rPr lang="en-US" altLang="zh-CN"/>
                            <m:t>Bi</m:t>
                          </m:r>
                          <m:r>
                            <m:rPr>
                              <m:nor/>
                            </m:rPr>
                            <a:rPr lang="en-US" altLang="zh-CN"/>
                            <m:t>(</m:t>
                          </m:r>
                          <m:r>
                            <m:rPr>
                              <m:nor/>
                            </m:rPr>
                            <a:rPr lang="en-US" altLang="zh-CN"/>
                            <m:t>T</m:t>
                          </m:r>
                          <m:r>
                            <m:rPr>
                              <m:nor/>
                            </m:rPr>
                            <a:rPr lang="en-US" altLang="zh-CN"/>
                            <m:t>1)|+|</m:t>
                          </m:r>
                          <m:r>
                            <m:rPr>
                              <m:nor/>
                            </m:rPr>
                            <a:rPr lang="en-US" altLang="zh-CN"/>
                            <m:t>Bi</m:t>
                          </m:r>
                          <m:r>
                            <m:rPr>
                              <m:nor/>
                            </m:rPr>
                            <a:rPr lang="en-US" altLang="zh-CN"/>
                            <m:t>(</m:t>
                          </m:r>
                          <m:r>
                            <m:rPr>
                              <m:nor/>
                            </m:rPr>
                            <a:rPr lang="en-US" altLang="zh-CN"/>
                            <m:t>T</m:t>
                          </m:r>
                          <m:r>
                            <m:rPr>
                              <m:nor/>
                            </m:rPr>
                            <a:rPr lang="en-US" altLang="zh-CN"/>
                            <m:t>2)|</m:t>
                          </m:r>
                        </m:den>
                      </m:f>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487317" y="2647950"/>
                <a:ext cx="2376997" cy="554126"/>
              </a:xfrm>
              <a:prstGeom prst="rect">
                <a:avLst/>
              </a:prstGeom>
              <a:blipFill rotWithShape="1">
                <a:blip r:embed="rId3"/>
                <a:stretch>
                  <a:fillRect b="-65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64457" y="3645173"/>
                <a:ext cx="2505238" cy="5343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m:t>S</m:t>
                      </m:r>
                      <m:d>
                        <m:dPr>
                          <m:ctrlPr>
                            <a:rPr lang="zh-CN" altLang="zh-CN" i="1">
                              <a:latin typeface="Cambria Math"/>
                            </a:rPr>
                          </m:ctrlPr>
                        </m:dPr>
                        <m:e>
                          <m:r>
                            <m:rPr>
                              <m:nor/>
                            </m:rPr>
                            <a:rPr lang="en-US" altLang="zh-CN"/>
                            <m:t>T</m:t>
                          </m:r>
                          <m:r>
                            <m:rPr>
                              <m:nor/>
                            </m:rPr>
                            <a:rPr lang="en-US" altLang="zh-CN"/>
                            <m:t>1,</m:t>
                          </m:r>
                          <m:r>
                            <m:rPr>
                              <m:nor/>
                            </m:rPr>
                            <a:rPr lang="en-US" altLang="zh-CN"/>
                            <m:t>T</m:t>
                          </m:r>
                          <m:r>
                            <m:rPr>
                              <m:nor/>
                            </m:rPr>
                            <a:rPr lang="en-US" altLang="zh-CN"/>
                            <m:t>2</m:t>
                          </m:r>
                        </m:e>
                      </m:d>
                      <m:r>
                        <m:rPr>
                          <m:nor/>
                        </m:rPr>
                        <a:rPr lang="en-US" altLang="zh-CN"/>
                        <m:t>=1</m:t>
                      </m:r>
                      <m:r>
                        <m:rPr>
                          <m:nor/>
                        </m:rPr>
                        <a:rPr lang="en-US" altLang="zh-CN" i="1"/>
                        <m:t>−</m:t>
                      </m:r>
                      <m:f>
                        <m:fPr>
                          <m:ctrlPr>
                            <a:rPr lang="zh-CN" altLang="zh-CN" i="1">
                              <a:latin typeface="Cambria Math"/>
                            </a:rPr>
                          </m:ctrlPr>
                        </m:fPr>
                        <m:num>
                          <m:r>
                            <m:rPr>
                              <m:nor/>
                            </m:rPr>
                            <a:rPr lang="en-US" altLang="zh-CN"/>
                            <m:t>MinOper</m:t>
                          </m:r>
                          <m:r>
                            <m:rPr>
                              <m:nor/>
                            </m:rPr>
                            <a:rPr lang="en-US" altLang="zh-CN"/>
                            <m:t>(</m:t>
                          </m:r>
                          <m:r>
                            <m:rPr>
                              <m:nor/>
                            </m:rPr>
                            <a:rPr lang="en-US" altLang="zh-CN"/>
                            <m:t>T</m:t>
                          </m:r>
                          <m:r>
                            <m:rPr>
                              <m:nor/>
                            </m:rPr>
                            <a:rPr lang="en-US" altLang="zh-CN"/>
                            <m:t>1,</m:t>
                          </m:r>
                          <m:r>
                            <m:rPr>
                              <m:nor/>
                            </m:rPr>
                            <a:rPr lang="en-US" altLang="zh-CN"/>
                            <m:t>T</m:t>
                          </m:r>
                          <m:r>
                            <m:rPr>
                              <m:nor/>
                            </m:rPr>
                            <a:rPr lang="en-US" altLang="zh-CN"/>
                            <m:t>2)</m:t>
                          </m:r>
                        </m:num>
                        <m:den>
                          <m:r>
                            <m:rPr>
                              <m:nor/>
                            </m:rPr>
                            <a:rPr lang="en-US" altLang="zh-CN"/>
                            <m:t>Max</m:t>
                          </m:r>
                          <m:r>
                            <m:rPr>
                              <m:nor/>
                            </m:rPr>
                            <a:rPr lang="en-US" altLang="zh-CN"/>
                            <m:t>(</m:t>
                          </m:r>
                          <m:r>
                            <m:rPr>
                              <m:nor/>
                            </m:rPr>
                            <a:rPr lang="en-US" altLang="zh-CN"/>
                            <m:t>T</m:t>
                          </m:r>
                          <m:r>
                            <m:rPr>
                              <m:nor/>
                            </m:rPr>
                            <a:rPr lang="en-US" altLang="zh-CN"/>
                            <m:t>1,</m:t>
                          </m:r>
                          <m:r>
                            <m:rPr>
                              <m:nor/>
                            </m:rPr>
                            <a:rPr lang="en-US" altLang="zh-CN"/>
                            <m:t>T</m:t>
                          </m:r>
                          <m:r>
                            <m:rPr>
                              <m:nor/>
                            </m:rPr>
                            <a:rPr lang="en-US" altLang="zh-CN"/>
                            <m:t>2)</m:t>
                          </m:r>
                        </m:den>
                      </m:f>
                    </m:oMath>
                  </m:oMathPara>
                </a14:m>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464457" y="3645173"/>
                <a:ext cx="2505238" cy="534377"/>
              </a:xfrm>
              <a:prstGeom prst="rect">
                <a:avLst/>
              </a:prstGeom>
              <a:blipFill rotWithShape="1">
                <a:blip r:embed="rId4"/>
                <a:stretch>
                  <a:fillRect b="-5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3486071" y="2627675"/>
                <a:ext cx="2110898" cy="554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m:t>S</m:t>
                      </m:r>
                      <m:d>
                        <m:dPr>
                          <m:ctrlPr>
                            <a:rPr lang="zh-CN" altLang="zh-CN" i="1">
                              <a:latin typeface="Cambria Math"/>
                            </a:rPr>
                          </m:ctrlPr>
                        </m:dPr>
                        <m:e>
                          <m:r>
                            <m:rPr>
                              <m:nor/>
                            </m:rPr>
                            <a:rPr lang="en-US" altLang="zh-CN"/>
                            <m:t>T</m:t>
                          </m:r>
                          <m:r>
                            <m:rPr>
                              <m:nor/>
                            </m:rPr>
                            <a:rPr lang="en-US" altLang="zh-CN"/>
                            <m:t>1,</m:t>
                          </m:r>
                          <m:r>
                            <m:rPr>
                              <m:nor/>
                            </m:rPr>
                            <a:rPr lang="en-US" altLang="zh-CN"/>
                            <m:t>T</m:t>
                          </m:r>
                          <m:r>
                            <m:rPr>
                              <m:nor/>
                            </m:rPr>
                            <a:rPr lang="en-US" altLang="zh-CN"/>
                            <m:t>2</m:t>
                          </m:r>
                        </m:e>
                      </m:d>
                      <m:r>
                        <m:rPr>
                          <m:nor/>
                        </m:rPr>
                        <a:rPr lang="en-US" altLang="zh-CN"/>
                        <m:t>=</m:t>
                      </m:r>
                      <m:f>
                        <m:fPr>
                          <m:ctrlPr>
                            <a:rPr lang="zh-CN" altLang="zh-CN" i="1">
                              <a:latin typeface="Cambria Math"/>
                            </a:rPr>
                          </m:ctrlPr>
                        </m:fPr>
                        <m:num>
                          <m:r>
                            <m:rPr>
                              <m:nor/>
                            </m:rPr>
                            <a:rPr lang="en-US" altLang="zh-CN"/>
                            <m:t>|</m:t>
                          </m:r>
                          <m:r>
                            <m:rPr>
                              <m:nor/>
                            </m:rPr>
                            <a:rPr lang="en-US" altLang="zh-CN"/>
                            <m:t>S</m:t>
                          </m:r>
                          <m:r>
                            <m:rPr>
                              <m:nor/>
                            </m:rPr>
                            <a:rPr lang="en-US" altLang="zh-CN"/>
                            <m:t>(</m:t>
                          </m:r>
                          <m:r>
                            <m:rPr>
                              <m:nor/>
                            </m:rPr>
                            <a:rPr lang="en-US" altLang="zh-CN"/>
                            <m:t>T</m:t>
                          </m:r>
                          <m:r>
                            <m:rPr>
                              <m:nor/>
                            </m:rPr>
                            <a:rPr lang="en-US" altLang="zh-CN"/>
                            <m:t>1)∩</m:t>
                          </m:r>
                          <m:r>
                            <m:rPr>
                              <m:nor/>
                            </m:rPr>
                            <a:rPr lang="en-US" altLang="zh-CN"/>
                            <m:t>S</m:t>
                          </m:r>
                          <m:r>
                            <m:rPr>
                              <m:nor/>
                            </m:rPr>
                            <a:rPr lang="en-US" altLang="zh-CN"/>
                            <m:t>(</m:t>
                          </m:r>
                          <m:r>
                            <m:rPr>
                              <m:nor/>
                            </m:rPr>
                            <a:rPr lang="en-US" altLang="zh-CN"/>
                            <m:t>T</m:t>
                          </m:r>
                          <m:r>
                            <m:rPr>
                              <m:nor/>
                            </m:rPr>
                            <a:rPr lang="en-US" altLang="zh-CN"/>
                            <m:t>2)|</m:t>
                          </m:r>
                        </m:num>
                        <m:den>
                          <m:r>
                            <m:rPr>
                              <m:nor/>
                            </m:rPr>
                            <a:rPr lang="en-US" altLang="zh-CN"/>
                            <m:t>|</m:t>
                          </m:r>
                          <m:r>
                            <m:rPr>
                              <m:nor/>
                            </m:rPr>
                            <a:rPr lang="en-US" altLang="zh-CN"/>
                            <m:t>S</m:t>
                          </m:r>
                          <m:r>
                            <m:rPr>
                              <m:nor/>
                            </m:rPr>
                            <a:rPr lang="en-US" altLang="zh-CN"/>
                            <m:t>(</m:t>
                          </m:r>
                          <m:r>
                            <m:rPr>
                              <m:nor/>
                            </m:rPr>
                            <a:rPr lang="en-US" altLang="zh-CN"/>
                            <m:t>T</m:t>
                          </m:r>
                          <m:r>
                            <m:rPr>
                              <m:nor/>
                            </m:rPr>
                            <a:rPr lang="en-US" altLang="zh-CN"/>
                            <m:t>1)</m:t>
                          </m:r>
                          <m:r>
                            <m:rPr>
                              <m:nor/>
                            </m:rPr>
                            <a:rPr lang="zh-CN" altLang="zh-CN"/>
                            <m:t>∪</m:t>
                          </m:r>
                          <m:r>
                            <m:rPr>
                              <m:nor/>
                            </m:rPr>
                            <a:rPr lang="en-US" altLang="zh-CN"/>
                            <m:t>S</m:t>
                          </m:r>
                          <m:r>
                            <m:rPr>
                              <m:nor/>
                            </m:rPr>
                            <a:rPr lang="en-US" altLang="zh-CN"/>
                            <m:t>(</m:t>
                          </m:r>
                          <m:r>
                            <m:rPr>
                              <m:nor/>
                            </m:rPr>
                            <a:rPr lang="en-US" altLang="zh-CN"/>
                            <m:t>T</m:t>
                          </m:r>
                          <m:r>
                            <m:rPr>
                              <m:nor/>
                            </m:rPr>
                            <a:rPr lang="en-US" altLang="zh-CN"/>
                            <m:t>2)|</m:t>
                          </m:r>
                        </m:den>
                      </m:f>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486071" y="2627675"/>
                <a:ext cx="2110898" cy="554126"/>
              </a:xfrm>
              <a:prstGeom prst="rect">
                <a:avLst/>
              </a:prstGeom>
              <a:blipFill rotWithShape="1">
                <a:blip r:embed="rId5"/>
                <a:stretch>
                  <a:fillRect b="-65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3208110" y="3562350"/>
                <a:ext cx="2666820" cy="837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zh-CN" i="1">
                              <a:latin typeface="Cambria Math"/>
                            </a:rPr>
                          </m:ctrlPr>
                        </m:funcPr>
                        <m:fName>
                          <m:r>
                            <m:rPr>
                              <m:nor/>
                            </m:rPr>
                            <a:rPr lang="en-US" altLang="zh-CN"/>
                            <m:t>cos</m:t>
                          </m:r>
                        </m:fName>
                        <m:e>
                          <m:d>
                            <m:dPr>
                              <m:ctrlPr>
                                <a:rPr lang="zh-CN" altLang="zh-CN" i="1">
                                  <a:latin typeface="Cambria Math"/>
                                </a:rPr>
                              </m:ctrlPr>
                            </m:dPr>
                            <m:e>
                              <m:r>
                                <m:rPr>
                                  <m:nor/>
                                </m:rPr>
                                <a:rPr lang="en-US" altLang="zh-CN"/>
                                <m:t>θ</m:t>
                              </m:r>
                            </m:e>
                          </m:d>
                        </m:e>
                      </m:func>
                      <m:r>
                        <m:rPr>
                          <m:nor/>
                        </m:rPr>
                        <a:rPr lang="en-US" altLang="zh-CN"/>
                        <m:t>=</m:t>
                      </m:r>
                      <m:f>
                        <m:fPr>
                          <m:ctrlPr>
                            <a:rPr lang="zh-CN" altLang="zh-CN" i="1">
                              <a:latin typeface="Cambria Math"/>
                            </a:rPr>
                          </m:ctrlPr>
                        </m:fPr>
                        <m:num>
                          <m:nary>
                            <m:naryPr>
                              <m:chr m:val="∑"/>
                              <m:limLoc m:val="subSup"/>
                              <m:ctrlPr>
                                <a:rPr lang="zh-CN" altLang="zh-CN" i="1">
                                  <a:latin typeface="Cambria Math"/>
                                </a:rPr>
                              </m:ctrlPr>
                            </m:naryPr>
                            <m:sub>
                              <m:r>
                                <m:rPr>
                                  <m:nor/>
                                </m:rPr>
                                <a:rPr lang="en-US" altLang="zh-CN"/>
                                <m:t>i</m:t>
                              </m:r>
                              <m:r>
                                <m:rPr>
                                  <m:nor/>
                                </m:rPr>
                                <a:rPr lang="en-US" altLang="zh-CN"/>
                                <m:t>=1</m:t>
                              </m:r>
                            </m:sub>
                            <m:sup>
                              <m:r>
                                <m:rPr>
                                  <m:nor/>
                                </m:rPr>
                                <a:rPr lang="en-US" altLang="zh-CN"/>
                                <m:t>n</m:t>
                              </m:r>
                            </m:sup>
                            <m:e>
                              <m:sSub>
                                <m:sSubPr>
                                  <m:ctrlPr>
                                    <a:rPr lang="zh-CN" altLang="zh-CN" i="1">
                                      <a:latin typeface="Cambria Math"/>
                                    </a:rPr>
                                  </m:ctrlPr>
                                </m:sSubPr>
                                <m:e>
                                  <m:r>
                                    <m:rPr>
                                      <m:nor/>
                                    </m:rPr>
                                    <a:rPr lang="en-US" altLang="zh-CN"/>
                                    <m:t>T</m:t>
                                  </m:r>
                                  <m:r>
                                    <m:rPr>
                                      <m:nor/>
                                    </m:rPr>
                                    <a:rPr lang="en-US" altLang="zh-CN"/>
                                    <m:t>1</m:t>
                                  </m:r>
                                </m:e>
                                <m:sub>
                                  <m:r>
                                    <m:rPr>
                                      <m:nor/>
                                    </m:rPr>
                                    <a:rPr lang="en-US" altLang="zh-CN"/>
                                    <m:t>i</m:t>
                                  </m:r>
                                </m:sub>
                              </m:sSub>
                              <m:sSub>
                                <m:sSubPr>
                                  <m:ctrlPr>
                                    <a:rPr lang="zh-CN" altLang="zh-CN" i="1">
                                      <a:latin typeface="Cambria Math"/>
                                    </a:rPr>
                                  </m:ctrlPr>
                                </m:sSubPr>
                                <m:e>
                                  <m:r>
                                    <m:rPr>
                                      <m:nor/>
                                    </m:rPr>
                                    <a:rPr lang="en-US" altLang="zh-CN"/>
                                    <m:t>T</m:t>
                                  </m:r>
                                  <m:r>
                                    <m:rPr>
                                      <m:nor/>
                                    </m:rPr>
                                    <a:rPr lang="en-US" altLang="zh-CN"/>
                                    <m:t>2</m:t>
                                  </m:r>
                                </m:e>
                                <m:sub>
                                  <m:r>
                                    <m:rPr>
                                      <m:nor/>
                                    </m:rPr>
                                    <a:rPr lang="en-US" altLang="zh-CN"/>
                                    <m:t>i</m:t>
                                  </m:r>
                                </m:sub>
                              </m:sSub>
                            </m:e>
                          </m:nary>
                        </m:num>
                        <m:den>
                          <m:rad>
                            <m:radPr>
                              <m:degHide m:val="on"/>
                              <m:ctrlPr>
                                <a:rPr lang="zh-CN" altLang="zh-CN" i="1">
                                  <a:latin typeface="Cambria Math"/>
                                </a:rPr>
                              </m:ctrlPr>
                            </m:radPr>
                            <m:deg/>
                            <m:e>
                              <m:nary>
                                <m:naryPr>
                                  <m:chr m:val="∑"/>
                                  <m:limLoc m:val="subSup"/>
                                  <m:ctrlPr>
                                    <a:rPr lang="zh-CN" altLang="zh-CN" i="1">
                                      <a:latin typeface="Cambria Math"/>
                                    </a:rPr>
                                  </m:ctrlPr>
                                </m:naryPr>
                                <m:sub>
                                  <m:r>
                                    <m:rPr>
                                      <m:nor/>
                                    </m:rPr>
                                    <a:rPr lang="en-US" altLang="zh-CN"/>
                                    <m:t>i</m:t>
                                  </m:r>
                                  <m:r>
                                    <m:rPr>
                                      <m:nor/>
                                    </m:rPr>
                                    <a:rPr lang="en-US" altLang="zh-CN"/>
                                    <m:t>=1</m:t>
                                  </m:r>
                                </m:sub>
                                <m:sup>
                                  <m:r>
                                    <m:rPr>
                                      <m:nor/>
                                    </m:rPr>
                                    <a:rPr lang="en-US" altLang="zh-CN"/>
                                    <m:t>n</m:t>
                                  </m:r>
                                </m:sup>
                                <m:e>
                                  <m:sSubSup>
                                    <m:sSubSupPr>
                                      <m:ctrlPr>
                                        <a:rPr lang="zh-CN" altLang="zh-CN" i="1">
                                          <a:latin typeface="Cambria Math"/>
                                        </a:rPr>
                                      </m:ctrlPr>
                                    </m:sSubSupPr>
                                    <m:e>
                                      <m:r>
                                        <m:rPr>
                                          <m:nor/>
                                        </m:rPr>
                                        <a:rPr lang="en-US" altLang="zh-CN"/>
                                        <m:t>T</m:t>
                                      </m:r>
                                      <m:r>
                                        <m:rPr>
                                          <m:nor/>
                                        </m:rPr>
                                        <a:rPr lang="en-US" altLang="zh-CN"/>
                                        <m:t>1</m:t>
                                      </m:r>
                                    </m:e>
                                    <m:sub>
                                      <m:r>
                                        <m:rPr>
                                          <m:nor/>
                                        </m:rPr>
                                        <a:rPr lang="en-US" altLang="zh-CN"/>
                                        <m:t>i</m:t>
                                      </m:r>
                                    </m:sub>
                                    <m:sup>
                                      <m:r>
                                        <m:rPr>
                                          <m:nor/>
                                        </m:rPr>
                                        <a:rPr lang="en-US" altLang="zh-CN"/>
                                        <m:t>2</m:t>
                                      </m:r>
                                    </m:sup>
                                  </m:sSubSup>
                                </m:e>
                              </m:nary>
                            </m:e>
                          </m:rad>
                          <m:rad>
                            <m:radPr>
                              <m:degHide m:val="on"/>
                              <m:ctrlPr>
                                <a:rPr lang="zh-CN" altLang="zh-CN" i="1">
                                  <a:latin typeface="Cambria Math"/>
                                </a:rPr>
                              </m:ctrlPr>
                            </m:radPr>
                            <m:deg/>
                            <m:e>
                              <m:nary>
                                <m:naryPr>
                                  <m:chr m:val="∑"/>
                                  <m:limLoc m:val="subSup"/>
                                  <m:ctrlPr>
                                    <a:rPr lang="zh-CN" altLang="zh-CN" i="1">
                                      <a:latin typeface="Cambria Math"/>
                                    </a:rPr>
                                  </m:ctrlPr>
                                </m:naryPr>
                                <m:sub>
                                  <m:r>
                                    <m:rPr>
                                      <m:nor/>
                                    </m:rPr>
                                    <a:rPr lang="en-US" altLang="zh-CN"/>
                                    <m:t>i</m:t>
                                  </m:r>
                                  <m:r>
                                    <m:rPr>
                                      <m:nor/>
                                    </m:rPr>
                                    <a:rPr lang="en-US" altLang="zh-CN"/>
                                    <m:t>=1</m:t>
                                  </m:r>
                                </m:sub>
                                <m:sup>
                                  <m:r>
                                    <m:rPr>
                                      <m:nor/>
                                    </m:rPr>
                                    <a:rPr lang="en-US" altLang="zh-CN"/>
                                    <m:t>n</m:t>
                                  </m:r>
                                </m:sup>
                                <m:e>
                                  <m:sSubSup>
                                    <m:sSubSupPr>
                                      <m:ctrlPr>
                                        <a:rPr lang="zh-CN" altLang="zh-CN" i="1">
                                          <a:latin typeface="Cambria Math"/>
                                        </a:rPr>
                                      </m:ctrlPr>
                                    </m:sSubSupPr>
                                    <m:e>
                                      <m:r>
                                        <m:rPr>
                                          <m:nor/>
                                        </m:rPr>
                                        <a:rPr lang="en-US" altLang="zh-CN"/>
                                        <m:t>T</m:t>
                                      </m:r>
                                      <m:r>
                                        <m:rPr>
                                          <m:nor/>
                                        </m:rPr>
                                        <a:rPr lang="en-US" altLang="zh-CN"/>
                                        <m:t>2</m:t>
                                      </m:r>
                                    </m:e>
                                    <m:sub>
                                      <m:r>
                                        <m:rPr>
                                          <m:nor/>
                                        </m:rPr>
                                        <a:rPr lang="en-US" altLang="zh-CN"/>
                                        <m:t>i</m:t>
                                      </m:r>
                                    </m:sub>
                                    <m:sup>
                                      <m:r>
                                        <m:rPr>
                                          <m:nor/>
                                        </m:rPr>
                                        <a:rPr lang="en-US" altLang="zh-CN"/>
                                        <m:t>2</m:t>
                                      </m:r>
                                    </m:sup>
                                  </m:sSubSup>
                                </m:e>
                              </m:nary>
                            </m:e>
                          </m:rad>
                        </m:den>
                      </m:f>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208110" y="3562350"/>
                <a:ext cx="2666820" cy="837537"/>
              </a:xfrm>
              <a:prstGeom prst="rect">
                <a:avLst/>
              </a:prstGeom>
              <a:blipFill rotWithShape="1">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06973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228600" y="798243"/>
            <a:ext cx="5334000" cy="4223338"/>
          </a:xfrm>
          <a:prstGeom prst="roundRect">
            <a:avLst>
              <a:gd name="adj" fmla="val 2774"/>
            </a:avLst>
          </a:prstGeom>
          <a:solidFill>
            <a:schemeClr val="accent3">
              <a:lumMod val="40000"/>
              <a:lumOff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587878777"/>
              </p:ext>
            </p:extLst>
          </p:nvPr>
        </p:nvGraphicFramePr>
        <p:xfrm>
          <a:off x="5638800" y="775350"/>
          <a:ext cx="3429000" cy="4234800"/>
        </p:xfrm>
        <a:graphic>
          <a:graphicData uri="http://schemas.openxmlformats.org/drawingml/2006/table">
            <a:tbl>
              <a:tblPr firstRow="1" firstCol="1" bandRow="1">
                <a:tableStyleId>{91EBBBCC-DAD2-459C-BE2E-F6DE35CF9A28}</a:tableStyleId>
              </a:tblPr>
              <a:tblGrid>
                <a:gridCol w="842466"/>
                <a:gridCol w="2586534"/>
              </a:tblGrid>
              <a:tr h="198000">
                <a:tc>
                  <a:txBody>
                    <a:bodyPr/>
                    <a:lstStyle/>
                    <a:p>
                      <a:pPr algn="ctr">
                        <a:spcAft>
                          <a:spcPts val="0"/>
                        </a:spcAft>
                      </a:pPr>
                      <a:r>
                        <a:rPr lang="en-US" sz="800" dirty="0">
                          <a:solidFill>
                            <a:schemeClr val="tx1"/>
                          </a:solidFill>
                          <a:effectLst/>
                        </a:rPr>
                        <a:t>Feature</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800" dirty="0">
                          <a:solidFill>
                            <a:schemeClr val="tx1"/>
                          </a:solidFill>
                          <a:effectLst/>
                        </a:rPr>
                        <a:t>Description</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gridSpan="2">
                  <a:txBody>
                    <a:bodyPr/>
                    <a:lstStyle/>
                    <a:p>
                      <a:pPr algn="ctr">
                        <a:spcAft>
                          <a:spcPts val="0"/>
                        </a:spcAft>
                      </a:pPr>
                      <a:r>
                        <a:rPr lang="en-US" sz="700" b="1" dirty="0">
                          <a:solidFill>
                            <a:srgbClr val="00B050"/>
                          </a:solidFill>
                          <a:effectLst/>
                        </a:rPr>
                        <a:t>Group 1: Raw API features</a:t>
                      </a:r>
                      <a:endParaRPr lang="zh-CN" sz="800" b="1"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r>
              <a:tr h="198000">
                <a:tc>
                  <a:txBody>
                    <a:bodyPr/>
                    <a:lstStyle/>
                    <a:p>
                      <a:pPr>
                        <a:spcAft>
                          <a:spcPts val="0"/>
                        </a:spcAft>
                      </a:pPr>
                      <a:r>
                        <a:rPr lang="en-US" sz="700" b="0" dirty="0" err="1">
                          <a:solidFill>
                            <a:schemeClr val="tx1"/>
                          </a:solidFill>
                          <a:effectLst/>
                        </a:rPr>
                        <a:t>WholeAPIFre</a:t>
                      </a:r>
                      <a:endParaRPr lang="zh-CN" sz="800" b="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700" dirty="0">
                          <a:solidFill>
                            <a:schemeClr val="tx1"/>
                          </a:solidFill>
                          <a:effectLst/>
                        </a:rPr>
                        <a:t>How strongly a whole API is associated to the fragment.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dirty="0" err="1">
                          <a:solidFill>
                            <a:schemeClr val="tx1"/>
                          </a:solidFill>
                          <a:effectLst/>
                        </a:rPr>
                        <a:t>PartAPIFre</a:t>
                      </a:r>
                      <a:endParaRPr lang="zh-CN" sz="800" b="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700" dirty="0">
                          <a:solidFill>
                            <a:schemeClr val="tx1"/>
                          </a:solidFill>
                          <a:effectLst/>
                        </a:rPr>
                        <a:t>How strongly a part API is associated to the fragment.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dirty="0" err="1">
                          <a:solidFill>
                            <a:schemeClr val="tx1"/>
                          </a:solidFill>
                          <a:effectLst/>
                        </a:rPr>
                        <a:t>ContainCodeFre</a:t>
                      </a:r>
                      <a:endParaRPr lang="zh-CN" sz="800" b="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700" dirty="0">
                          <a:solidFill>
                            <a:schemeClr val="tx1"/>
                          </a:solidFill>
                          <a:effectLst/>
                        </a:rPr>
                        <a:t>How many code snippets the fragment contains.</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dirty="0" err="1">
                          <a:solidFill>
                            <a:schemeClr val="tx1"/>
                          </a:solidFill>
                          <a:effectLst/>
                        </a:rPr>
                        <a:t>InstantiationFre</a:t>
                      </a:r>
                      <a:endParaRPr lang="zh-CN" sz="800" b="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700" dirty="0">
                          <a:solidFill>
                            <a:schemeClr val="tx1"/>
                          </a:solidFill>
                          <a:effectLst/>
                        </a:rPr>
                        <a:t>Frequency with which an API is initialized as an object.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dirty="0" err="1">
                          <a:solidFill>
                            <a:schemeClr val="tx1"/>
                          </a:solidFill>
                          <a:effectLst/>
                        </a:rPr>
                        <a:t>SubjectFre</a:t>
                      </a:r>
                      <a:endParaRPr lang="zh-CN" sz="800" b="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700" dirty="0">
                          <a:solidFill>
                            <a:schemeClr val="tx1"/>
                          </a:solidFill>
                          <a:effectLst/>
                        </a:rPr>
                        <a:t>How many times the API acts as subject of each sentence.</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InConditionSen</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700" dirty="0">
                          <a:solidFill>
                            <a:schemeClr val="tx1"/>
                          </a:solidFill>
                          <a:effectLst/>
                        </a:rPr>
                        <a:t>Whether the API appears in the condition sentences.</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EmergeParaLoc</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700" dirty="0">
                          <a:solidFill>
                            <a:schemeClr val="tx1"/>
                          </a:solidFill>
                          <a:effectLst/>
                        </a:rPr>
                        <a:t>The minimum location the API appears in each paragraph.</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Word2VecSimi</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700" dirty="0">
                          <a:solidFill>
                            <a:schemeClr val="tx1"/>
                          </a:solidFill>
                          <a:effectLst/>
                        </a:rPr>
                        <a:t>Word2Vec similarity between API and fragment.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gridSpan="2">
                  <a:txBody>
                    <a:bodyPr/>
                    <a:lstStyle/>
                    <a:p>
                      <a:pPr algn="ctr">
                        <a:spcAft>
                          <a:spcPts val="0"/>
                        </a:spcAft>
                      </a:pPr>
                      <a:r>
                        <a:rPr lang="en-US" sz="700" b="1" dirty="0">
                          <a:solidFill>
                            <a:srgbClr val="00B050"/>
                          </a:solidFill>
                          <a:effectLst/>
                        </a:rPr>
                        <a:t>Group 2: Co-occurrence API features</a:t>
                      </a:r>
                      <a:endParaRPr lang="zh-CN" sz="800" b="1"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r>
              <a:tr h="198000">
                <a:tc>
                  <a:txBody>
                    <a:bodyPr/>
                    <a:lstStyle/>
                    <a:p>
                      <a:pPr>
                        <a:spcAft>
                          <a:spcPts val="0"/>
                        </a:spcAft>
                      </a:pPr>
                      <a:r>
                        <a:rPr lang="en-US" sz="700" b="0">
                          <a:solidFill>
                            <a:schemeClr val="tx1"/>
                          </a:solidFill>
                          <a:effectLst/>
                        </a:rPr>
                        <a:t>CoAPIFre</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How many co-occurrence APIs are contained in the fragment.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CoAPIFreInCode</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How many co-occurrence APIs are contained in code snippets.</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wholeCoAPIFre</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How strongly co-occurrence APIs are associated to the fragment.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CoAPISenPro</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The proportion of sentences which contain co-occurrence APIs.</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CoWord2VecSimi</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Word2Vec similarity between sentences containing co-occurrence APIs and not.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gridSpan="2">
                  <a:txBody>
                    <a:bodyPr/>
                    <a:lstStyle/>
                    <a:p>
                      <a:pPr algn="ctr">
                        <a:spcAft>
                          <a:spcPts val="0"/>
                        </a:spcAft>
                      </a:pPr>
                      <a:r>
                        <a:rPr lang="en-US" sz="700" b="1" dirty="0">
                          <a:solidFill>
                            <a:srgbClr val="00B050"/>
                          </a:solidFill>
                          <a:effectLst/>
                        </a:rPr>
                        <a:t>Group 3: API extension features</a:t>
                      </a:r>
                      <a:endParaRPr lang="zh-CN" sz="800" b="1"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r>
              <a:tr h="198000">
                <a:tc>
                  <a:txBody>
                    <a:bodyPr/>
                    <a:lstStyle/>
                    <a:p>
                      <a:pPr>
                        <a:spcAft>
                          <a:spcPts val="0"/>
                        </a:spcAft>
                      </a:pPr>
                      <a:r>
                        <a:rPr lang="en-US" sz="700" b="0">
                          <a:solidFill>
                            <a:schemeClr val="tx1"/>
                          </a:solidFill>
                          <a:effectLst/>
                        </a:rPr>
                        <a:t>MethodFre</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How many methods in specification based API extension are contained in the fragment.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IsMethodInTitle</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Whether the methods in specification based API extension are contained in the title.</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a:solidFill>
                            <a:schemeClr val="tx1"/>
                          </a:solidFill>
                          <a:effectLst/>
                        </a:rPr>
                        <a:t>ClueWordCount</a:t>
                      </a:r>
                      <a:endParaRPr lang="zh-CN" sz="800" b="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How many clue words occurred in the Stack Overflow based API extension.</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8000">
                <a:tc>
                  <a:txBody>
                    <a:bodyPr/>
                    <a:lstStyle/>
                    <a:p>
                      <a:pPr>
                        <a:spcAft>
                          <a:spcPts val="0"/>
                        </a:spcAft>
                      </a:pPr>
                      <a:r>
                        <a:rPr lang="en-US" sz="700" b="0" dirty="0">
                          <a:solidFill>
                            <a:schemeClr val="tx1"/>
                          </a:solidFill>
                          <a:effectLst/>
                        </a:rPr>
                        <a:t>ExWord2VecSimi</a:t>
                      </a:r>
                      <a:endParaRPr lang="zh-CN" sz="800" b="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700" dirty="0">
                          <a:solidFill>
                            <a:schemeClr val="tx1"/>
                          </a:solidFill>
                          <a:effectLst/>
                        </a:rPr>
                        <a:t>Word2Vec similarity between Stack Overflow based API extension and the fragment.</a:t>
                      </a:r>
                      <a:endParaRPr lang="zh-CN" sz="800"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标题 1"/>
          <p:cNvSpPr>
            <a:spLocks noGrp="1"/>
          </p:cNvSpPr>
          <p:nvPr>
            <p:ph type="title"/>
          </p:nvPr>
        </p:nvSpPr>
        <p:spPr/>
        <p:txBody>
          <a:bodyPr/>
          <a:lstStyle/>
          <a:p>
            <a:r>
              <a:rPr lang="en-US" altLang="zh-CN" dirty="0" smtClean="0"/>
              <a:t>Feature Design</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610" y="819150"/>
            <a:ext cx="3634740" cy="4149602"/>
          </a:xfrm>
          <a:prstGeom prst="rect">
            <a:avLst/>
          </a:prstGeom>
          <a:noFill/>
          <a:ln>
            <a:noFill/>
          </a:ln>
          <a:effectLst>
            <a:outerShdw dist="35921" dir="2700000" algn="ctr" rotWithShape="0">
              <a:schemeClr val="tx1">
                <a:lumMod val="85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组合 11"/>
          <p:cNvGrpSpPr/>
          <p:nvPr/>
        </p:nvGrpSpPr>
        <p:grpSpPr>
          <a:xfrm>
            <a:off x="304800" y="2952750"/>
            <a:ext cx="1447800" cy="952756"/>
            <a:chOff x="609600" y="3105150"/>
            <a:chExt cx="3573304" cy="1504024"/>
          </a:xfrm>
        </p:grpSpPr>
        <p:sp>
          <p:nvSpPr>
            <p:cNvPr id="14" name="矩形 13"/>
            <p:cNvSpPr/>
            <p:nvPr/>
          </p:nvSpPr>
          <p:spPr bwMode="auto">
            <a:xfrm>
              <a:off x="609600" y="3105150"/>
              <a:ext cx="3573304" cy="361138"/>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900" dirty="0" smtClean="0">
                  <a:solidFill>
                    <a:srgbClr val="FFFFFF">
                      <a:alpha val="98824"/>
                    </a:srgbClr>
                  </a:solidFill>
                  <a:latin typeface="Segoe UI" pitchFamily="34" charset="0"/>
                  <a:ea typeface="Segoe UI" pitchFamily="34" charset="0"/>
                  <a:cs typeface="Segoe UI" pitchFamily="34" charset="0"/>
                </a:rPr>
                <a:t>Specification Extension</a:t>
              </a:r>
              <a:endParaRPr lang="zh-CN" altLang="en-US" sz="900" dirty="0" smtClean="0">
                <a:solidFill>
                  <a:srgbClr val="FFFFFF">
                    <a:alpha val="98824"/>
                  </a:srgbClr>
                </a:solidFill>
                <a:latin typeface="Segoe UI" pitchFamily="34" charset="0"/>
                <a:ea typeface="Segoe UI" pitchFamily="34" charset="0"/>
                <a:cs typeface="Segoe UI" pitchFamily="34" charset="0"/>
              </a:endParaRPr>
            </a:p>
          </p:txBody>
        </p:sp>
        <p:sp>
          <p:nvSpPr>
            <p:cNvPr id="15" name="Rectangle 13"/>
            <p:cNvSpPr/>
            <p:nvPr/>
          </p:nvSpPr>
          <p:spPr bwMode="auto">
            <a:xfrm>
              <a:off x="609600" y="3466289"/>
              <a:ext cx="3573304" cy="1142885"/>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endParaRPr lang="en-US" altLang="zh-CN" sz="1600" dirty="0" smtClean="0"/>
            </a:p>
          </p:txBody>
        </p:sp>
      </p:grpSp>
      <p:grpSp>
        <p:nvGrpSpPr>
          <p:cNvPr id="16" name="组合 15"/>
          <p:cNvGrpSpPr/>
          <p:nvPr/>
        </p:nvGrpSpPr>
        <p:grpSpPr>
          <a:xfrm>
            <a:off x="304800" y="1885950"/>
            <a:ext cx="1447800" cy="952756"/>
            <a:chOff x="609600" y="3105150"/>
            <a:chExt cx="3573304" cy="1504024"/>
          </a:xfrm>
        </p:grpSpPr>
        <p:sp>
          <p:nvSpPr>
            <p:cNvPr id="17" name="矩形 16"/>
            <p:cNvSpPr/>
            <p:nvPr/>
          </p:nvSpPr>
          <p:spPr bwMode="auto">
            <a:xfrm>
              <a:off x="609600" y="3105150"/>
              <a:ext cx="3573304" cy="361138"/>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1200" dirty="0" smtClean="0">
                  <a:solidFill>
                    <a:srgbClr val="FFFFFF">
                      <a:alpha val="98824"/>
                    </a:srgbClr>
                  </a:solidFill>
                  <a:latin typeface="Segoe UI" pitchFamily="34" charset="0"/>
                  <a:ea typeface="Segoe UI" pitchFamily="34" charset="0"/>
                  <a:cs typeface="Segoe UI" pitchFamily="34" charset="0"/>
                </a:rPr>
                <a:t>Co-occurrence API</a:t>
              </a:r>
              <a:endParaRPr lang="zh-CN" altLang="en-US" sz="1200" dirty="0" smtClean="0">
                <a:solidFill>
                  <a:srgbClr val="FFFFFF">
                    <a:alpha val="98824"/>
                  </a:srgbClr>
                </a:solidFill>
                <a:latin typeface="Segoe UI" pitchFamily="34" charset="0"/>
                <a:ea typeface="Segoe UI" pitchFamily="34" charset="0"/>
                <a:cs typeface="Segoe UI" pitchFamily="34" charset="0"/>
              </a:endParaRPr>
            </a:p>
          </p:txBody>
        </p:sp>
        <p:sp>
          <p:nvSpPr>
            <p:cNvPr id="18" name="Rectangle 13"/>
            <p:cNvSpPr/>
            <p:nvPr/>
          </p:nvSpPr>
          <p:spPr bwMode="auto">
            <a:xfrm>
              <a:off x="609600" y="3466289"/>
              <a:ext cx="3573304" cy="1142885"/>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pPr algn="ctr"/>
              <a:r>
                <a:rPr lang="en-US" altLang="zh-CN" sz="1200" dirty="0" smtClean="0"/>
                <a:t>Calendar</a:t>
              </a:r>
            </a:p>
            <a:p>
              <a:pPr algn="ctr"/>
              <a:r>
                <a:rPr lang="en-US" altLang="zh-CN" sz="1200" dirty="0" err="1" smtClean="0"/>
                <a:t>GregorianCalendar</a:t>
              </a:r>
              <a:endParaRPr lang="en-US" altLang="zh-CN" sz="1200" dirty="0" smtClean="0"/>
            </a:p>
            <a:p>
              <a:pPr algn="ctr"/>
              <a:r>
                <a:rPr lang="en-US" altLang="zh-CN" sz="1200" dirty="0" smtClean="0"/>
                <a:t>Object</a:t>
              </a:r>
            </a:p>
            <a:p>
              <a:pPr algn="ctr"/>
              <a:r>
                <a:rPr lang="en-US" altLang="zh-CN" sz="1200" dirty="0" smtClean="0"/>
                <a:t>Date</a:t>
              </a:r>
            </a:p>
          </p:txBody>
        </p:sp>
      </p:grpSp>
      <p:grpSp>
        <p:nvGrpSpPr>
          <p:cNvPr id="19" name="组合 18"/>
          <p:cNvGrpSpPr/>
          <p:nvPr/>
        </p:nvGrpSpPr>
        <p:grpSpPr>
          <a:xfrm>
            <a:off x="304800" y="819150"/>
            <a:ext cx="1447800" cy="952756"/>
            <a:chOff x="609600" y="3105150"/>
            <a:chExt cx="3573304" cy="1504024"/>
          </a:xfrm>
        </p:grpSpPr>
        <p:sp>
          <p:nvSpPr>
            <p:cNvPr id="20" name="矩形 19"/>
            <p:cNvSpPr/>
            <p:nvPr/>
          </p:nvSpPr>
          <p:spPr bwMode="auto">
            <a:xfrm>
              <a:off x="609600" y="3105150"/>
              <a:ext cx="3573304" cy="361138"/>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1200" dirty="0" smtClean="0">
                  <a:solidFill>
                    <a:srgbClr val="FFFFFF">
                      <a:alpha val="98824"/>
                    </a:srgbClr>
                  </a:solidFill>
                  <a:latin typeface="Segoe UI" pitchFamily="34" charset="0"/>
                  <a:ea typeface="Segoe UI" pitchFamily="34" charset="0"/>
                  <a:cs typeface="Segoe UI" pitchFamily="34" charset="0"/>
                </a:rPr>
                <a:t>Raw API</a:t>
              </a:r>
              <a:endParaRPr lang="zh-CN" altLang="en-US" sz="1200" dirty="0" smtClean="0">
                <a:solidFill>
                  <a:srgbClr val="FFFFFF">
                    <a:alpha val="98824"/>
                  </a:srgbClr>
                </a:solidFill>
                <a:latin typeface="Segoe UI" pitchFamily="34" charset="0"/>
                <a:ea typeface="Segoe UI" pitchFamily="34" charset="0"/>
                <a:cs typeface="Segoe UI" pitchFamily="34" charset="0"/>
              </a:endParaRPr>
            </a:p>
          </p:txBody>
        </p:sp>
        <p:sp>
          <p:nvSpPr>
            <p:cNvPr id="21" name="Rectangle 13"/>
            <p:cNvSpPr/>
            <p:nvPr/>
          </p:nvSpPr>
          <p:spPr bwMode="auto">
            <a:xfrm>
              <a:off x="609600" y="3466289"/>
              <a:ext cx="3573304" cy="1142885"/>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pPr algn="ctr"/>
              <a:endParaRPr lang="en-US" altLang="zh-CN" sz="1600" dirty="0" smtClean="0"/>
            </a:p>
            <a:p>
              <a:pPr algn="ctr"/>
              <a:r>
                <a:rPr lang="en-US" altLang="zh-CN" sz="1200" dirty="0" err="1" smtClean="0"/>
                <a:t>DateTime</a:t>
              </a:r>
              <a:endParaRPr lang="en-US" altLang="zh-CN" sz="1600" dirty="0" smtClean="0"/>
            </a:p>
          </p:txBody>
        </p:sp>
      </p:grpSp>
      <p:grpSp>
        <p:nvGrpSpPr>
          <p:cNvPr id="22" name="组合 21"/>
          <p:cNvGrpSpPr/>
          <p:nvPr/>
        </p:nvGrpSpPr>
        <p:grpSpPr>
          <a:xfrm>
            <a:off x="304800" y="4015996"/>
            <a:ext cx="1447800" cy="952756"/>
            <a:chOff x="609600" y="3105150"/>
            <a:chExt cx="3573304" cy="1504024"/>
          </a:xfrm>
        </p:grpSpPr>
        <p:sp>
          <p:nvSpPr>
            <p:cNvPr id="23" name="矩形 22"/>
            <p:cNvSpPr/>
            <p:nvPr/>
          </p:nvSpPr>
          <p:spPr bwMode="auto">
            <a:xfrm>
              <a:off x="609600" y="3105150"/>
              <a:ext cx="3573304" cy="361138"/>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900" dirty="0" smtClean="0">
                  <a:solidFill>
                    <a:srgbClr val="FFFFFF">
                      <a:alpha val="98824"/>
                    </a:srgbClr>
                  </a:solidFill>
                  <a:latin typeface="Segoe UI" pitchFamily="34" charset="0"/>
                  <a:ea typeface="Segoe UI" pitchFamily="34" charset="0"/>
                  <a:cs typeface="Segoe UI" pitchFamily="34" charset="0"/>
                </a:rPr>
                <a:t>Stack Overflow Extension</a:t>
              </a:r>
              <a:endParaRPr lang="zh-CN" altLang="en-US" sz="900" dirty="0" smtClean="0">
                <a:solidFill>
                  <a:srgbClr val="FFFFFF">
                    <a:alpha val="98824"/>
                  </a:srgbClr>
                </a:solidFill>
                <a:latin typeface="Segoe UI" pitchFamily="34" charset="0"/>
                <a:ea typeface="Segoe UI" pitchFamily="34" charset="0"/>
                <a:cs typeface="Segoe UI" pitchFamily="34" charset="0"/>
              </a:endParaRPr>
            </a:p>
          </p:txBody>
        </p:sp>
        <p:sp>
          <p:nvSpPr>
            <p:cNvPr id="24" name="Rectangle 13"/>
            <p:cNvSpPr/>
            <p:nvPr/>
          </p:nvSpPr>
          <p:spPr bwMode="auto">
            <a:xfrm>
              <a:off x="609600" y="3466289"/>
              <a:ext cx="3573304" cy="1142885"/>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endParaRPr lang="en-US" altLang="zh-CN" sz="1600" dirty="0" smtClean="0"/>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3181350"/>
            <a:ext cx="1447800" cy="724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C:\Users\admin\Desktop\QQ截图201512291003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 y="4240958"/>
            <a:ext cx="1432559" cy="72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6083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3" name="内容占位符 2"/>
          <p:cNvSpPr>
            <a:spLocks noGrp="1"/>
          </p:cNvSpPr>
          <p:nvPr>
            <p:ph idx="1"/>
          </p:nvPr>
        </p:nvSpPr>
        <p:spPr>
          <a:xfrm>
            <a:off x="304800" y="742950"/>
            <a:ext cx="2590800" cy="332399"/>
          </a:xfrm>
          <a:noFill/>
        </p:spPr>
        <p:txBody>
          <a:bodyPr/>
          <a:lstStyle/>
          <a:p>
            <a:pPr marL="0" indent="0">
              <a:buNone/>
            </a:pPr>
            <a:r>
              <a:rPr lang="en-US" altLang="zh-CN" dirty="0" smtClean="0">
                <a:solidFill>
                  <a:srgbClr val="00B050"/>
                </a:solidFill>
              </a:rPr>
              <a:t>          Classifier</a:t>
            </a:r>
            <a:endParaRPr lang="en-US" altLang="zh-CN" dirty="0" smtClean="0"/>
          </a:p>
        </p:txBody>
      </p:sp>
      <p:grpSp>
        <p:nvGrpSpPr>
          <p:cNvPr id="21" name="组合 20"/>
          <p:cNvGrpSpPr/>
          <p:nvPr/>
        </p:nvGrpSpPr>
        <p:grpSpPr>
          <a:xfrm>
            <a:off x="6096000" y="1298866"/>
            <a:ext cx="2667000" cy="3330283"/>
            <a:chOff x="6172200" y="1298866"/>
            <a:chExt cx="2667000" cy="3330283"/>
          </a:xfrm>
        </p:grpSpPr>
        <p:sp>
          <p:nvSpPr>
            <p:cNvPr id="16" name="矩形 15"/>
            <p:cNvSpPr/>
            <p:nvPr/>
          </p:nvSpPr>
          <p:spPr bwMode="auto">
            <a:xfrm>
              <a:off x="6172200" y="1298866"/>
              <a:ext cx="2667000" cy="582582"/>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altLang="zh-CN" sz="2000" dirty="0"/>
                <a:t>Precision, Recall, </a:t>
              </a:r>
              <a:endParaRPr lang="en-US" altLang="zh-CN" sz="2000" dirty="0" smtClean="0"/>
            </a:p>
            <a:p>
              <a:pPr algn="ctr"/>
              <a:r>
                <a:rPr lang="en-US" altLang="zh-CN" sz="2000" dirty="0" smtClean="0"/>
                <a:t>F-Measure</a:t>
              </a:r>
              <a:endParaRPr lang="en-US" altLang="zh-CN" sz="2000" dirty="0"/>
            </a:p>
          </p:txBody>
        </p:sp>
        <p:sp>
          <p:nvSpPr>
            <p:cNvPr id="17" name="Rectangle 13"/>
            <p:cNvSpPr/>
            <p:nvPr/>
          </p:nvSpPr>
          <p:spPr bwMode="auto">
            <a:xfrm>
              <a:off x="6172200" y="1881448"/>
              <a:ext cx="2667000" cy="2747701"/>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endParaRPr lang="en-US" altLang="zh-CN" sz="1600" dirty="0" smtClean="0"/>
            </a:p>
          </p:txBody>
        </p:sp>
      </p:grpSp>
      <p:grpSp>
        <p:nvGrpSpPr>
          <p:cNvPr id="20" name="组合 19"/>
          <p:cNvGrpSpPr/>
          <p:nvPr/>
        </p:nvGrpSpPr>
        <p:grpSpPr>
          <a:xfrm>
            <a:off x="3158490" y="1298866"/>
            <a:ext cx="2667000" cy="3337030"/>
            <a:chOff x="3200400" y="1274713"/>
            <a:chExt cx="2667000" cy="3354437"/>
          </a:xfrm>
        </p:grpSpPr>
        <p:grpSp>
          <p:nvGrpSpPr>
            <p:cNvPr id="9" name="组合 8"/>
            <p:cNvGrpSpPr/>
            <p:nvPr/>
          </p:nvGrpSpPr>
          <p:grpSpPr>
            <a:xfrm>
              <a:off x="3200400" y="1274713"/>
              <a:ext cx="2667000" cy="3354437"/>
              <a:chOff x="609600" y="3105150"/>
              <a:chExt cx="3573304" cy="2055590"/>
            </a:xfrm>
          </p:grpSpPr>
          <p:sp>
            <p:nvSpPr>
              <p:cNvPr id="10" name="矩形 9"/>
              <p:cNvSpPr/>
              <p:nvPr/>
            </p:nvSpPr>
            <p:spPr bwMode="auto">
              <a:xfrm>
                <a:off x="609600" y="3105150"/>
                <a:ext cx="3573304" cy="361138"/>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altLang="zh-CN" sz="2000" dirty="0"/>
                  <a:t>Leave-One-Out </a:t>
                </a:r>
                <a:endParaRPr lang="en-US" altLang="zh-CN" sz="2000" dirty="0" smtClean="0"/>
              </a:p>
              <a:p>
                <a:pPr algn="ctr"/>
                <a:r>
                  <a:rPr lang="en-US" altLang="zh-CN" sz="2000" dirty="0" smtClean="0"/>
                  <a:t>Cross </a:t>
                </a:r>
                <a:r>
                  <a:rPr lang="en-US" altLang="zh-CN" sz="2000" dirty="0"/>
                  <a:t>Validation</a:t>
                </a:r>
              </a:p>
            </p:txBody>
          </p:sp>
          <p:sp>
            <p:nvSpPr>
              <p:cNvPr id="11" name="Rectangle 13"/>
              <p:cNvSpPr/>
              <p:nvPr/>
            </p:nvSpPr>
            <p:spPr bwMode="auto">
              <a:xfrm>
                <a:off x="609600" y="3466288"/>
                <a:ext cx="3573304" cy="1694452"/>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endParaRPr lang="en-US" altLang="zh-CN" sz="1600" dirty="0" smtClean="0"/>
              </a:p>
            </p:txBody>
          </p:sp>
        </p:gr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219" y="2114550"/>
              <a:ext cx="2477381" cy="2133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4" name="表格 3"/>
          <p:cNvGraphicFramePr>
            <a:graphicFrameLocks noGrp="1"/>
          </p:cNvGraphicFramePr>
          <p:nvPr>
            <p:extLst>
              <p:ext uri="{D42A27DB-BD31-4B8C-83A1-F6EECF244321}">
                <p14:modId xmlns:p14="http://schemas.microsoft.com/office/powerpoint/2010/main" val="297744544"/>
              </p:ext>
            </p:extLst>
          </p:nvPr>
        </p:nvGraphicFramePr>
        <p:xfrm>
          <a:off x="6172200" y="2038350"/>
          <a:ext cx="2514601" cy="1066801"/>
        </p:xfrm>
        <a:graphic>
          <a:graphicData uri="http://schemas.openxmlformats.org/drawingml/2006/table">
            <a:tbl>
              <a:tblPr firstRow="1" firstCol="1" bandRow="1">
                <a:tableStyleId>{5C22544A-7EE6-4342-B048-85BDC9FD1C3A}</a:tableStyleId>
              </a:tblPr>
              <a:tblGrid>
                <a:gridCol w="639742"/>
                <a:gridCol w="639742"/>
                <a:gridCol w="639742"/>
                <a:gridCol w="595375"/>
              </a:tblGrid>
              <a:tr h="284033">
                <a:tc rowSpan="2" gridSpan="2">
                  <a:txBody>
                    <a:bodyPr/>
                    <a:lstStyle/>
                    <a:p>
                      <a:pPr algn="ctr">
                        <a:spcAft>
                          <a:spcPts val="0"/>
                        </a:spcAft>
                      </a:pPr>
                      <a:r>
                        <a:rPr lang="en-US" sz="1000" b="1" dirty="0">
                          <a:effectLst/>
                        </a:rPr>
                        <a:t> </a:t>
                      </a:r>
                      <a:endParaRPr lang="zh-CN" sz="1000" b="1" dirty="0">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zh-CN" altLang="en-US"/>
                    </a:p>
                  </a:txBody>
                  <a:tcPr/>
                </a:tc>
                <a:tc gridSpan="2">
                  <a:txBody>
                    <a:bodyPr/>
                    <a:lstStyle/>
                    <a:p>
                      <a:pPr algn="ctr">
                        <a:spcAft>
                          <a:spcPts val="0"/>
                        </a:spcAft>
                      </a:pPr>
                      <a:r>
                        <a:rPr lang="en-US" sz="1000" b="1" dirty="0">
                          <a:solidFill>
                            <a:schemeClr val="tx1"/>
                          </a:solidFill>
                          <a:effectLst/>
                        </a:rPr>
                        <a:t>True Condition</a:t>
                      </a:r>
                      <a:endParaRPr lang="zh-CN" sz="1000" b="1"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r>
              <a:tr h="284033">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pPr>
                      <a:r>
                        <a:rPr lang="en-US" sz="1000" b="1" dirty="0">
                          <a:solidFill>
                            <a:schemeClr val="tx1"/>
                          </a:solidFill>
                          <a:effectLst/>
                        </a:rPr>
                        <a:t>Positive</a:t>
                      </a:r>
                      <a:endParaRPr lang="zh-CN" sz="1000" b="1"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1" dirty="0">
                          <a:solidFill>
                            <a:schemeClr val="tx1"/>
                          </a:solidFill>
                          <a:effectLst/>
                        </a:rPr>
                        <a:t>Negative</a:t>
                      </a:r>
                      <a:endParaRPr lang="zh-CN" sz="1000" b="1" dirty="0">
                        <a:solidFill>
                          <a:schemeClr val="tx1"/>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4033">
                <a:tc rowSpan="2">
                  <a:txBody>
                    <a:bodyPr/>
                    <a:lstStyle/>
                    <a:p>
                      <a:pPr algn="ctr">
                        <a:spcAft>
                          <a:spcPts val="0"/>
                        </a:spcAft>
                      </a:pPr>
                      <a:r>
                        <a:rPr lang="en-US" sz="1000" b="1" dirty="0">
                          <a:solidFill>
                            <a:schemeClr val="tx1"/>
                          </a:solidFill>
                          <a:effectLst/>
                        </a:rPr>
                        <a:t>Predicted Condition</a:t>
                      </a:r>
                      <a:endParaRPr lang="zh-CN" sz="1000" b="1" dirty="0">
                        <a:solidFill>
                          <a:schemeClr val="tx1"/>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00" b="1" dirty="0">
                          <a:solidFill>
                            <a:schemeClr val="tx1"/>
                          </a:solidFill>
                          <a:effectLst/>
                        </a:rPr>
                        <a:t>Positive</a:t>
                      </a:r>
                      <a:endParaRPr lang="zh-CN" sz="1000" b="1" dirty="0">
                        <a:solidFill>
                          <a:schemeClr val="tx1"/>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00" b="1" dirty="0">
                          <a:solidFill>
                            <a:schemeClr val="tx1"/>
                          </a:solidFill>
                          <a:effectLst/>
                        </a:rPr>
                        <a:t>TP</a:t>
                      </a:r>
                      <a:endParaRPr lang="zh-CN" sz="1000" b="1" dirty="0">
                        <a:solidFill>
                          <a:schemeClr val="tx1"/>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000" b="1" dirty="0">
                          <a:solidFill>
                            <a:schemeClr val="tx1"/>
                          </a:solidFill>
                          <a:effectLst/>
                        </a:rPr>
                        <a:t>FP</a:t>
                      </a:r>
                      <a:endParaRPr lang="zh-CN" sz="1000" b="1" dirty="0">
                        <a:solidFill>
                          <a:schemeClr val="tx1"/>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noFill/>
                  </a:tcPr>
                </a:tc>
              </a:tr>
              <a:tr h="214702">
                <a:tc vMerge="1">
                  <a:txBody>
                    <a:bodyPr/>
                    <a:lstStyle/>
                    <a:p>
                      <a:endParaRPr lang="zh-CN" altLang="en-US"/>
                    </a:p>
                  </a:txBody>
                  <a:tcPr/>
                </a:tc>
                <a:tc>
                  <a:txBody>
                    <a:bodyPr/>
                    <a:lstStyle/>
                    <a:p>
                      <a:pPr algn="ctr">
                        <a:spcAft>
                          <a:spcPts val="0"/>
                        </a:spcAft>
                      </a:pPr>
                      <a:r>
                        <a:rPr lang="en-US" sz="1000" b="1" dirty="0">
                          <a:solidFill>
                            <a:schemeClr val="tx1"/>
                          </a:solidFill>
                          <a:effectLst/>
                        </a:rPr>
                        <a:t>Negative</a:t>
                      </a:r>
                      <a:endParaRPr lang="zh-CN" sz="1000" b="1" dirty="0">
                        <a:solidFill>
                          <a:schemeClr val="tx1"/>
                        </a:solidFill>
                        <a:effectLst/>
                        <a:latin typeface="Times New Roman"/>
                        <a:ea typeface="宋体"/>
                        <a:cs typeface="Times New Roman"/>
                      </a:endParaRPr>
                    </a:p>
                  </a:txBody>
                  <a:tcPr marL="0" marR="0" marT="0" marB="0" anchor="ctr">
                    <a:noFill/>
                  </a:tcPr>
                </a:tc>
                <a:tc>
                  <a:txBody>
                    <a:bodyPr/>
                    <a:lstStyle/>
                    <a:p>
                      <a:pPr algn="ctr">
                        <a:spcAft>
                          <a:spcPts val="0"/>
                        </a:spcAft>
                      </a:pPr>
                      <a:r>
                        <a:rPr lang="en-US" sz="1000" b="1" dirty="0">
                          <a:solidFill>
                            <a:schemeClr val="tx1"/>
                          </a:solidFill>
                          <a:effectLst/>
                        </a:rPr>
                        <a:t>FN</a:t>
                      </a:r>
                      <a:endParaRPr lang="zh-CN" sz="1000" b="1" dirty="0">
                        <a:solidFill>
                          <a:schemeClr val="tx1"/>
                        </a:solidFill>
                        <a:effectLst/>
                        <a:latin typeface="Times New Roman"/>
                        <a:ea typeface="宋体"/>
                        <a:cs typeface="Times New Roman"/>
                      </a:endParaRPr>
                    </a:p>
                  </a:txBody>
                  <a:tcPr marL="0" marR="0" marT="0" marB="0" anchor="ctr">
                    <a:noFill/>
                  </a:tcPr>
                </a:tc>
                <a:tc>
                  <a:txBody>
                    <a:bodyPr/>
                    <a:lstStyle/>
                    <a:p>
                      <a:pPr algn="ctr">
                        <a:spcAft>
                          <a:spcPts val="0"/>
                        </a:spcAft>
                      </a:pPr>
                      <a:r>
                        <a:rPr lang="en-US" sz="1000" b="1" dirty="0">
                          <a:solidFill>
                            <a:schemeClr val="tx1"/>
                          </a:solidFill>
                          <a:effectLst/>
                        </a:rPr>
                        <a:t>TN</a:t>
                      </a:r>
                      <a:endParaRPr lang="zh-CN" sz="1000" b="1" dirty="0">
                        <a:solidFill>
                          <a:schemeClr val="tx1"/>
                        </a:solidFill>
                        <a:effectLst/>
                        <a:latin typeface="Times New Roman"/>
                        <a:ea typeface="宋体"/>
                        <a:cs typeface="Times New Roman"/>
                      </a:endParaRPr>
                    </a:p>
                  </a:txBody>
                  <a:tcPr marL="0" marR="0" marT="0" marB="0" anchor="ctr">
                    <a:noFill/>
                  </a:tcPr>
                </a:tc>
              </a:tr>
            </a:tbl>
          </a:graphicData>
        </a:graphic>
      </p:graphicFrame>
      <mc:AlternateContent xmlns:mc="http://schemas.openxmlformats.org/markup-compatibility/2006" xmlns:a14="http://schemas.microsoft.com/office/drawing/2010/main">
        <mc:Choice Requires="a14">
          <p:sp>
            <p:nvSpPr>
              <p:cNvPr id="5" name="矩形 4"/>
              <p:cNvSpPr/>
              <p:nvPr/>
            </p:nvSpPr>
            <p:spPr>
              <a:xfrm>
                <a:off x="6629400" y="3105150"/>
                <a:ext cx="1607620" cy="500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m:t>Precision</m:t>
                      </m:r>
                      <m:r>
                        <m:rPr>
                          <m:nor/>
                        </m:rPr>
                        <a:rPr lang="en-US" altLang="zh-CN"/>
                        <m:t>=</m:t>
                      </m:r>
                      <m:f>
                        <m:fPr>
                          <m:ctrlPr>
                            <a:rPr lang="zh-CN" altLang="zh-CN" i="1">
                              <a:latin typeface="Cambria Math"/>
                            </a:rPr>
                          </m:ctrlPr>
                        </m:fPr>
                        <m:num>
                          <m:r>
                            <m:rPr>
                              <m:nor/>
                            </m:rPr>
                            <a:rPr lang="en-US" altLang="zh-CN"/>
                            <m:t>TP</m:t>
                          </m:r>
                        </m:num>
                        <m:den>
                          <m:r>
                            <m:rPr>
                              <m:nor/>
                            </m:rPr>
                            <a:rPr lang="en-US" altLang="zh-CN"/>
                            <m:t>TP</m:t>
                          </m:r>
                          <m:r>
                            <m:rPr>
                              <m:nor/>
                            </m:rPr>
                            <a:rPr lang="en-US" altLang="zh-CN"/>
                            <m:t>+</m:t>
                          </m:r>
                          <m:r>
                            <m:rPr>
                              <m:nor/>
                            </m:rPr>
                            <a:rPr lang="en-US" altLang="zh-CN"/>
                            <m:t>FP</m:t>
                          </m:r>
                        </m:den>
                      </m:f>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6629400" y="3105150"/>
                <a:ext cx="1607620" cy="500330"/>
              </a:xfrm>
              <a:prstGeom prst="rect">
                <a:avLst/>
              </a:prstGeom>
              <a:blipFill rotWithShape="1">
                <a:blip r:embed="rId3"/>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684383" y="3573364"/>
                <a:ext cx="1392817" cy="500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m:t>Recall</m:t>
                      </m:r>
                      <m:r>
                        <m:rPr>
                          <m:nor/>
                        </m:rPr>
                        <a:rPr lang="en-US" altLang="zh-CN"/>
                        <m:t>=</m:t>
                      </m:r>
                      <m:f>
                        <m:fPr>
                          <m:ctrlPr>
                            <a:rPr lang="zh-CN" altLang="zh-CN" i="1">
                              <a:latin typeface="Cambria Math"/>
                            </a:rPr>
                          </m:ctrlPr>
                        </m:fPr>
                        <m:num>
                          <m:r>
                            <m:rPr>
                              <m:nor/>
                            </m:rPr>
                            <a:rPr lang="en-US" altLang="zh-CN"/>
                            <m:t>TP</m:t>
                          </m:r>
                        </m:num>
                        <m:den>
                          <m:r>
                            <m:rPr>
                              <m:nor/>
                            </m:rPr>
                            <a:rPr lang="en-US" altLang="zh-CN"/>
                            <m:t>TP</m:t>
                          </m:r>
                          <m:r>
                            <m:rPr>
                              <m:nor/>
                            </m:rPr>
                            <a:rPr lang="en-US" altLang="zh-CN"/>
                            <m:t>+</m:t>
                          </m:r>
                          <m:r>
                            <m:rPr>
                              <m:nor/>
                            </m:rPr>
                            <a:rPr lang="en-US" altLang="zh-CN"/>
                            <m:t>FN</m:t>
                          </m:r>
                        </m:den>
                      </m:f>
                    </m:oMath>
                  </m:oMathPara>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6684383" y="3573364"/>
                <a:ext cx="1392817" cy="500330"/>
              </a:xfrm>
              <a:prstGeom prst="rect">
                <a:avLst/>
              </a:prstGeom>
              <a:blipFill rotWithShape="1">
                <a:blip r:embed="rId4"/>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038946" y="4067439"/>
                <a:ext cx="2800254" cy="509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m:t>F</m:t>
                      </m:r>
                      <m:r>
                        <m:rPr>
                          <m:nor/>
                        </m:rPr>
                        <a:rPr lang="en-US" altLang="zh-CN" i="1"/>
                        <m:t>−</m:t>
                      </m:r>
                      <m:r>
                        <m:rPr>
                          <m:nor/>
                        </m:rPr>
                        <a:rPr lang="en-US" altLang="zh-CN"/>
                        <m:t>Measure</m:t>
                      </m:r>
                      <m:r>
                        <m:rPr>
                          <m:nor/>
                        </m:rPr>
                        <a:rPr lang="en-US" altLang="zh-CN"/>
                        <m:t>=</m:t>
                      </m:r>
                      <m:f>
                        <m:fPr>
                          <m:ctrlPr>
                            <a:rPr lang="zh-CN" altLang="zh-CN" i="1">
                              <a:latin typeface="Cambria Math"/>
                            </a:rPr>
                          </m:ctrlPr>
                        </m:fPr>
                        <m:num>
                          <m:r>
                            <m:rPr>
                              <m:nor/>
                            </m:rPr>
                            <a:rPr lang="en-US" altLang="zh-CN"/>
                            <m:t>2×</m:t>
                          </m:r>
                          <m:r>
                            <m:rPr>
                              <m:nor/>
                            </m:rPr>
                            <a:rPr lang="en-US" altLang="zh-CN"/>
                            <m:t>Precision</m:t>
                          </m:r>
                          <m:r>
                            <m:rPr>
                              <m:nor/>
                            </m:rPr>
                            <a:rPr lang="en-US" altLang="zh-CN"/>
                            <m:t>×</m:t>
                          </m:r>
                          <m:r>
                            <m:rPr>
                              <m:nor/>
                            </m:rPr>
                            <a:rPr lang="en-US" altLang="zh-CN"/>
                            <m:t>Recall</m:t>
                          </m:r>
                        </m:num>
                        <m:den>
                          <m:r>
                            <m:rPr>
                              <m:nor/>
                            </m:rPr>
                            <a:rPr lang="en-US" altLang="zh-CN"/>
                            <m:t>Precision</m:t>
                          </m:r>
                          <m:r>
                            <m:rPr>
                              <m:nor/>
                            </m:rPr>
                            <a:rPr lang="en-US" altLang="zh-CN"/>
                            <m:t>+</m:t>
                          </m:r>
                          <m:r>
                            <m:rPr>
                              <m:nor/>
                            </m:rPr>
                            <a:rPr lang="en-US" altLang="zh-CN"/>
                            <m:t>Recall</m:t>
                          </m:r>
                        </m:den>
                      </m:f>
                    </m:oMath>
                  </m:oMathPara>
                </a14:m>
                <a:endParaRPr lang="zh-CN" alt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6038946" y="4067439"/>
                <a:ext cx="2800254" cy="509627"/>
              </a:xfrm>
              <a:prstGeom prst="rect">
                <a:avLst/>
              </a:prstGeom>
              <a:blipFill rotWithShape="1">
                <a:blip r:embed="rId5"/>
                <a:stretch>
                  <a:fillRect b="-2381"/>
                </a:stretch>
              </a:blipFill>
            </p:spPr>
            <p:txBody>
              <a:bodyPr/>
              <a:lstStyle/>
              <a:p>
                <a:r>
                  <a:rPr lang="zh-CN" altLang="en-US">
                    <a:noFill/>
                  </a:rPr>
                  <a:t> </a:t>
                </a:r>
              </a:p>
            </p:txBody>
          </p:sp>
        </mc:Fallback>
      </mc:AlternateContent>
      <p:sp>
        <p:nvSpPr>
          <p:cNvPr id="8" name="TextBox 7"/>
          <p:cNvSpPr txBox="1"/>
          <p:nvPr/>
        </p:nvSpPr>
        <p:spPr>
          <a:xfrm>
            <a:off x="3040381" y="666750"/>
            <a:ext cx="2903219" cy="5170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2400" dirty="0">
                <a:solidFill>
                  <a:srgbClr val="00B050"/>
                </a:solidFill>
              </a:rPr>
              <a:t>Evaluation </a:t>
            </a:r>
            <a:r>
              <a:rPr lang="en-US" altLang="zh-CN" sz="2400" dirty="0" smtClean="0">
                <a:solidFill>
                  <a:srgbClr val="00B050"/>
                </a:solidFill>
              </a:rPr>
              <a:t>Methods</a:t>
            </a:r>
            <a:endParaRPr lang="zh-CN" altLang="en-US" sz="2400" dirty="0" err="1" smtClean="0">
              <a:solidFill>
                <a:schemeClr val="tx1">
                  <a:alpha val="99000"/>
                </a:schemeClr>
              </a:solidFill>
            </a:endParaRPr>
          </a:p>
        </p:txBody>
      </p:sp>
      <p:sp>
        <p:nvSpPr>
          <p:cNvPr id="19" name="TextBox 18"/>
          <p:cNvSpPr txBox="1"/>
          <p:nvPr/>
        </p:nvSpPr>
        <p:spPr>
          <a:xfrm>
            <a:off x="6038946" y="666750"/>
            <a:ext cx="2724054" cy="5170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2400" dirty="0">
                <a:solidFill>
                  <a:srgbClr val="00B050"/>
                </a:solidFill>
              </a:rPr>
              <a:t>Evaluation Metrics</a:t>
            </a:r>
            <a:endParaRPr lang="zh-CN" altLang="en-US" sz="2400" dirty="0" err="1" smtClean="0">
              <a:solidFill>
                <a:schemeClr val="tx1">
                  <a:alpha val="99000"/>
                </a:schemeClr>
              </a:solidFill>
            </a:endParaRPr>
          </a:p>
        </p:txBody>
      </p:sp>
      <p:grpSp>
        <p:nvGrpSpPr>
          <p:cNvPr id="23" name="组合 22"/>
          <p:cNvGrpSpPr/>
          <p:nvPr/>
        </p:nvGrpSpPr>
        <p:grpSpPr>
          <a:xfrm>
            <a:off x="304800" y="1292120"/>
            <a:ext cx="2590800" cy="3337028"/>
            <a:chOff x="304800" y="1292120"/>
            <a:chExt cx="2590800" cy="3337028"/>
          </a:xfrm>
        </p:grpSpPr>
        <p:grpSp>
          <p:nvGrpSpPr>
            <p:cNvPr id="12" name="组合 11"/>
            <p:cNvGrpSpPr/>
            <p:nvPr/>
          </p:nvGrpSpPr>
          <p:grpSpPr>
            <a:xfrm>
              <a:off x="304800" y="1292120"/>
              <a:ext cx="2590800" cy="3337028"/>
              <a:chOff x="609600" y="3105150"/>
              <a:chExt cx="3573304" cy="2044923"/>
            </a:xfrm>
          </p:grpSpPr>
          <p:sp>
            <p:nvSpPr>
              <p:cNvPr id="13" name="矩形 12"/>
              <p:cNvSpPr/>
              <p:nvPr/>
            </p:nvSpPr>
            <p:spPr bwMode="auto">
              <a:xfrm>
                <a:off x="609600" y="3105150"/>
                <a:ext cx="3573304" cy="361138"/>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dirty="0">
                    <a:solidFill>
                      <a:schemeClr val="tx1"/>
                    </a:solidFill>
                  </a:rPr>
                  <a:t>Decision Tree Classifier</a:t>
                </a:r>
                <a:endParaRPr lang="zh-CN" altLang="en-US" sz="2000" dirty="0" smtClean="0">
                  <a:solidFill>
                    <a:srgbClr val="FFFFFF">
                      <a:alpha val="98824"/>
                    </a:srgbClr>
                  </a:solidFill>
                  <a:latin typeface="Segoe UI" pitchFamily="34" charset="0"/>
                  <a:ea typeface="Segoe UI" pitchFamily="34" charset="0"/>
                  <a:cs typeface="Segoe UI" pitchFamily="34" charset="0"/>
                </a:endParaRPr>
              </a:p>
            </p:txBody>
          </p:sp>
          <p:sp>
            <p:nvSpPr>
              <p:cNvPr id="14" name="Rectangle 13"/>
              <p:cNvSpPr/>
              <p:nvPr/>
            </p:nvSpPr>
            <p:spPr bwMode="auto">
              <a:xfrm>
                <a:off x="609600" y="3466288"/>
                <a:ext cx="3573304" cy="1683785"/>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endParaRPr lang="en-US" altLang="zh-CN" sz="1600" dirty="0" smtClean="0"/>
              </a:p>
            </p:txBody>
          </p:sp>
        </p:grpSp>
        <p:pic>
          <p:nvPicPr>
            <p:cNvPr id="2051" name="Picture 3" descr="C:\Users\admin\Desktop\201207301640107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 y="2120337"/>
              <a:ext cx="2438399" cy="21365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709502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6745455" cy="457049"/>
          </a:xfrm>
        </p:spPr>
        <p:txBody>
          <a:bodyPr/>
          <a:lstStyle/>
          <a:p>
            <a:r>
              <a:rPr lang="en-US" dirty="0" smtClean="0"/>
              <a:t>Agenda</a:t>
            </a:r>
            <a:endParaRPr lang="en-US" dirty="0"/>
          </a:p>
        </p:txBody>
      </p:sp>
      <p:sp>
        <p:nvSpPr>
          <p:cNvPr id="14" name="Rectangle 13"/>
          <p:cNvSpPr/>
          <p:nvPr/>
        </p:nvSpPr>
        <p:spPr bwMode="auto">
          <a:xfrm>
            <a:off x="1033832" y="1163132"/>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Background &amp; </a:t>
            </a:r>
            <a:r>
              <a:rPr lang="en-US" altLang="zh-CN" sz="1800" dirty="0" smtClean="0">
                <a:gradFill>
                  <a:gsLst>
                    <a:gs pos="0">
                      <a:schemeClr val="tx1"/>
                    </a:gs>
                    <a:gs pos="100000">
                      <a:schemeClr val="tx1"/>
                    </a:gs>
                  </a:gsLst>
                  <a:lin ang="5400000" scaled="0"/>
                </a:gradFill>
              </a:rPr>
              <a:t>Introduction</a:t>
            </a:r>
            <a:endParaRPr lang="en-US" altLang="zh-CN" sz="1800" dirty="0">
              <a:gradFill>
                <a:gsLst>
                  <a:gs pos="0">
                    <a:schemeClr val="tx1"/>
                  </a:gs>
                  <a:gs pos="100000">
                    <a:schemeClr val="tx1"/>
                  </a:gs>
                </a:gsLst>
                <a:lin ang="5400000" scaled="0"/>
              </a:gradFill>
            </a:endParaRPr>
          </a:p>
        </p:txBody>
      </p:sp>
      <p:sp>
        <p:nvSpPr>
          <p:cNvPr id="35" name="Rectangle 34"/>
          <p:cNvSpPr/>
          <p:nvPr/>
        </p:nvSpPr>
        <p:spPr bwMode="auto">
          <a:xfrm>
            <a:off x="2772179"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t>Tutorial Datasets</a:t>
            </a:r>
            <a:endParaRPr lang="en-US" altLang="zh-CN" sz="1800" dirty="0">
              <a:gradFill>
                <a:gsLst>
                  <a:gs pos="0">
                    <a:schemeClr val="tx1"/>
                  </a:gs>
                  <a:gs pos="100000">
                    <a:schemeClr val="tx1"/>
                  </a:gs>
                </a:gsLst>
                <a:lin ang="5400000" scaled="0"/>
              </a:gradFill>
            </a:endParaRPr>
          </a:p>
        </p:txBody>
      </p:sp>
      <p:sp>
        <p:nvSpPr>
          <p:cNvPr id="36" name="Rectangle 35"/>
          <p:cNvSpPr/>
          <p:nvPr/>
        </p:nvSpPr>
        <p:spPr bwMode="auto">
          <a:xfrm>
            <a:off x="4510527"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Framework&amp;</a:t>
            </a:r>
          </a:p>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Evaluation</a:t>
            </a:r>
          </a:p>
        </p:txBody>
      </p:sp>
      <p:sp>
        <p:nvSpPr>
          <p:cNvPr id="37" name="Rectangle 36"/>
          <p:cNvSpPr/>
          <p:nvPr/>
        </p:nvSpPr>
        <p:spPr bwMode="auto">
          <a:xfrm>
            <a:off x="6248876"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Results&amp; Conclusion</a:t>
            </a:r>
          </a:p>
        </p:txBody>
      </p:sp>
      <p:sp>
        <p:nvSpPr>
          <p:cNvPr id="3" name="Rectangle 2"/>
          <p:cNvSpPr/>
          <p:nvPr/>
        </p:nvSpPr>
        <p:spPr bwMode="auto">
          <a:xfrm>
            <a:off x="1539341" y="1293017"/>
            <a:ext cx="588705" cy="557435"/>
          </a:xfrm>
          <a:prstGeom prst="rect">
            <a:avLst/>
          </a:prstGeom>
          <a:solidFill>
            <a:schemeClr val="accent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1</a:t>
            </a:r>
          </a:p>
        </p:txBody>
      </p:sp>
      <p:sp>
        <p:nvSpPr>
          <p:cNvPr id="10" name="Rectangle 9"/>
          <p:cNvSpPr/>
          <p:nvPr/>
        </p:nvSpPr>
        <p:spPr bwMode="auto">
          <a:xfrm>
            <a:off x="3277688" y="1293017"/>
            <a:ext cx="588705" cy="557435"/>
          </a:xfrm>
          <a:prstGeom prst="rect">
            <a:avLst/>
          </a:prstGeom>
          <a:solidFill>
            <a:schemeClr val="accent4">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2</a:t>
            </a:r>
          </a:p>
        </p:txBody>
      </p:sp>
      <p:sp>
        <p:nvSpPr>
          <p:cNvPr id="11" name="Rectangle 10"/>
          <p:cNvSpPr/>
          <p:nvPr/>
        </p:nvSpPr>
        <p:spPr bwMode="auto">
          <a:xfrm>
            <a:off x="5016036" y="1293017"/>
            <a:ext cx="588705" cy="557435"/>
          </a:xfrm>
          <a:prstGeom prst="rect">
            <a:avLst/>
          </a:prstGeom>
          <a:solidFill>
            <a:schemeClr val="accent6">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3</a:t>
            </a:r>
          </a:p>
        </p:txBody>
      </p:sp>
      <p:sp>
        <p:nvSpPr>
          <p:cNvPr id="12" name="Rectangle 11"/>
          <p:cNvSpPr/>
          <p:nvPr/>
        </p:nvSpPr>
        <p:spPr bwMode="auto">
          <a:xfrm>
            <a:off x="6754385" y="1293017"/>
            <a:ext cx="588705" cy="557435"/>
          </a:xfrm>
          <a:prstGeom prst="rect">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4</a:t>
            </a:r>
          </a:p>
        </p:txBody>
      </p:sp>
    </p:spTree>
    <p:extLst>
      <p:ext uri="{BB962C8B-B14F-4D97-AF65-F5344CB8AC3E}">
        <p14:creationId xmlns:p14="http://schemas.microsoft.com/office/powerpoint/2010/main" val="25572190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mph" presetSubtype="0" fill="hold" grpId="0" nodeType="afterEffect">
                                  <p:stCondLst>
                                    <p:cond delay="0"/>
                                  </p:stCondLst>
                                  <p:childTnLst>
                                    <p:animClr clrSpc="hsl" dir="cw">
                                      <p:cBhvr override="childStyle">
                                        <p:cTn id="6" dur="500" fill="hold"/>
                                        <p:tgtEl>
                                          <p:spTgt spid="37"/>
                                        </p:tgtEl>
                                        <p:attrNameLst>
                                          <p:attrName>style.color</p:attrName>
                                        </p:attrNameLst>
                                      </p:cBhvr>
                                      <p:by>
                                        <p:hsl h="10842353" s="0" l="0"/>
                                      </p:by>
                                    </p:animClr>
                                    <p:animClr clrSpc="hsl" dir="cw">
                                      <p:cBhvr>
                                        <p:cTn id="7" dur="500" fill="hold"/>
                                        <p:tgtEl>
                                          <p:spTgt spid="37"/>
                                        </p:tgtEl>
                                        <p:attrNameLst>
                                          <p:attrName>fillcolor</p:attrName>
                                        </p:attrNameLst>
                                      </p:cBhvr>
                                      <p:by>
                                        <p:hsl h="10842353" s="0" l="0"/>
                                      </p:by>
                                    </p:animClr>
                                    <p:animClr clrSpc="hsl" dir="cw">
                                      <p:cBhvr>
                                        <p:cTn id="8" dur="500" fill="hold"/>
                                        <p:tgtEl>
                                          <p:spTgt spid="37"/>
                                        </p:tgtEl>
                                        <p:attrNameLst>
                                          <p:attrName>stroke.color</p:attrName>
                                        </p:attrNameLst>
                                      </p:cBhvr>
                                      <p:by>
                                        <p:hsl h="10842353" s="0" l="0"/>
                                      </p:by>
                                    </p:animClr>
                                    <p:set>
                                      <p:cBhvr>
                                        <p:cTn id="9" dur="500" fill="hold"/>
                                        <p:tgtEl>
                                          <p:spTgt spid="37"/>
                                        </p:tgtEl>
                                        <p:attrNameLst>
                                          <p:attrName>fill.type</p:attrName>
                                        </p:attrNameLst>
                                      </p:cBhvr>
                                      <p:to>
                                        <p:strVal val="solid"/>
                                      </p:to>
                                    </p:set>
                                  </p:childTnLst>
                                </p:cTn>
                              </p:par>
                            </p:childTnLst>
                          </p:cTn>
                        </p:par>
                        <p:par>
                          <p:cTn id="10" fill="hold">
                            <p:stCondLst>
                              <p:cond delay="500"/>
                            </p:stCondLst>
                            <p:childTnLst>
                              <p:par>
                                <p:cTn id="11" presetID="23" presetClass="emph" presetSubtype="0" fill="hold" grpId="0" nodeType="afterEffect">
                                  <p:stCondLst>
                                    <p:cond delay="0"/>
                                  </p:stCondLst>
                                  <p:childTnLst>
                                    <p:animClr clrSpc="hsl" dir="cw">
                                      <p:cBhvr override="childStyle">
                                        <p:cTn id="12" dur="500" fill="hold"/>
                                        <p:tgtEl>
                                          <p:spTgt spid="12"/>
                                        </p:tgtEl>
                                        <p:attrNameLst>
                                          <p:attrName>style.color</p:attrName>
                                        </p:attrNameLst>
                                      </p:cBhvr>
                                      <p:by>
                                        <p:hsl h="10842353" s="0" l="0"/>
                                      </p:by>
                                    </p:animClr>
                                    <p:animClr clrSpc="hsl" dir="cw">
                                      <p:cBhvr>
                                        <p:cTn id="13" dur="500" fill="hold"/>
                                        <p:tgtEl>
                                          <p:spTgt spid="12"/>
                                        </p:tgtEl>
                                        <p:attrNameLst>
                                          <p:attrName>fillcolor</p:attrName>
                                        </p:attrNameLst>
                                      </p:cBhvr>
                                      <p:by>
                                        <p:hsl h="10842353" s="0" l="0"/>
                                      </p:by>
                                    </p:animClr>
                                    <p:animClr clrSpc="hsl" dir="cw">
                                      <p:cBhvr>
                                        <p:cTn id="14" dur="500" fill="hold"/>
                                        <p:tgtEl>
                                          <p:spTgt spid="12"/>
                                        </p:tgtEl>
                                        <p:attrNameLst>
                                          <p:attrName>stroke.color</p:attrName>
                                        </p:attrNameLst>
                                      </p:cBhvr>
                                      <p:by>
                                        <p:hsl h="10842353" s="0" l="0"/>
                                      </p:by>
                                    </p:animClr>
                                    <p:set>
                                      <p:cBhvr>
                                        <p:cTn id="15" dur="5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Research </a:t>
            </a:r>
            <a:r>
              <a:rPr lang="en-US" altLang="zh-CN" dirty="0"/>
              <a:t>Questions</a:t>
            </a:r>
            <a:endParaRPr lang="zh-CN" altLang="en-US" dirty="0"/>
          </a:p>
        </p:txBody>
      </p:sp>
      <p:sp>
        <p:nvSpPr>
          <p:cNvPr id="4" name="TextBox 3"/>
          <p:cNvSpPr txBox="1"/>
          <p:nvPr/>
        </p:nvSpPr>
        <p:spPr>
          <a:xfrm>
            <a:off x="571500" y="4648935"/>
            <a:ext cx="8086724" cy="475515"/>
          </a:xfrm>
          <a:prstGeom prst="rect">
            <a:avLst/>
          </a:prstGeom>
          <a:noFill/>
        </p:spPr>
        <p:txBody>
          <a:bodyPr wrap="square" lIns="91440" tIns="91440" rIns="91440" bIns="91440" rtlCol="0">
            <a:spAutoFit/>
          </a:bodyPr>
          <a:lstStyle/>
          <a:p>
            <a:pPr lvl="0">
              <a:lnSpc>
                <a:spcPct val="90000"/>
              </a:lnSpc>
              <a:spcBef>
                <a:spcPct val="20000"/>
              </a:spcBef>
              <a:buSzPct val="90000"/>
            </a:pPr>
            <a:r>
              <a:rPr lang="en-US" altLang="zh-CN" sz="1050" dirty="0" smtClean="0"/>
              <a:t>[1] G</a:t>
            </a:r>
            <a:r>
              <a:rPr lang="en-US" altLang="zh-CN" sz="1050" dirty="0"/>
              <a:t>. </a:t>
            </a:r>
            <a:r>
              <a:rPr lang="en-US" altLang="zh-CN" sz="1050" dirty="0" err="1"/>
              <a:t>Petrosyan</a:t>
            </a:r>
            <a:r>
              <a:rPr lang="en-US" altLang="zh-CN" sz="1050" dirty="0"/>
              <a:t>, M. P. </a:t>
            </a:r>
            <a:r>
              <a:rPr lang="en-US" altLang="zh-CN" sz="1050" dirty="0" err="1"/>
              <a:t>Robillard</a:t>
            </a:r>
            <a:r>
              <a:rPr lang="en-US" altLang="zh-CN" sz="1050" dirty="0"/>
              <a:t>, and R. de Mori, “Discovering information explaining  API  types  using  text  classification,” in </a:t>
            </a:r>
            <a:r>
              <a:rPr lang="en-US" altLang="zh-CN" sz="1050" dirty="0" smtClean="0"/>
              <a:t>Proc. </a:t>
            </a:r>
            <a:r>
              <a:rPr lang="en-US" altLang="zh-CN" sz="1050" dirty="0"/>
              <a:t>of  the  37th International Conference on Software Engineering, 2015, pp. 869-879</a:t>
            </a:r>
            <a:r>
              <a:rPr lang="en-US" altLang="zh-CN" sz="1050" dirty="0" smtClean="0"/>
              <a:t>.</a:t>
            </a:r>
            <a:endParaRPr lang="zh-CN" altLang="zh-CN" sz="1050" dirty="0"/>
          </a:p>
        </p:txBody>
      </p:sp>
      <p:grpSp>
        <p:nvGrpSpPr>
          <p:cNvPr id="6" name="组合 5"/>
          <p:cNvGrpSpPr/>
          <p:nvPr/>
        </p:nvGrpSpPr>
        <p:grpSpPr>
          <a:xfrm>
            <a:off x="571500" y="742950"/>
            <a:ext cx="8077200" cy="1253400"/>
            <a:chOff x="609600" y="3105150"/>
            <a:chExt cx="3573304" cy="1210250"/>
          </a:xfrm>
        </p:grpSpPr>
        <p:sp>
          <p:nvSpPr>
            <p:cNvPr id="8" name="矩形 7"/>
            <p:cNvSpPr/>
            <p:nvPr/>
          </p:nvSpPr>
          <p:spPr bwMode="auto">
            <a:xfrm>
              <a:off x="609600" y="3105150"/>
              <a:ext cx="3573304" cy="515037"/>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800" dirty="0">
                  <a:solidFill>
                    <a:srgbClr val="FFFF00"/>
                  </a:solidFill>
                </a:rPr>
                <a:t>RQ1: How will FITSEA perform when using different </a:t>
              </a:r>
              <a:r>
                <a:rPr lang="en-US" altLang="zh-CN" sz="1800" dirty="0" smtClean="0">
                  <a:solidFill>
                    <a:srgbClr val="FFFF00"/>
                  </a:solidFill>
                </a:rPr>
                <a:t>groups of </a:t>
              </a:r>
              <a:r>
                <a:rPr lang="en-US" altLang="zh-CN" sz="1800" dirty="0">
                  <a:solidFill>
                    <a:srgbClr val="FFFF00"/>
                  </a:solidFill>
                </a:rPr>
                <a:t>features?</a:t>
              </a:r>
            </a:p>
          </p:txBody>
        </p:sp>
        <p:sp>
          <p:nvSpPr>
            <p:cNvPr id="9" name="Rectangle 13"/>
            <p:cNvSpPr/>
            <p:nvPr/>
          </p:nvSpPr>
          <p:spPr bwMode="auto">
            <a:xfrm>
              <a:off x="609600" y="3620187"/>
              <a:ext cx="3573304" cy="695213"/>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8000" tIns="0" rIns="108000" bIns="0" numCol="1" rtlCol="0" anchor="ctr" anchorCtr="0" compatLnSpc="1">
              <a:prstTxWarp prst="textNoShape">
                <a:avLst/>
              </a:prstTxWarp>
            </a:bodyPr>
            <a:lstStyle/>
            <a:p>
              <a:pPr algn="just"/>
              <a:r>
                <a:rPr lang="en-US" altLang="zh-CN" dirty="0">
                  <a:solidFill>
                    <a:schemeClr val="tx1"/>
                  </a:solidFill>
                </a:rPr>
                <a:t>Features are divided into three groups. In this RQ, we want to explore the </a:t>
              </a:r>
              <a:r>
                <a:rPr lang="en-US" altLang="zh-CN" dirty="0" smtClean="0">
                  <a:solidFill>
                    <a:schemeClr val="tx1"/>
                  </a:solidFill>
                </a:rPr>
                <a:t>performances </a:t>
              </a:r>
              <a:r>
                <a:rPr lang="en-US" altLang="zh-CN" dirty="0">
                  <a:solidFill>
                    <a:schemeClr val="tx1"/>
                  </a:solidFill>
                </a:rPr>
                <a:t>of FITSEA when applying different </a:t>
              </a:r>
              <a:r>
                <a:rPr lang="en-US" altLang="zh-CN" dirty="0" smtClean="0">
                  <a:solidFill>
                    <a:schemeClr val="tx1"/>
                  </a:solidFill>
                </a:rPr>
                <a:t>groups of </a:t>
              </a:r>
              <a:r>
                <a:rPr lang="en-US" altLang="zh-CN" dirty="0">
                  <a:solidFill>
                    <a:schemeClr val="tx1"/>
                  </a:solidFill>
                </a:rPr>
                <a:t>features</a:t>
              </a:r>
              <a:r>
                <a:rPr lang="en-US" altLang="zh-CN" dirty="0" smtClean="0">
                  <a:solidFill>
                    <a:schemeClr val="tx1"/>
                  </a:solidFill>
                </a:rPr>
                <a:t>.</a:t>
              </a:r>
              <a:endParaRPr lang="zh-CN" altLang="zh-CN" dirty="0">
                <a:solidFill>
                  <a:schemeClr val="tx1"/>
                </a:solidFill>
              </a:endParaRPr>
            </a:p>
          </p:txBody>
        </p:sp>
      </p:grpSp>
      <p:grpSp>
        <p:nvGrpSpPr>
          <p:cNvPr id="11" name="组合 10"/>
          <p:cNvGrpSpPr/>
          <p:nvPr/>
        </p:nvGrpSpPr>
        <p:grpSpPr>
          <a:xfrm>
            <a:off x="571500" y="2047871"/>
            <a:ext cx="8077200" cy="1243877"/>
            <a:chOff x="609600" y="3105148"/>
            <a:chExt cx="3573304" cy="1201055"/>
          </a:xfrm>
        </p:grpSpPr>
        <p:sp>
          <p:nvSpPr>
            <p:cNvPr id="12" name="矩形 11"/>
            <p:cNvSpPr/>
            <p:nvPr/>
          </p:nvSpPr>
          <p:spPr bwMode="auto">
            <a:xfrm>
              <a:off x="609600" y="3105148"/>
              <a:ext cx="3573304" cy="514458"/>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800" dirty="0">
                  <a:solidFill>
                    <a:srgbClr val="FFFF00"/>
                  </a:solidFill>
                </a:rPr>
                <a:t>RQ2: Does it </a:t>
              </a:r>
              <a:r>
                <a:rPr lang="en-US" altLang="zh-CN" sz="1800" dirty="0" smtClean="0">
                  <a:solidFill>
                    <a:srgbClr val="FFFF00"/>
                  </a:solidFill>
                </a:rPr>
                <a:t>achieve </a:t>
              </a:r>
              <a:r>
                <a:rPr lang="en-US" altLang="zh-CN" sz="1800" dirty="0">
                  <a:solidFill>
                    <a:srgbClr val="FFFF00"/>
                  </a:solidFill>
                </a:rPr>
                <a:t>better results when using Word2Vec semantic similarity than the other similarity calculation methods?</a:t>
              </a:r>
            </a:p>
          </p:txBody>
        </p:sp>
        <p:sp>
          <p:nvSpPr>
            <p:cNvPr id="13" name="Rectangle 13"/>
            <p:cNvSpPr/>
            <p:nvPr/>
          </p:nvSpPr>
          <p:spPr bwMode="auto">
            <a:xfrm>
              <a:off x="609600" y="3610990"/>
              <a:ext cx="3573304" cy="695213"/>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8000" tIns="0" rIns="108000" bIns="0" numCol="1" rtlCol="0" anchor="ctr" anchorCtr="0" compatLnSpc="1">
              <a:prstTxWarp prst="textNoShape">
                <a:avLst/>
              </a:prstTxWarp>
            </a:bodyPr>
            <a:lstStyle/>
            <a:p>
              <a:pPr algn="just"/>
              <a:r>
                <a:rPr lang="en-US" altLang="zh-CN" dirty="0">
                  <a:solidFill>
                    <a:schemeClr val="tx1"/>
                  </a:solidFill>
                </a:rPr>
                <a:t>In this RQ, we compare Word2Vec against </a:t>
              </a:r>
              <a:r>
                <a:rPr lang="en-US" altLang="zh-CN" dirty="0" smtClean="0">
                  <a:solidFill>
                    <a:schemeClr val="tx1"/>
                  </a:solidFill>
                </a:rPr>
                <a:t>the other four </a:t>
              </a:r>
              <a:r>
                <a:rPr lang="en-US" altLang="zh-CN" dirty="0">
                  <a:solidFill>
                    <a:schemeClr val="tx1"/>
                  </a:solidFill>
                </a:rPr>
                <a:t>methods, namely Bi-Gram, </a:t>
              </a:r>
              <a:r>
                <a:rPr lang="en-US" altLang="zh-CN" dirty="0" err="1">
                  <a:solidFill>
                    <a:schemeClr val="tx1"/>
                  </a:solidFill>
                </a:rPr>
                <a:t>Levenshtein</a:t>
              </a:r>
              <a:r>
                <a:rPr lang="en-US" altLang="zh-CN" dirty="0">
                  <a:solidFill>
                    <a:schemeClr val="tx1"/>
                  </a:solidFill>
                </a:rPr>
                <a:t>, </a:t>
              </a:r>
              <a:r>
                <a:rPr lang="en-US" altLang="zh-CN" dirty="0" err="1">
                  <a:solidFill>
                    <a:schemeClr val="tx1"/>
                  </a:solidFill>
                </a:rPr>
                <a:t>Jaccard</a:t>
              </a:r>
              <a:r>
                <a:rPr lang="en-US" altLang="zh-CN" dirty="0">
                  <a:solidFill>
                    <a:schemeClr val="tx1"/>
                  </a:solidFill>
                </a:rPr>
                <a:t> and Cosine similarity. </a:t>
              </a:r>
              <a:endParaRPr lang="zh-CN" altLang="zh-CN" dirty="0">
                <a:solidFill>
                  <a:schemeClr val="tx1"/>
                </a:solidFill>
              </a:endParaRPr>
            </a:p>
          </p:txBody>
        </p:sp>
      </p:grpSp>
      <p:grpSp>
        <p:nvGrpSpPr>
          <p:cNvPr id="14" name="组合 13"/>
          <p:cNvGrpSpPr/>
          <p:nvPr/>
        </p:nvGrpSpPr>
        <p:grpSpPr>
          <a:xfrm>
            <a:off x="581024" y="3333750"/>
            <a:ext cx="8077200" cy="1253400"/>
            <a:chOff x="609600" y="3105150"/>
            <a:chExt cx="3573304" cy="1210250"/>
          </a:xfrm>
        </p:grpSpPr>
        <p:sp>
          <p:nvSpPr>
            <p:cNvPr id="15" name="矩形 14"/>
            <p:cNvSpPr/>
            <p:nvPr/>
          </p:nvSpPr>
          <p:spPr bwMode="auto">
            <a:xfrm>
              <a:off x="609600" y="3105150"/>
              <a:ext cx="3573304" cy="515037"/>
            </a:xfrm>
            <a:prstGeom prst="rect">
              <a:avLst/>
            </a:prstGeom>
            <a:solidFill>
              <a:schemeClr val="accent2"/>
            </a:solidFill>
            <a:ln w="25400">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800" dirty="0">
                  <a:solidFill>
                    <a:srgbClr val="FFFF00"/>
                  </a:solidFill>
                </a:rPr>
                <a:t>RQ3: Can FITSEA perform better than the other models over the two tutorial datasets</a:t>
              </a:r>
              <a:r>
                <a:rPr lang="en-US" altLang="zh-CN" sz="1800" dirty="0" smtClean="0">
                  <a:solidFill>
                    <a:srgbClr val="FFFF00"/>
                  </a:solidFill>
                </a:rPr>
                <a:t>?</a:t>
              </a:r>
              <a:endParaRPr lang="en-US" altLang="zh-CN" sz="1800" dirty="0">
                <a:solidFill>
                  <a:srgbClr val="FFFF00"/>
                </a:solidFill>
              </a:endParaRPr>
            </a:p>
          </p:txBody>
        </p:sp>
        <p:sp>
          <p:nvSpPr>
            <p:cNvPr id="16" name="Rectangle 13"/>
            <p:cNvSpPr/>
            <p:nvPr/>
          </p:nvSpPr>
          <p:spPr bwMode="auto">
            <a:xfrm>
              <a:off x="609600" y="3620187"/>
              <a:ext cx="3573304" cy="695213"/>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8000" tIns="0" rIns="108000" bIns="0" numCol="1" rtlCol="0" anchor="ctr" anchorCtr="0" compatLnSpc="1">
              <a:prstTxWarp prst="textNoShape">
                <a:avLst/>
              </a:prstTxWarp>
            </a:bodyPr>
            <a:lstStyle/>
            <a:p>
              <a:pPr algn="just"/>
              <a:r>
                <a:rPr lang="en-US" altLang="zh-CN" dirty="0">
                  <a:solidFill>
                    <a:schemeClr val="tx1"/>
                  </a:solidFill>
                </a:rPr>
                <a:t>In this RQ, we </a:t>
              </a:r>
              <a:r>
                <a:rPr lang="en-US" altLang="zh-CN" dirty="0" smtClean="0">
                  <a:solidFill>
                    <a:schemeClr val="tx1"/>
                  </a:solidFill>
                </a:rPr>
                <a:t>try to </a:t>
              </a:r>
              <a:r>
                <a:rPr lang="en-US" altLang="zh-CN" dirty="0">
                  <a:solidFill>
                    <a:schemeClr val="tx1"/>
                  </a:solidFill>
                </a:rPr>
                <a:t>explore whether FITSEA could discover more explaining fragments for APIs than the other models, namely </a:t>
              </a:r>
              <a:r>
                <a:rPr lang="en-US" altLang="zh-CN" dirty="0" smtClean="0">
                  <a:solidFill>
                    <a:schemeClr val="tx1"/>
                  </a:solidFill>
                </a:rPr>
                <a:t>GMR model proposed </a:t>
              </a:r>
              <a:r>
                <a:rPr lang="en-US" altLang="zh-CN" dirty="0">
                  <a:solidFill>
                    <a:schemeClr val="tx1"/>
                  </a:solidFill>
                </a:rPr>
                <a:t>by </a:t>
              </a:r>
              <a:r>
                <a:rPr lang="en-US" altLang="zh-CN" dirty="0" err="1" smtClean="0">
                  <a:solidFill>
                    <a:schemeClr val="tx1"/>
                  </a:solidFill>
                </a:rPr>
                <a:t>Gayane</a:t>
              </a:r>
              <a:r>
                <a:rPr lang="en-US" altLang="zh-CN" dirty="0" smtClean="0">
                  <a:solidFill>
                    <a:schemeClr val="tx1"/>
                  </a:solidFill>
                </a:rPr>
                <a:t> </a:t>
              </a:r>
              <a:r>
                <a:rPr lang="en-US" altLang="zh-CN" dirty="0">
                  <a:solidFill>
                    <a:schemeClr val="tx1"/>
                  </a:solidFill>
                </a:rPr>
                <a:t>et </a:t>
              </a:r>
              <a:r>
                <a:rPr lang="en-US" altLang="zh-CN" dirty="0" smtClean="0">
                  <a:solidFill>
                    <a:schemeClr val="tx1"/>
                  </a:solidFill>
                </a:rPr>
                <a:t>al [1] </a:t>
              </a:r>
              <a:r>
                <a:rPr lang="en-US" altLang="zh-CN" dirty="0">
                  <a:solidFill>
                    <a:schemeClr val="tx1"/>
                  </a:solidFill>
                </a:rPr>
                <a:t>and IR model.</a:t>
              </a:r>
              <a:endParaRPr lang="zh-CN" altLang="zh-CN" dirty="0">
                <a:solidFill>
                  <a:schemeClr val="tx1"/>
                </a:solidFill>
              </a:endParaRPr>
            </a:p>
          </p:txBody>
        </p:sp>
      </p:grpSp>
    </p:spTree>
    <p:extLst>
      <p:ext uri="{BB962C8B-B14F-4D97-AF65-F5344CB8AC3E}">
        <p14:creationId xmlns:p14="http://schemas.microsoft.com/office/powerpoint/2010/main" val="39022029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 of RQ1</a:t>
            </a:r>
            <a:endParaRPr lang="zh-CN" altLang="en-US" dirty="0"/>
          </a:p>
        </p:txBody>
      </p:sp>
      <p:sp>
        <p:nvSpPr>
          <p:cNvPr id="3" name="内容占位符 2"/>
          <p:cNvSpPr>
            <a:spLocks noGrp="1"/>
          </p:cNvSpPr>
          <p:nvPr>
            <p:ph idx="1"/>
          </p:nvPr>
        </p:nvSpPr>
        <p:spPr>
          <a:xfrm>
            <a:off x="389436" y="666750"/>
            <a:ext cx="8602164" cy="4542782"/>
          </a:xfrm>
        </p:spPr>
        <p:txBody>
          <a:bodyPr/>
          <a:lstStyle/>
          <a:p>
            <a:r>
              <a:rPr lang="en-US" altLang="zh-CN" sz="2000" dirty="0" smtClean="0">
                <a:solidFill>
                  <a:srgbClr val="00B050"/>
                </a:solidFill>
              </a:rPr>
              <a:t>Motivation: </a:t>
            </a:r>
            <a:r>
              <a:rPr lang="en-US" altLang="zh-CN" sz="1600" dirty="0"/>
              <a:t>To explore </a:t>
            </a:r>
            <a:r>
              <a:rPr lang="en-US" altLang="zh-CN" sz="1600" dirty="0" smtClean="0"/>
              <a:t>the contributions of different groups of </a:t>
            </a:r>
            <a:r>
              <a:rPr lang="en-US" altLang="zh-CN" sz="1600" dirty="0"/>
              <a:t>features </a:t>
            </a:r>
            <a:r>
              <a:rPr lang="en-US" altLang="zh-CN" sz="1600" dirty="0" smtClean="0"/>
              <a:t>to the </a:t>
            </a:r>
            <a:r>
              <a:rPr lang="en-US" altLang="zh-CN" sz="1600" dirty="0"/>
              <a:t>classifier</a:t>
            </a:r>
            <a:r>
              <a:rPr lang="en-US" altLang="zh-CN" sz="1600" dirty="0" smtClean="0"/>
              <a:t>. </a:t>
            </a:r>
          </a:p>
          <a:p>
            <a:r>
              <a:rPr lang="en-US" altLang="zh-CN" sz="2000" dirty="0" smtClean="0">
                <a:solidFill>
                  <a:srgbClr val="00B050"/>
                </a:solidFill>
              </a:rPr>
              <a:t>Approach: </a:t>
            </a:r>
            <a:r>
              <a:rPr lang="en-US" altLang="zh-CN" sz="1600" dirty="0"/>
              <a:t>We test various combinations of the three </a:t>
            </a:r>
            <a:r>
              <a:rPr lang="en-US" altLang="zh-CN" sz="1600" dirty="0" smtClean="0"/>
              <a:t>feature groups in </a:t>
            </a:r>
            <a:r>
              <a:rPr lang="en-US" altLang="zh-CN" sz="1600" dirty="0"/>
              <a:t>each run.</a:t>
            </a:r>
          </a:p>
          <a:p>
            <a:r>
              <a:rPr lang="en-US" altLang="zh-CN" sz="2000" dirty="0" smtClean="0">
                <a:solidFill>
                  <a:srgbClr val="00B050"/>
                </a:solidFill>
              </a:rPr>
              <a:t>Results:</a:t>
            </a:r>
          </a:p>
          <a:p>
            <a:endParaRPr lang="en-US" altLang="zh-CN" sz="2000" dirty="0">
              <a:solidFill>
                <a:srgbClr val="00B050"/>
              </a:solidFill>
            </a:endParaRPr>
          </a:p>
          <a:p>
            <a:endParaRPr lang="en-US" altLang="zh-CN" sz="2000" dirty="0" smtClean="0">
              <a:solidFill>
                <a:srgbClr val="00B050"/>
              </a:solidFill>
            </a:endParaRPr>
          </a:p>
          <a:p>
            <a:pPr marL="0" indent="0">
              <a:buNone/>
            </a:pPr>
            <a:endParaRPr lang="en-US" altLang="zh-CN" sz="2000" dirty="0">
              <a:solidFill>
                <a:srgbClr val="00B050"/>
              </a:solidFill>
            </a:endParaRPr>
          </a:p>
          <a:p>
            <a:endParaRPr lang="en-US" altLang="zh-CN" sz="2000" dirty="0" smtClean="0">
              <a:solidFill>
                <a:srgbClr val="00B050"/>
              </a:solidFill>
            </a:endParaRPr>
          </a:p>
          <a:p>
            <a:endParaRPr lang="en-US" altLang="zh-CN" sz="2000" dirty="0">
              <a:solidFill>
                <a:srgbClr val="00B050"/>
              </a:solidFill>
            </a:endParaRPr>
          </a:p>
          <a:p>
            <a:endParaRPr lang="en-US" altLang="zh-CN" sz="2000" dirty="0" smtClean="0">
              <a:solidFill>
                <a:srgbClr val="00B050"/>
              </a:solidFill>
            </a:endParaRPr>
          </a:p>
          <a:p>
            <a:r>
              <a:rPr lang="en-US" altLang="zh-CN" sz="2000" dirty="0" smtClean="0">
                <a:solidFill>
                  <a:srgbClr val="00B050"/>
                </a:solidFill>
              </a:rPr>
              <a:t>Answers:</a:t>
            </a:r>
          </a:p>
          <a:p>
            <a:pPr>
              <a:buFont typeface="+mj-lt"/>
              <a:buAutoNum type="arabicPeriod"/>
            </a:pPr>
            <a:r>
              <a:rPr lang="en-US" altLang="zh-CN" sz="1600" dirty="0"/>
              <a:t>With the increasing of the feature groups, the results get better on average. </a:t>
            </a:r>
            <a:endParaRPr lang="en-US" altLang="zh-CN" sz="1600" dirty="0" smtClean="0"/>
          </a:p>
          <a:p>
            <a:pPr>
              <a:buFont typeface="+mj-lt"/>
              <a:buAutoNum type="arabicPeriod"/>
            </a:pPr>
            <a:r>
              <a:rPr lang="en-US" altLang="zh-CN" sz="1600" dirty="0" smtClean="0"/>
              <a:t>Co-occurrence </a:t>
            </a:r>
            <a:r>
              <a:rPr lang="en-US" altLang="zh-CN" sz="1600" dirty="0"/>
              <a:t>API </a:t>
            </a:r>
            <a:r>
              <a:rPr lang="en-US" altLang="zh-CN" sz="1600" dirty="0" smtClean="0"/>
              <a:t>features and API extension features are </a:t>
            </a:r>
            <a:r>
              <a:rPr lang="en-US" altLang="zh-CN" sz="1600" dirty="0"/>
              <a:t>good indicators for </a:t>
            </a:r>
            <a:r>
              <a:rPr lang="en-US" altLang="zh-CN" sz="1600" dirty="0" smtClean="0"/>
              <a:t>classification.</a:t>
            </a:r>
          </a:p>
          <a:p>
            <a:pPr>
              <a:buFont typeface="+mj-lt"/>
              <a:buAutoNum type="arabicPeriod"/>
            </a:pPr>
            <a:r>
              <a:rPr lang="en-US" altLang="zh-CN" sz="1600" dirty="0" smtClean="0"/>
              <a:t>They </a:t>
            </a:r>
            <a:r>
              <a:rPr lang="en-US" altLang="zh-CN" sz="1600" dirty="0"/>
              <a:t>are good complements for raw API </a:t>
            </a:r>
            <a:r>
              <a:rPr lang="en-US" altLang="zh-CN" sz="1600" dirty="0" smtClean="0"/>
              <a:t>features.</a:t>
            </a:r>
            <a:endParaRPr lang="zh-CN" altLang="zh-CN" sz="1600" dirty="0"/>
          </a:p>
          <a:p>
            <a:pPr marL="0" indent="0">
              <a:buNone/>
            </a:pPr>
            <a:endParaRPr lang="zh-CN" altLang="en-US" dirty="0">
              <a:solidFill>
                <a:srgbClr val="00B050"/>
              </a:solidFill>
            </a:endParaRPr>
          </a:p>
        </p:txBody>
      </p:sp>
      <p:graphicFrame>
        <p:nvGraphicFramePr>
          <p:cNvPr id="4" name="内容占位符 3"/>
          <p:cNvGraphicFramePr>
            <a:graphicFrameLocks/>
          </p:cNvGraphicFramePr>
          <p:nvPr>
            <p:extLst>
              <p:ext uri="{D42A27DB-BD31-4B8C-83A1-F6EECF244321}">
                <p14:modId xmlns:p14="http://schemas.microsoft.com/office/powerpoint/2010/main" val="2579483356"/>
              </p:ext>
            </p:extLst>
          </p:nvPr>
        </p:nvGraphicFramePr>
        <p:xfrm>
          <a:off x="457202" y="1733550"/>
          <a:ext cx="8381999" cy="1837416"/>
        </p:xfrm>
        <a:graphic>
          <a:graphicData uri="http://schemas.openxmlformats.org/drawingml/2006/table">
            <a:tbl>
              <a:tblPr firstRow="1" firstCol="1" bandRow="1">
                <a:tableStyleId>{5C22544A-7EE6-4342-B048-85BDC9FD1C3A}</a:tableStyleId>
              </a:tblPr>
              <a:tblGrid>
                <a:gridCol w="523124"/>
                <a:gridCol w="523925"/>
                <a:gridCol w="523925"/>
                <a:gridCol w="523925"/>
                <a:gridCol w="523925"/>
                <a:gridCol w="523925"/>
                <a:gridCol w="523925"/>
                <a:gridCol w="523925"/>
                <a:gridCol w="523925"/>
                <a:gridCol w="523925"/>
                <a:gridCol w="523925"/>
                <a:gridCol w="523925"/>
                <a:gridCol w="523925"/>
                <a:gridCol w="523925"/>
                <a:gridCol w="523925"/>
                <a:gridCol w="523925"/>
              </a:tblGrid>
              <a:tr h="156098">
                <a:tc rowSpan="2">
                  <a:txBody>
                    <a:bodyPr/>
                    <a:lstStyle/>
                    <a:p>
                      <a:pPr algn="ctr">
                        <a:spcAft>
                          <a:spcPts val="0"/>
                        </a:spcAft>
                      </a:pPr>
                      <a:r>
                        <a:rPr lang="en-US" sz="1000" b="0" dirty="0">
                          <a:solidFill>
                            <a:srgbClr val="00B050"/>
                          </a:solidFill>
                          <a:effectLst/>
                        </a:rPr>
                        <a:t>Group</a:t>
                      </a:r>
                      <a:endParaRPr lang="zh-CN" sz="1050" b="0"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gridSpan="3">
                  <a:txBody>
                    <a:bodyPr/>
                    <a:lstStyle/>
                    <a:p>
                      <a:pPr algn="ctr">
                        <a:spcAft>
                          <a:spcPts val="0"/>
                        </a:spcAft>
                      </a:pPr>
                      <a:r>
                        <a:rPr lang="en-US" sz="1000" b="0" dirty="0" err="1">
                          <a:solidFill>
                            <a:srgbClr val="00B050"/>
                          </a:solidFill>
                          <a:effectLst/>
                        </a:rPr>
                        <a:t>JodaTime</a:t>
                      </a:r>
                      <a:endParaRPr lang="zh-CN" sz="1050" b="0"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000" b="0" dirty="0">
                          <a:solidFill>
                            <a:srgbClr val="00B050"/>
                          </a:solidFill>
                          <a:effectLst/>
                        </a:rPr>
                        <a:t>Math Library</a:t>
                      </a:r>
                      <a:endParaRPr lang="zh-CN" sz="1050" b="0"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000" b="0" dirty="0">
                          <a:solidFill>
                            <a:srgbClr val="00B050"/>
                          </a:solidFill>
                          <a:effectLst/>
                        </a:rPr>
                        <a:t>Col. Official</a:t>
                      </a:r>
                      <a:endParaRPr lang="zh-CN" sz="1050" b="0"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000" b="0" dirty="0">
                          <a:solidFill>
                            <a:srgbClr val="00B050"/>
                          </a:solidFill>
                          <a:effectLst/>
                        </a:rPr>
                        <a:t>Col. </a:t>
                      </a:r>
                      <a:r>
                        <a:rPr lang="en-US" sz="1000" b="0" dirty="0" err="1">
                          <a:solidFill>
                            <a:srgbClr val="00B050"/>
                          </a:solidFill>
                          <a:effectLst/>
                        </a:rPr>
                        <a:t>Jenkov</a:t>
                      </a:r>
                      <a:endParaRPr lang="zh-CN" sz="1050" b="0"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000" b="0" dirty="0">
                          <a:solidFill>
                            <a:srgbClr val="00B050"/>
                          </a:solidFill>
                          <a:effectLst/>
                        </a:rPr>
                        <a:t>Smack</a:t>
                      </a:r>
                      <a:endParaRPr lang="zh-CN" sz="1050" b="0" dirty="0">
                        <a:solidFill>
                          <a:srgbClr val="00B050"/>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hMerge="1">
                  <a:txBody>
                    <a:bodyPr/>
                    <a:lstStyle/>
                    <a:p>
                      <a:endParaRPr lang="zh-CN" altLang="en-US"/>
                    </a:p>
                  </a:txBody>
                  <a:tcPr/>
                </a:tc>
                <a:tc hMerge="1">
                  <a:txBody>
                    <a:bodyPr/>
                    <a:lstStyle/>
                    <a:p>
                      <a:endParaRPr lang="zh-CN" altLang="en-US"/>
                    </a:p>
                  </a:txBody>
                  <a:tcPr/>
                </a:tc>
              </a:tr>
              <a:tr h="224902">
                <a:tc vMerge="1">
                  <a:txBody>
                    <a:bodyPr/>
                    <a:lstStyle/>
                    <a:p>
                      <a:endParaRPr lang="zh-CN" altLang="en-US"/>
                    </a:p>
                  </a:txBody>
                  <a:tcPr/>
                </a:tc>
                <a:tc>
                  <a:txBody>
                    <a:bodyPr/>
                    <a:lstStyle/>
                    <a:p>
                      <a:pPr algn="ctr">
                        <a:spcAft>
                          <a:spcPts val="0"/>
                        </a:spcAft>
                      </a:pPr>
                      <a:r>
                        <a:rPr lang="en-US" sz="1100" b="0" dirty="0" smtClean="0">
                          <a:solidFill>
                            <a:schemeClr val="tx1">
                              <a:lumMod val="95000"/>
                            </a:schemeClr>
                          </a:solidFill>
                          <a:effectLst/>
                        </a:rPr>
                        <a:t>P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R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F-M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P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R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F-M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P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R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F-M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P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R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F-M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P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R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F-M (%)</a:t>
                      </a:r>
                      <a:endParaRPr lang="zh-CN" sz="1200" b="0" dirty="0">
                        <a:solidFill>
                          <a:schemeClr val="tx1">
                            <a:lumMod val="95000"/>
                          </a:schemeClr>
                        </a:solidFill>
                        <a:effectLst/>
                        <a:latin typeface="Times New Roman"/>
                        <a:ea typeface="宋体"/>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0"/>
                      </a:schemeClr>
                    </a:solidFill>
                  </a:tcPr>
                </a:tc>
              </a:tr>
              <a:tr h="156098">
                <a:tc>
                  <a:txBody>
                    <a:bodyPr/>
                    <a:lstStyle/>
                    <a:p>
                      <a:pPr algn="ctr">
                        <a:spcAft>
                          <a:spcPts val="0"/>
                        </a:spcAft>
                      </a:pPr>
                      <a:r>
                        <a:rPr lang="en-US" sz="1000" b="0" dirty="0">
                          <a:solidFill>
                            <a:srgbClr val="00B050"/>
                          </a:solidFill>
                          <a:effectLst/>
                        </a:rPr>
                        <a:t>1</a:t>
                      </a:r>
                      <a:endParaRPr lang="zh-CN" sz="1050" b="0" dirty="0">
                        <a:solidFill>
                          <a:srgbClr val="00B050"/>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dirty="0">
                          <a:solidFill>
                            <a:schemeClr val="tx1">
                              <a:lumMod val="95000"/>
                            </a:schemeClr>
                          </a:solidFill>
                          <a:effectLst/>
                        </a:rPr>
                        <a:t>85.71</a:t>
                      </a:r>
                      <a:endParaRPr lang="zh-CN" sz="1200" b="0" dirty="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dirty="0">
                          <a:solidFill>
                            <a:schemeClr val="tx1">
                              <a:lumMod val="95000"/>
                            </a:schemeClr>
                          </a:solidFill>
                          <a:effectLst/>
                        </a:rPr>
                        <a:t>80.00</a:t>
                      </a:r>
                      <a:endParaRPr lang="zh-CN" sz="1200" b="0" dirty="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dirty="0">
                          <a:solidFill>
                            <a:schemeClr val="tx1">
                              <a:lumMod val="95000"/>
                            </a:schemeClr>
                          </a:solidFill>
                          <a:effectLst/>
                        </a:rPr>
                        <a:t>82.76</a:t>
                      </a:r>
                      <a:endParaRPr lang="zh-CN" sz="1200" b="0" dirty="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dirty="0">
                          <a:solidFill>
                            <a:schemeClr val="tx1">
                              <a:lumMod val="95000"/>
                            </a:schemeClr>
                          </a:solidFill>
                          <a:effectLst/>
                        </a:rPr>
                        <a:t>66.15</a:t>
                      </a:r>
                      <a:endParaRPr lang="zh-CN" sz="1200" b="0" dirty="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dirty="0">
                          <a:solidFill>
                            <a:schemeClr val="tx1">
                              <a:lumMod val="95000"/>
                            </a:schemeClr>
                          </a:solidFill>
                          <a:effectLst/>
                        </a:rPr>
                        <a:t>78.18</a:t>
                      </a:r>
                      <a:endParaRPr lang="zh-CN" sz="1200" b="0" dirty="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71.67</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80.00</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71.43</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75.47</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82.86</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69.05</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75.32</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81.13</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76.79</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c>
                  <a:txBody>
                    <a:bodyPr/>
                    <a:lstStyle/>
                    <a:p>
                      <a:pPr algn="ctr">
                        <a:spcAft>
                          <a:spcPts val="0"/>
                        </a:spcAft>
                      </a:pPr>
                      <a:r>
                        <a:rPr lang="en-US" sz="1100" b="0">
                          <a:solidFill>
                            <a:schemeClr val="tx1">
                              <a:lumMod val="95000"/>
                            </a:schemeClr>
                          </a:solidFill>
                          <a:effectLst/>
                        </a:rPr>
                        <a:t>78.90</a:t>
                      </a:r>
                      <a:endParaRPr lang="zh-CN" sz="1200" b="0">
                        <a:solidFill>
                          <a:schemeClr val="tx1">
                            <a:lumMod val="95000"/>
                          </a:schemeClr>
                        </a:solidFill>
                        <a:effectLst/>
                        <a:latin typeface="Times New Roman"/>
                        <a:ea typeface="宋体"/>
                        <a:cs typeface="Times New Roman"/>
                      </a:endParaRPr>
                    </a:p>
                  </a:txBody>
                  <a:tcPr marL="0" marR="0" marT="0" marB="0" anchor="ctr">
                    <a:lnT w="12700" cap="flat" cmpd="sng" algn="ctr">
                      <a:solidFill>
                        <a:schemeClr val="tx1"/>
                      </a:solidFill>
                      <a:prstDash val="solid"/>
                      <a:round/>
                      <a:headEnd type="none" w="med" len="med"/>
                      <a:tailEnd type="none" w="med" len="med"/>
                    </a:lnT>
                    <a:solidFill>
                      <a:schemeClr val="accent1">
                        <a:alpha val="0"/>
                      </a:schemeClr>
                    </a:solidFill>
                  </a:tcPr>
                </a:tc>
              </a:tr>
              <a:tr h="156098">
                <a:tc>
                  <a:txBody>
                    <a:bodyPr/>
                    <a:lstStyle/>
                    <a:p>
                      <a:pPr algn="ctr">
                        <a:spcAft>
                          <a:spcPts val="0"/>
                        </a:spcAft>
                      </a:pPr>
                      <a:r>
                        <a:rPr lang="en-US" sz="1000" b="0" dirty="0">
                          <a:solidFill>
                            <a:srgbClr val="00B050"/>
                          </a:solidFill>
                          <a:effectLst/>
                        </a:rPr>
                        <a:t>2</a:t>
                      </a:r>
                      <a:endParaRPr lang="zh-CN" sz="1050" b="0" dirty="0">
                        <a:solidFill>
                          <a:srgbClr val="00B050"/>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63.33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63.33</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63.33</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67.11</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92.73</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77.86</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53.13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30.36</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38.64</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75.00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7.14</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13.04</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64.29</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96.43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77.14</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r>
              <a:tr h="156098">
                <a:tc>
                  <a:txBody>
                    <a:bodyPr/>
                    <a:lstStyle/>
                    <a:p>
                      <a:pPr algn="ctr">
                        <a:spcAft>
                          <a:spcPts val="0"/>
                        </a:spcAft>
                      </a:pPr>
                      <a:r>
                        <a:rPr lang="en-US" sz="1000" b="0" dirty="0">
                          <a:solidFill>
                            <a:srgbClr val="00B050"/>
                          </a:solidFill>
                          <a:effectLst/>
                        </a:rPr>
                        <a:t>3</a:t>
                      </a:r>
                      <a:endParaRPr lang="zh-CN" sz="1050" b="0" dirty="0">
                        <a:solidFill>
                          <a:srgbClr val="00B050"/>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42.86</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30.00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35.29</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75.44</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78.18</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76.79</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36.36</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7.14</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11.94</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81.25</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30.95</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44.83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100.00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82.35</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r>
              <a:tr h="156098">
                <a:tc>
                  <a:txBody>
                    <a:bodyPr/>
                    <a:lstStyle/>
                    <a:p>
                      <a:pPr algn="ctr">
                        <a:spcAft>
                          <a:spcPts val="0"/>
                        </a:spcAft>
                      </a:pPr>
                      <a:r>
                        <a:rPr lang="en-US" sz="1000" b="0" dirty="0">
                          <a:solidFill>
                            <a:srgbClr val="00B050"/>
                          </a:solidFill>
                          <a:effectLst/>
                        </a:rPr>
                        <a:t>1+2</a:t>
                      </a:r>
                      <a:endParaRPr lang="zh-CN" sz="1050" b="0" dirty="0">
                        <a:solidFill>
                          <a:srgbClr val="00B050"/>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90.00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90.00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90.00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70.59</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65.45</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67.92</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75.51</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66.07</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70.48</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86.84</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78.57</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82.50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87.27</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85.71</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86.49</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r>
              <a:tr h="156098">
                <a:tc>
                  <a:txBody>
                    <a:bodyPr/>
                    <a:lstStyle/>
                    <a:p>
                      <a:pPr algn="ctr">
                        <a:spcAft>
                          <a:spcPts val="0"/>
                        </a:spcAft>
                      </a:pPr>
                      <a:r>
                        <a:rPr lang="en-US" sz="1000" b="0" dirty="0">
                          <a:solidFill>
                            <a:srgbClr val="00B050"/>
                          </a:solidFill>
                          <a:effectLst/>
                        </a:rPr>
                        <a:t>1+3</a:t>
                      </a:r>
                      <a:endParaRPr lang="zh-CN" sz="1050" b="0" dirty="0">
                        <a:solidFill>
                          <a:srgbClr val="00B050"/>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83.33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83.33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83.33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67.35</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60.00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63.46</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78.43</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71.43</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74.77</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83.78</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73.81</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78.48</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81.36</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85.71</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83.48</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r>
              <a:tr h="156098">
                <a:tc>
                  <a:txBody>
                    <a:bodyPr/>
                    <a:lstStyle/>
                    <a:p>
                      <a:pPr algn="ctr">
                        <a:spcAft>
                          <a:spcPts val="0"/>
                        </a:spcAft>
                      </a:pPr>
                      <a:r>
                        <a:rPr lang="en-US" sz="1000" b="0" dirty="0">
                          <a:solidFill>
                            <a:srgbClr val="00B050"/>
                          </a:solidFill>
                          <a:effectLst/>
                        </a:rPr>
                        <a:t>2+3</a:t>
                      </a:r>
                      <a:endParaRPr lang="zh-CN" sz="1050" b="0" dirty="0">
                        <a:solidFill>
                          <a:srgbClr val="00B050"/>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51.72</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50.00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50.85</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84.48</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89.09</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86.73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52.63</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35.71</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42.55</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58.14</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59.52</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58.82</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68.83</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94.64</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smtClean="0">
                          <a:solidFill>
                            <a:schemeClr val="tx1">
                              <a:lumMod val="95000"/>
                            </a:schemeClr>
                          </a:solidFill>
                          <a:effectLst/>
                        </a:rPr>
                        <a:t>79.70</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r>
              <a:tr h="156098">
                <a:tc>
                  <a:txBody>
                    <a:bodyPr/>
                    <a:lstStyle/>
                    <a:p>
                      <a:pPr algn="ctr">
                        <a:spcAft>
                          <a:spcPts val="0"/>
                        </a:spcAft>
                      </a:pPr>
                      <a:r>
                        <a:rPr lang="en-US" sz="1000" b="0" dirty="0">
                          <a:solidFill>
                            <a:srgbClr val="00B050"/>
                          </a:solidFill>
                          <a:effectLst/>
                        </a:rPr>
                        <a:t>1+2+3</a:t>
                      </a:r>
                      <a:endParaRPr lang="zh-CN" sz="1050" b="0" dirty="0">
                        <a:solidFill>
                          <a:srgbClr val="00B050"/>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90.00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90.00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90.00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76.36</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76.36</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76.36</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76.47</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69.64</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a:solidFill>
                            <a:schemeClr val="tx1">
                              <a:lumMod val="95000"/>
                            </a:schemeClr>
                          </a:solidFill>
                          <a:effectLst/>
                        </a:rPr>
                        <a:t>72.90</a:t>
                      </a:r>
                      <a:endParaRPr lang="zh-CN" sz="1200" b="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87.50</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83.33</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85.37</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87.93</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91.07</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c>
                  <a:txBody>
                    <a:bodyPr/>
                    <a:lstStyle/>
                    <a:p>
                      <a:pPr algn="ctr">
                        <a:spcAft>
                          <a:spcPts val="0"/>
                        </a:spcAft>
                      </a:pPr>
                      <a:r>
                        <a:rPr lang="en-US" sz="1100" b="0" dirty="0">
                          <a:solidFill>
                            <a:schemeClr val="tx1">
                              <a:lumMod val="95000"/>
                            </a:schemeClr>
                          </a:solidFill>
                          <a:effectLst/>
                        </a:rPr>
                        <a:t>89.47</a:t>
                      </a:r>
                      <a:endParaRPr lang="zh-CN" sz="1200" b="0" dirty="0">
                        <a:solidFill>
                          <a:schemeClr val="tx1">
                            <a:lumMod val="95000"/>
                          </a:schemeClr>
                        </a:solidFill>
                        <a:effectLst/>
                        <a:latin typeface="Times New Roman"/>
                        <a:ea typeface="宋体"/>
                        <a:cs typeface="Times New Roman"/>
                      </a:endParaRPr>
                    </a:p>
                  </a:txBody>
                  <a:tcPr marL="0" marR="0" marT="0" marB="0" anchor="ctr">
                    <a:solidFill>
                      <a:schemeClr val="accent1">
                        <a:alpha val="0"/>
                      </a:schemeClr>
                    </a:solidFill>
                  </a:tcPr>
                </a:tc>
              </a:tr>
              <a:tr h="282936">
                <a:tc gridSpan="16">
                  <a:txBody>
                    <a:bodyPr/>
                    <a:lstStyle/>
                    <a:p>
                      <a:pPr algn="l" latinLnBrk="1">
                        <a:spcAft>
                          <a:spcPts val="0"/>
                        </a:spcAft>
                      </a:pPr>
                      <a:r>
                        <a:rPr lang="en-US" sz="900" b="0" dirty="0">
                          <a:solidFill>
                            <a:srgbClr val="00B050"/>
                          </a:solidFill>
                          <a:effectLst/>
                        </a:rPr>
                        <a:t>P: Precision, R: Recall, F-M: F-measure   </a:t>
                      </a:r>
                      <a:r>
                        <a:rPr lang="en-US" sz="900" b="0" dirty="0" smtClean="0">
                          <a:solidFill>
                            <a:srgbClr val="00B050"/>
                          </a:solidFill>
                          <a:effectLst/>
                        </a:rPr>
                        <a:t>                                                     1</a:t>
                      </a:r>
                      <a:r>
                        <a:rPr lang="en-US" sz="900" b="0" dirty="0">
                          <a:solidFill>
                            <a:srgbClr val="00B050"/>
                          </a:solidFill>
                          <a:effectLst/>
                        </a:rPr>
                        <a:t>: raw API feature group, 2: co-occurrence API feature group, 3: </a:t>
                      </a:r>
                      <a:r>
                        <a:rPr lang="en-US" sz="900" b="0" dirty="0" smtClean="0">
                          <a:solidFill>
                            <a:srgbClr val="00B050"/>
                          </a:solidFill>
                          <a:effectLst/>
                        </a:rPr>
                        <a:t>API  extension feature </a:t>
                      </a:r>
                      <a:r>
                        <a:rPr lang="en-US" sz="900" b="0" dirty="0">
                          <a:solidFill>
                            <a:srgbClr val="00B050"/>
                          </a:solidFill>
                          <a:effectLst/>
                        </a:rPr>
                        <a:t>group</a:t>
                      </a:r>
                      <a:endParaRPr lang="zh-CN" sz="1050" b="0" dirty="0">
                        <a:solidFill>
                          <a:srgbClr val="00B050"/>
                        </a:solidFill>
                        <a:effectLst/>
                        <a:latin typeface="Times New Roman"/>
                        <a:ea typeface="宋体"/>
                        <a:cs typeface="Times New Roman"/>
                      </a:endParaRPr>
                    </a:p>
                  </a:txBody>
                  <a:tcPr marL="0" marR="0" marT="0" marB="0" anchor="ctr">
                    <a:solidFill>
                      <a:schemeClr val="accent1">
                        <a:alpha val="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8377077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 of RQ2</a:t>
            </a:r>
            <a:endParaRPr lang="zh-CN" altLang="en-US" dirty="0"/>
          </a:p>
        </p:txBody>
      </p:sp>
      <p:sp>
        <p:nvSpPr>
          <p:cNvPr id="4" name="内容占位符 2"/>
          <p:cNvSpPr>
            <a:spLocks noGrp="1"/>
          </p:cNvSpPr>
          <p:nvPr>
            <p:ph idx="1"/>
          </p:nvPr>
        </p:nvSpPr>
        <p:spPr>
          <a:xfrm>
            <a:off x="389436" y="666750"/>
            <a:ext cx="8363938" cy="4308872"/>
          </a:xfrm>
        </p:spPr>
        <p:txBody>
          <a:bodyPr/>
          <a:lstStyle/>
          <a:p>
            <a:r>
              <a:rPr lang="en-US" altLang="zh-CN" sz="2000" dirty="0" smtClean="0">
                <a:solidFill>
                  <a:srgbClr val="00B050"/>
                </a:solidFill>
              </a:rPr>
              <a:t>Motivation: </a:t>
            </a:r>
            <a:r>
              <a:rPr lang="en-US" altLang="zh-CN" sz="1600" dirty="0"/>
              <a:t>To explore whether </a:t>
            </a:r>
            <a:r>
              <a:rPr lang="en-US" altLang="zh-CN" sz="1600" dirty="0" smtClean="0"/>
              <a:t>Word2Vec </a:t>
            </a:r>
            <a:r>
              <a:rPr lang="en-US" altLang="zh-CN" sz="1600" dirty="0"/>
              <a:t>is superior to other similarity </a:t>
            </a:r>
            <a:r>
              <a:rPr lang="en-US" altLang="zh-CN" sz="1600" dirty="0" smtClean="0"/>
              <a:t>measurements.</a:t>
            </a:r>
          </a:p>
          <a:p>
            <a:r>
              <a:rPr lang="en-US" altLang="zh-CN" sz="2000" dirty="0" smtClean="0">
                <a:solidFill>
                  <a:srgbClr val="00B050"/>
                </a:solidFill>
              </a:rPr>
              <a:t>Approach: </a:t>
            </a:r>
            <a:r>
              <a:rPr lang="en-US" altLang="zh-CN" sz="1600" dirty="0"/>
              <a:t>We only replace the features which calculate Word2Vec similarity with one of these methods, and the other features stay the same</a:t>
            </a:r>
            <a:r>
              <a:rPr lang="en-US" altLang="zh-CN" sz="1600" dirty="0" smtClean="0"/>
              <a:t>.</a:t>
            </a:r>
          </a:p>
          <a:p>
            <a:r>
              <a:rPr lang="en-US" altLang="zh-CN" sz="2000" dirty="0" smtClean="0">
                <a:solidFill>
                  <a:srgbClr val="00B050"/>
                </a:solidFill>
              </a:rPr>
              <a:t>Results:</a:t>
            </a:r>
          </a:p>
          <a:p>
            <a:endParaRPr lang="en-US" altLang="zh-CN" sz="2000" dirty="0" smtClean="0">
              <a:solidFill>
                <a:srgbClr val="00B050"/>
              </a:solidFill>
            </a:endParaRPr>
          </a:p>
          <a:p>
            <a:endParaRPr lang="en-US" altLang="zh-CN" sz="2000" dirty="0">
              <a:solidFill>
                <a:srgbClr val="00B050"/>
              </a:solidFill>
            </a:endParaRPr>
          </a:p>
          <a:p>
            <a:endParaRPr lang="en-US" altLang="zh-CN" sz="2000" dirty="0">
              <a:solidFill>
                <a:srgbClr val="00B050"/>
              </a:solidFill>
            </a:endParaRPr>
          </a:p>
          <a:p>
            <a:endParaRPr lang="en-US" altLang="zh-CN" sz="2000" dirty="0" smtClean="0">
              <a:solidFill>
                <a:srgbClr val="00B050"/>
              </a:solidFill>
            </a:endParaRPr>
          </a:p>
          <a:p>
            <a:pPr marL="0" indent="0">
              <a:buNone/>
            </a:pPr>
            <a:endParaRPr lang="en-US" altLang="zh-CN" sz="2000" dirty="0" smtClean="0">
              <a:solidFill>
                <a:srgbClr val="00B050"/>
              </a:solidFill>
            </a:endParaRPr>
          </a:p>
          <a:p>
            <a:pPr marL="0" indent="0">
              <a:buNone/>
            </a:pPr>
            <a:endParaRPr lang="en-US" altLang="zh-CN" sz="2000" dirty="0">
              <a:solidFill>
                <a:srgbClr val="00B050"/>
              </a:solidFill>
            </a:endParaRPr>
          </a:p>
          <a:p>
            <a:r>
              <a:rPr lang="en-US" altLang="zh-CN" sz="2000" dirty="0" smtClean="0">
                <a:solidFill>
                  <a:srgbClr val="00B050"/>
                </a:solidFill>
              </a:rPr>
              <a:t>Answers:</a:t>
            </a:r>
          </a:p>
          <a:p>
            <a:pPr>
              <a:buFont typeface="+mj-lt"/>
              <a:buAutoNum type="arabicPeriod"/>
            </a:pPr>
            <a:r>
              <a:rPr lang="en-US" altLang="zh-CN" sz="1600" dirty="0"/>
              <a:t>As a semantic similarity method, Word2Vec can measure the similarity much better than the other methods. </a:t>
            </a:r>
            <a:endParaRPr lang="en-US" altLang="zh-CN" sz="1600" dirty="0" smtClean="0"/>
          </a:p>
          <a:p>
            <a:pPr>
              <a:buFont typeface="+mj-lt"/>
              <a:buAutoNum type="arabicPeriod"/>
            </a:pPr>
            <a:r>
              <a:rPr lang="en-US" altLang="zh-CN" sz="1600" dirty="0" smtClean="0"/>
              <a:t>Word2Vec </a:t>
            </a:r>
            <a:r>
              <a:rPr lang="en-US" altLang="zh-CN" sz="1600" dirty="0"/>
              <a:t>can be used effectively when the length of two texts is unmatched</a:t>
            </a:r>
            <a:r>
              <a:rPr lang="en-US" altLang="zh-CN" sz="1600" dirty="0" smtClean="0"/>
              <a:t>.</a:t>
            </a:r>
          </a:p>
        </p:txBody>
      </p:sp>
      <p:graphicFrame>
        <p:nvGraphicFramePr>
          <p:cNvPr id="7" name="图表 6"/>
          <p:cNvGraphicFramePr/>
          <p:nvPr>
            <p:extLst>
              <p:ext uri="{D42A27DB-BD31-4B8C-83A1-F6EECF244321}">
                <p14:modId xmlns:p14="http://schemas.microsoft.com/office/powerpoint/2010/main" val="3348856208"/>
              </p:ext>
            </p:extLst>
          </p:nvPr>
        </p:nvGraphicFramePr>
        <p:xfrm>
          <a:off x="5966460" y="1962150"/>
          <a:ext cx="3200400" cy="2057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p:nvPr>
            <p:extLst>
              <p:ext uri="{D42A27DB-BD31-4B8C-83A1-F6EECF244321}">
                <p14:modId xmlns:p14="http://schemas.microsoft.com/office/powerpoint/2010/main" val="2453250661"/>
              </p:ext>
            </p:extLst>
          </p:nvPr>
        </p:nvGraphicFramePr>
        <p:xfrm>
          <a:off x="3048000" y="1962150"/>
          <a:ext cx="3202940" cy="20612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p:nvPr>
            <p:extLst>
              <p:ext uri="{D42A27DB-BD31-4B8C-83A1-F6EECF244321}">
                <p14:modId xmlns:p14="http://schemas.microsoft.com/office/powerpoint/2010/main" val="1651732304"/>
              </p:ext>
            </p:extLst>
          </p:nvPr>
        </p:nvGraphicFramePr>
        <p:xfrm>
          <a:off x="76200" y="1885950"/>
          <a:ext cx="3202940" cy="20821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58880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 of RQ3</a:t>
            </a:r>
            <a:endParaRPr lang="zh-CN" altLang="en-US" dirty="0"/>
          </a:p>
        </p:txBody>
      </p:sp>
      <p:sp>
        <p:nvSpPr>
          <p:cNvPr id="4" name="内容占位符 2"/>
          <p:cNvSpPr>
            <a:spLocks noGrp="1"/>
          </p:cNvSpPr>
          <p:nvPr>
            <p:ph idx="1"/>
          </p:nvPr>
        </p:nvSpPr>
        <p:spPr>
          <a:xfrm>
            <a:off x="389436" y="666750"/>
            <a:ext cx="8363938" cy="1735860"/>
          </a:xfrm>
        </p:spPr>
        <p:txBody>
          <a:bodyPr/>
          <a:lstStyle/>
          <a:p>
            <a:r>
              <a:rPr lang="en-US" altLang="zh-CN" sz="2000" dirty="0" smtClean="0">
                <a:solidFill>
                  <a:srgbClr val="00B050"/>
                </a:solidFill>
              </a:rPr>
              <a:t>Motivation: </a:t>
            </a:r>
            <a:r>
              <a:rPr lang="en-US" altLang="zh-CN" sz="1600" dirty="0"/>
              <a:t>To explore whether FITSEA </a:t>
            </a:r>
            <a:r>
              <a:rPr lang="en-US" altLang="zh-CN" sz="1600" dirty="0" smtClean="0"/>
              <a:t>is </a:t>
            </a:r>
            <a:r>
              <a:rPr lang="en-US" altLang="zh-CN" sz="1600" dirty="0"/>
              <a:t>superior to </a:t>
            </a:r>
            <a:r>
              <a:rPr lang="en-US" altLang="zh-CN" sz="1600" dirty="0" smtClean="0"/>
              <a:t>the </a:t>
            </a:r>
            <a:r>
              <a:rPr lang="en-US" altLang="zh-CN" sz="1600" dirty="0"/>
              <a:t>other two models, namely GMR </a:t>
            </a:r>
            <a:r>
              <a:rPr lang="en-US" altLang="zh-CN" sz="1600" dirty="0" smtClean="0"/>
              <a:t>model proposed </a:t>
            </a:r>
            <a:r>
              <a:rPr lang="en-US" altLang="zh-CN" sz="1600" dirty="0"/>
              <a:t>by </a:t>
            </a:r>
            <a:r>
              <a:rPr lang="en-US" altLang="zh-CN" sz="1600" dirty="0" err="1"/>
              <a:t>Gayane</a:t>
            </a:r>
            <a:r>
              <a:rPr lang="en-US" altLang="zh-CN" sz="1600" dirty="0"/>
              <a:t> et al </a:t>
            </a:r>
            <a:r>
              <a:rPr lang="en-US" altLang="zh-CN" sz="1600" dirty="0" smtClean="0"/>
              <a:t>[</a:t>
            </a:r>
            <a:r>
              <a:rPr lang="en-US" altLang="zh-CN" sz="1600" dirty="0"/>
              <a:t>1]  and IR </a:t>
            </a:r>
            <a:r>
              <a:rPr lang="en-US" altLang="zh-CN" sz="1600" dirty="0" smtClean="0"/>
              <a:t>model.</a:t>
            </a:r>
          </a:p>
          <a:p>
            <a:r>
              <a:rPr lang="en-US" altLang="zh-CN" sz="2000" dirty="0" smtClean="0">
                <a:solidFill>
                  <a:srgbClr val="00B050"/>
                </a:solidFill>
              </a:rPr>
              <a:t>Approach: </a:t>
            </a:r>
            <a:r>
              <a:rPr lang="en-US" altLang="zh-CN" sz="1600" dirty="0" smtClean="0"/>
              <a:t>We implement and run each model </a:t>
            </a:r>
            <a:r>
              <a:rPr lang="en-US" altLang="zh-CN" sz="1600" dirty="0"/>
              <a:t>respectively </a:t>
            </a:r>
            <a:r>
              <a:rPr lang="en-US" altLang="zh-CN" sz="1600" dirty="0" smtClean="0"/>
              <a:t>on both </a:t>
            </a:r>
            <a:r>
              <a:rPr lang="en-US" altLang="zh-CN" sz="1600" dirty="0"/>
              <a:t>McGill tutorial dataset and Android tutorial </a:t>
            </a:r>
            <a:r>
              <a:rPr lang="en-US" altLang="zh-CN" sz="1600" dirty="0" smtClean="0"/>
              <a:t>dataset.</a:t>
            </a:r>
          </a:p>
          <a:p>
            <a:r>
              <a:rPr lang="en-US" altLang="zh-CN" sz="2000" dirty="0" smtClean="0">
                <a:solidFill>
                  <a:srgbClr val="00B050"/>
                </a:solidFill>
              </a:rPr>
              <a:t>Results:</a:t>
            </a:r>
          </a:p>
          <a:p>
            <a:pPr marL="0" indent="0" algn="ctr">
              <a:buNone/>
            </a:pPr>
            <a:r>
              <a:rPr lang="en-US" altLang="zh-CN" sz="2000" dirty="0" smtClean="0">
                <a:latin typeface="Times New Roman" pitchFamily="18" charset="0"/>
                <a:cs typeface="Times New Roman" pitchFamily="18" charset="0"/>
              </a:rPr>
              <a:t>      Results on McGill </a:t>
            </a:r>
            <a:r>
              <a:rPr lang="en-US" altLang="zh-CN" sz="2000" dirty="0">
                <a:latin typeface="Times New Roman" pitchFamily="18" charset="0"/>
                <a:cs typeface="Times New Roman" pitchFamily="18" charset="0"/>
              </a:rPr>
              <a:t>tutorial </a:t>
            </a:r>
            <a:r>
              <a:rPr lang="en-US" altLang="zh-CN" sz="2000" dirty="0" smtClean="0">
                <a:latin typeface="Times New Roman" pitchFamily="18" charset="0"/>
                <a:cs typeface="Times New Roman" pitchFamily="18" charset="0"/>
              </a:rPr>
              <a:t>dataset:</a:t>
            </a:r>
            <a:endParaRPr lang="en-US" altLang="zh-CN" sz="2000" dirty="0" smtClean="0">
              <a:solidFill>
                <a:srgbClr val="00B050"/>
              </a:solidFill>
            </a:endParaRPr>
          </a:p>
        </p:txBody>
      </p:sp>
      <p:sp>
        <p:nvSpPr>
          <p:cNvPr id="5" name="TextBox 4"/>
          <p:cNvSpPr txBox="1"/>
          <p:nvPr/>
        </p:nvSpPr>
        <p:spPr>
          <a:xfrm>
            <a:off x="381000" y="4648935"/>
            <a:ext cx="8458200" cy="475515"/>
          </a:xfrm>
          <a:prstGeom prst="rect">
            <a:avLst/>
          </a:prstGeom>
          <a:noFill/>
        </p:spPr>
        <p:txBody>
          <a:bodyPr wrap="square" lIns="91440" tIns="91440" rIns="91440" bIns="91440" rtlCol="0">
            <a:spAutoFit/>
          </a:bodyPr>
          <a:lstStyle/>
          <a:p>
            <a:pPr lvl="0">
              <a:lnSpc>
                <a:spcPct val="90000"/>
              </a:lnSpc>
              <a:spcBef>
                <a:spcPct val="20000"/>
              </a:spcBef>
              <a:buSzPct val="90000"/>
            </a:pPr>
            <a:r>
              <a:rPr lang="en-US" altLang="zh-CN" sz="1050" dirty="0" smtClean="0"/>
              <a:t>[1] G</a:t>
            </a:r>
            <a:r>
              <a:rPr lang="en-US" altLang="zh-CN" sz="1050" dirty="0"/>
              <a:t>. </a:t>
            </a:r>
            <a:r>
              <a:rPr lang="en-US" altLang="zh-CN" sz="1050" dirty="0" err="1"/>
              <a:t>Petrosyan</a:t>
            </a:r>
            <a:r>
              <a:rPr lang="en-US" altLang="zh-CN" sz="1050" dirty="0"/>
              <a:t>, M. P. </a:t>
            </a:r>
            <a:r>
              <a:rPr lang="en-US" altLang="zh-CN" sz="1050" dirty="0" err="1"/>
              <a:t>Robillard</a:t>
            </a:r>
            <a:r>
              <a:rPr lang="en-US" altLang="zh-CN" sz="1050" dirty="0"/>
              <a:t>, and R. de Mori, “Discovering information explaining  API  types  using  text  classification,” in Proceedings of  the  37th International Conference on Software Engineering, 2015, pp. 869-879</a:t>
            </a:r>
            <a:r>
              <a:rPr lang="en-US" altLang="zh-CN" sz="1050" dirty="0" smtClean="0"/>
              <a:t>.</a:t>
            </a:r>
            <a:endParaRPr lang="zh-CN" altLang="zh-CN" sz="1050" dirty="0"/>
          </a:p>
        </p:txBody>
      </p:sp>
      <p:graphicFrame>
        <p:nvGraphicFramePr>
          <p:cNvPr id="6" name="图表 5"/>
          <p:cNvGraphicFramePr/>
          <p:nvPr>
            <p:extLst>
              <p:ext uri="{D42A27DB-BD31-4B8C-83A1-F6EECF244321}">
                <p14:modId xmlns:p14="http://schemas.microsoft.com/office/powerpoint/2010/main" val="732692912"/>
              </p:ext>
            </p:extLst>
          </p:nvPr>
        </p:nvGraphicFramePr>
        <p:xfrm>
          <a:off x="7620" y="2343150"/>
          <a:ext cx="3200400" cy="20586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extLst>
              <p:ext uri="{D42A27DB-BD31-4B8C-83A1-F6EECF244321}">
                <p14:modId xmlns:p14="http://schemas.microsoft.com/office/powerpoint/2010/main" val="1962808066"/>
              </p:ext>
            </p:extLst>
          </p:nvPr>
        </p:nvGraphicFramePr>
        <p:xfrm>
          <a:off x="3009900" y="2343150"/>
          <a:ext cx="3200400" cy="20593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378924646"/>
              </p:ext>
            </p:extLst>
          </p:nvPr>
        </p:nvGraphicFramePr>
        <p:xfrm>
          <a:off x="6019800" y="2343150"/>
          <a:ext cx="3200400" cy="20713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7508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 of RQ3 (cont’d)</a:t>
            </a:r>
            <a:endParaRPr lang="zh-CN" altLang="en-US" dirty="0"/>
          </a:p>
        </p:txBody>
      </p:sp>
      <p:sp>
        <p:nvSpPr>
          <p:cNvPr id="3" name="内容占位符 2"/>
          <p:cNvSpPr>
            <a:spLocks noGrp="1"/>
          </p:cNvSpPr>
          <p:nvPr>
            <p:ph idx="1"/>
          </p:nvPr>
        </p:nvSpPr>
        <p:spPr>
          <a:xfrm>
            <a:off x="381000" y="819150"/>
            <a:ext cx="8363938" cy="683264"/>
          </a:xfrm>
        </p:spPr>
        <p:txBody>
          <a:bodyPr/>
          <a:lstStyle/>
          <a:p>
            <a:pPr marL="0" indent="0" algn="ctr">
              <a:buNone/>
            </a:pPr>
            <a:r>
              <a:rPr lang="en-US" altLang="zh-CN" sz="2000" dirty="0">
                <a:latin typeface="Times New Roman" pitchFamily="18" charset="0"/>
                <a:cs typeface="Times New Roman" pitchFamily="18" charset="0"/>
              </a:rPr>
              <a:t>Results on </a:t>
            </a:r>
            <a:r>
              <a:rPr lang="en-US" altLang="zh-CN" sz="2000" dirty="0" smtClean="0">
                <a:latin typeface="Times New Roman" pitchFamily="18" charset="0"/>
                <a:cs typeface="Times New Roman" pitchFamily="18" charset="0"/>
              </a:rPr>
              <a:t>Android tutorial </a:t>
            </a:r>
            <a:r>
              <a:rPr lang="en-US" altLang="zh-CN" sz="2000" dirty="0">
                <a:latin typeface="Times New Roman" pitchFamily="18" charset="0"/>
                <a:cs typeface="Times New Roman" pitchFamily="18" charset="0"/>
              </a:rPr>
              <a:t>dataset:</a:t>
            </a:r>
            <a:endParaRPr lang="en-US" altLang="zh-CN" sz="2000" dirty="0">
              <a:solidFill>
                <a:srgbClr val="00B050"/>
              </a:solidFill>
            </a:endParaRPr>
          </a:p>
          <a:p>
            <a:endParaRPr lang="zh-CN" altLang="en-US" dirty="0"/>
          </a:p>
        </p:txBody>
      </p:sp>
      <p:graphicFrame>
        <p:nvGraphicFramePr>
          <p:cNvPr id="4" name="图表 3"/>
          <p:cNvGraphicFramePr/>
          <p:nvPr>
            <p:extLst>
              <p:ext uri="{D42A27DB-BD31-4B8C-83A1-F6EECF244321}">
                <p14:modId xmlns:p14="http://schemas.microsoft.com/office/powerpoint/2010/main" val="1474843357"/>
              </p:ext>
            </p:extLst>
          </p:nvPr>
        </p:nvGraphicFramePr>
        <p:xfrm>
          <a:off x="30480" y="1123950"/>
          <a:ext cx="3200400" cy="20586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2623394574"/>
              </p:ext>
            </p:extLst>
          </p:nvPr>
        </p:nvGraphicFramePr>
        <p:xfrm>
          <a:off x="2971800" y="1123950"/>
          <a:ext cx="3200400" cy="20586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1482300991"/>
              </p:ext>
            </p:extLst>
          </p:nvPr>
        </p:nvGraphicFramePr>
        <p:xfrm>
          <a:off x="5951220" y="1047750"/>
          <a:ext cx="3200400" cy="2096135"/>
        </p:xfrm>
        <a:graphic>
          <a:graphicData uri="http://schemas.openxmlformats.org/drawingml/2006/chart">
            <c:chart xmlns:c="http://schemas.openxmlformats.org/drawingml/2006/chart" xmlns:r="http://schemas.openxmlformats.org/officeDocument/2006/relationships" r:id="rId4"/>
          </a:graphicData>
        </a:graphic>
      </p:graphicFrame>
      <p:sp>
        <p:nvSpPr>
          <p:cNvPr id="7" name="内容占位符 2"/>
          <p:cNvSpPr txBox="1">
            <a:spLocks/>
          </p:cNvSpPr>
          <p:nvPr/>
        </p:nvSpPr>
        <p:spPr>
          <a:xfrm>
            <a:off x="228600" y="3105150"/>
            <a:ext cx="8363938" cy="818686"/>
          </a:xfrm>
          <a:prstGeom prst="rect">
            <a:avLst/>
          </a:prstGeom>
        </p:spPr>
        <p:txBody>
          <a:bodyPr vert="horz" wrap="square" lIns="0" tIns="0" rIns="0" bIns="0" rtlCol="0">
            <a:spAutoFit/>
          </a:bodyPr>
          <a:lstStyle>
            <a:lvl1pPr marL="345132" indent="-345132" algn="l" defTabSz="685487"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latin typeface="+mn-lt"/>
                <a:ea typeface="+mn-ea"/>
                <a:cs typeface="+mn-cs"/>
              </a:defRPr>
            </a:lvl1pPr>
            <a:lvl2pPr marL="641477" indent="-296346" algn="l" defTabSz="685487" rtl="0" eaLnBrk="1" latinLnBrk="0" hangingPunct="1">
              <a:lnSpc>
                <a:spcPct val="90000"/>
              </a:lnSpc>
              <a:spcBef>
                <a:spcPct val="20000"/>
              </a:spcBef>
              <a:buSzPct val="90000"/>
              <a:buFontTx/>
              <a:buBlip>
                <a:blip r:embed="rId5"/>
              </a:buBlip>
              <a:defRPr sz="2100" kern="1200">
                <a:gradFill>
                  <a:gsLst>
                    <a:gs pos="0">
                      <a:schemeClr val="tx1"/>
                    </a:gs>
                    <a:gs pos="86000">
                      <a:schemeClr val="tx1"/>
                    </a:gs>
                  </a:gsLst>
                  <a:lin ang="5400000" scaled="0"/>
                </a:gradFill>
                <a:latin typeface="+mn-lt"/>
                <a:ea typeface="+mn-ea"/>
                <a:cs typeface="+mn-cs"/>
              </a:defRPr>
            </a:lvl2pPr>
            <a:lvl3pPr marL="943776" indent="-302299" algn="l" defTabSz="685487" rtl="0" eaLnBrk="1" latinLnBrk="0" hangingPunct="1">
              <a:lnSpc>
                <a:spcPct val="90000"/>
              </a:lnSpc>
              <a:spcBef>
                <a:spcPct val="20000"/>
              </a:spcBef>
              <a:buSzPct val="90000"/>
              <a:buFontTx/>
              <a:buBlip>
                <a:blip r:embed="rId5"/>
              </a:buBlip>
              <a:defRPr sz="1800" kern="1200">
                <a:gradFill>
                  <a:gsLst>
                    <a:gs pos="0">
                      <a:schemeClr val="tx1"/>
                    </a:gs>
                    <a:gs pos="86000">
                      <a:schemeClr val="tx1"/>
                    </a:gs>
                  </a:gsLst>
                  <a:lin ang="5400000" scaled="0"/>
                </a:gradFill>
                <a:latin typeface="+mn-lt"/>
                <a:ea typeface="+mn-ea"/>
                <a:cs typeface="+mn-cs"/>
              </a:defRPr>
            </a:lvl3pPr>
            <a:lvl4pPr marL="1203221" indent="-259446" algn="l" defTabSz="685487" rtl="0" eaLnBrk="1" latinLnBrk="0" hangingPunct="1">
              <a:lnSpc>
                <a:spcPct val="90000"/>
              </a:lnSpc>
              <a:spcBef>
                <a:spcPct val="20000"/>
              </a:spcBef>
              <a:buSzPct val="90000"/>
              <a:buFontTx/>
              <a:buBlip>
                <a:blip r:embed="rId5"/>
              </a:buBlip>
              <a:defRPr sz="1500" kern="1200">
                <a:gradFill>
                  <a:gsLst>
                    <a:gs pos="0">
                      <a:schemeClr val="tx1"/>
                    </a:gs>
                    <a:gs pos="86000">
                      <a:schemeClr val="tx1"/>
                    </a:gs>
                  </a:gsLst>
                  <a:lin ang="5400000" scaled="0"/>
                </a:gradFill>
                <a:latin typeface="+mn-lt"/>
                <a:ea typeface="+mn-ea"/>
                <a:cs typeface="+mn-cs"/>
              </a:defRPr>
            </a:lvl4pPr>
            <a:lvl5pPr marL="1455535" indent="-252308" algn="l" defTabSz="685487" rtl="0" eaLnBrk="1" latinLnBrk="0" hangingPunct="1">
              <a:lnSpc>
                <a:spcPct val="90000"/>
              </a:lnSpc>
              <a:spcBef>
                <a:spcPct val="20000"/>
              </a:spcBef>
              <a:buSzPct val="90000"/>
              <a:buFontTx/>
              <a:buBlip>
                <a:blip r:embed="rId5"/>
              </a:buBlip>
              <a:defRPr sz="1500" kern="1200">
                <a:gradFill>
                  <a:gsLst>
                    <a:gs pos="0">
                      <a:schemeClr val="tx1"/>
                    </a:gs>
                    <a:gs pos="86000">
                      <a:schemeClr val="tx1"/>
                    </a:gs>
                  </a:gsLst>
                  <a:lin ang="5400000" scaled="0"/>
                </a:gradFill>
                <a:latin typeface="+mn-lt"/>
                <a:ea typeface="+mn-ea"/>
                <a:cs typeface="+mn-cs"/>
              </a:defRPr>
            </a:lvl5pPr>
            <a:lvl6pPr marL="1885094"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831"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576"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319"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zh-CN" sz="2000" dirty="0" smtClean="0">
                <a:solidFill>
                  <a:srgbClr val="00B050"/>
                </a:solidFill>
              </a:rPr>
              <a:t>Answers:</a:t>
            </a:r>
          </a:p>
          <a:p>
            <a:pPr>
              <a:buFont typeface="+mj-lt"/>
              <a:buAutoNum type="arabicPeriod"/>
            </a:pPr>
            <a:r>
              <a:rPr lang="en-US" altLang="zh-CN" sz="1600" dirty="0"/>
              <a:t>FITSEA shows better results than the state-of-the-art model over the two public datasets</a:t>
            </a:r>
            <a:r>
              <a:rPr lang="en-US" altLang="zh-CN" sz="1600" dirty="0" smtClean="0"/>
              <a:t>.</a:t>
            </a:r>
          </a:p>
          <a:p>
            <a:pPr>
              <a:buFont typeface="+mj-lt"/>
              <a:buAutoNum type="arabicPeriod"/>
            </a:pPr>
            <a:r>
              <a:rPr lang="en-US" altLang="zh-CN" sz="1600" dirty="0" smtClean="0"/>
              <a:t>FITSEA </a:t>
            </a:r>
            <a:r>
              <a:rPr lang="en-US" altLang="zh-CN" sz="1600" dirty="0"/>
              <a:t>can find tutorial fragments explaining APIs more accurately. </a:t>
            </a:r>
            <a:endParaRPr lang="en-US" altLang="zh-CN" sz="1600" dirty="0" smtClean="0"/>
          </a:p>
        </p:txBody>
      </p:sp>
    </p:spTree>
    <p:extLst>
      <p:ext uri="{BB962C8B-B14F-4D97-AF65-F5344CB8AC3E}">
        <p14:creationId xmlns:p14="http://schemas.microsoft.com/office/powerpoint/2010/main" val="24045352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6745455" cy="457049"/>
          </a:xfrm>
        </p:spPr>
        <p:txBody>
          <a:bodyPr/>
          <a:lstStyle/>
          <a:p>
            <a:r>
              <a:rPr lang="en-US" dirty="0" smtClean="0"/>
              <a:t>Agenda</a:t>
            </a:r>
            <a:endParaRPr lang="en-US" dirty="0"/>
          </a:p>
        </p:txBody>
      </p:sp>
      <p:sp>
        <p:nvSpPr>
          <p:cNvPr id="14" name="Rectangle 13"/>
          <p:cNvSpPr/>
          <p:nvPr/>
        </p:nvSpPr>
        <p:spPr bwMode="auto">
          <a:xfrm>
            <a:off x="1186232" y="114551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sz="1800" dirty="0">
                <a:gradFill>
                  <a:gsLst>
                    <a:gs pos="0">
                      <a:schemeClr val="tx1"/>
                    </a:gs>
                    <a:gs pos="100000">
                      <a:schemeClr val="tx1"/>
                    </a:gs>
                  </a:gsLst>
                  <a:lin ang="5400000" scaled="0"/>
                </a:gradFill>
              </a:rPr>
              <a:t>Background &amp; </a:t>
            </a:r>
            <a:r>
              <a:rPr lang="en-US" sz="1800" dirty="0" smtClean="0">
                <a:gradFill>
                  <a:gsLst>
                    <a:gs pos="0">
                      <a:schemeClr val="tx1"/>
                    </a:gs>
                    <a:gs pos="100000">
                      <a:schemeClr val="tx1"/>
                    </a:gs>
                  </a:gsLst>
                  <a:lin ang="5400000" scaled="0"/>
                </a:gradFill>
              </a:rPr>
              <a:t>Introduction</a:t>
            </a:r>
            <a:endParaRPr lang="en-US" sz="1800" dirty="0">
              <a:gradFill>
                <a:gsLst>
                  <a:gs pos="0">
                    <a:schemeClr val="tx1"/>
                  </a:gs>
                  <a:gs pos="100000">
                    <a:schemeClr val="tx1"/>
                  </a:gs>
                </a:gsLst>
                <a:lin ang="5400000" scaled="0"/>
              </a:gradFill>
            </a:endParaRPr>
          </a:p>
        </p:txBody>
      </p:sp>
      <p:sp>
        <p:nvSpPr>
          <p:cNvPr id="35" name="Rectangle 34"/>
          <p:cNvSpPr/>
          <p:nvPr/>
        </p:nvSpPr>
        <p:spPr bwMode="auto">
          <a:xfrm>
            <a:off x="2924579"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smtClean="0"/>
              <a:t>Tutorial Datasets</a:t>
            </a:r>
            <a:endParaRPr lang="en-US" sz="1800" dirty="0">
              <a:gradFill>
                <a:gsLst>
                  <a:gs pos="0">
                    <a:schemeClr val="tx1"/>
                  </a:gs>
                  <a:gs pos="100000">
                    <a:schemeClr val="tx1"/>
                  </a:gs>
                </a:gsLst>
                <a:lin ang="5400000" scaled="0"/>
              </a:gradFill>
            </a:endParaRPr>
          </a:p>
        </p:txBody>
      </p:sp>
      <p:sp>
        <p:nvSpPr>
          <p:cNvPr id="36" name="Rectangle 35"/>
          <p:cNvSpPr/>
          <p:nvPr/>
        </p:nvSpPr>
        <p:spPr bwMode="auto">
          <a:xfrm>
            <a:off x="4662927"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sz="1800" dirty="0">
                <a:gradFill>
                  <a:gsLst>
                    <a:gs pos="0">
                      <a:schemeClr val="tx1"/>
                    </a:gs>
                    <a:gs pos="100000">
                      <a:schemeClr val="tx1"/>
                    </a:gs>
                  </a:gsLst>
                  <a:lin ang="5400000" scaled="0"/>
                </a:gradFill>
              </a:rPr>
              <a:t>Framework&amp;</a:t>
            </a:r>
          </a:p>
          <a:p>
            <a:pPr algn="ctr" defTabSz="685637" fontAlgn="base">
              <a:spcBef>
                <a:spcPct val="0"/>
              </a:spcBef>
              <a:spcAft>
                <a:spcPct val="0"/>
              </a:spcAft>
            </a:pPr>
            <a:r>
              <a:rPr lang="en-US" sz="1800" dirty="0">
                <a:gradFill>
                  <a:gsLst>
                    <a:gs pos="0">
                      <a:schemeClr val="tx1"/>
                    </a:gs>
                    <a:gs pos="100000">
                      <a:schemeClr val="tx1"/>
                    </a:gs>
                  </a:gsLst>
                  <a:lin ang="5400000" scaled="0"/>
                </a:gradFill>
              </a:rPr>
              <a:t>Evaluation</a:t>
            </a:r>
          </a:p>
        </p:txBody>
      </p:sp>
      <p:sp>
        <p:nvSpPr>
          <p:cNvPr id="37" name="Rectangle 36"/>
          <p:cNvSpPr/>
          <p:nvPr/>
        </p:nvSpPr>
        <p:spPr bwMode="auto">
          <a:xfrm>
            <a:off x="6401276"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sz="1800" dirty="0" smtClean="0">
                <a:gradFill>
                  <a:gsLst>
                    <a:gs pos="0">
                      <a:schemeClr val="tx1"/>
                    </a:gs>
                    <a:gs pos="100000">
                      <a:schemeClr val="tx1"/>
                    </a:gs>
                  </a:gsLst>
                  <a:lin ang="5400000" scaled="0"/>
                </a:gradFill>
              </a:rPr>
              <a:t>Results&amp; Conclusion</a:t>
            </a:r>
            <a:endParaRPr lang="en-US" sz="1800" dirty="0">
              <a:gradFill>
                <a:gsLst>
                  <a:gs pos="0">
                    <a:schemeClr val="tx1"/>
                  </a:gs>
                  <a:gs pos="100000">
                    <a:schemeClr val="tx1"/>
                  </a:gs>
                </a:gsLst>
                <a:lin ang="5400000" scaled="0"/>
              </a:gradFill>
            </a:endParaRPr>
          </a:p>
        </p:txBody>
      </p:sp>
      <p:sp>
        <p:nvSpPr>
          <p:cNvPr id="3" name="Rectangle 2"/>
          <p:cNvSpPr/>
          <p:nvPr/>
        </p:nvSpPr>
        <p:spPr bwMode="auto">
          <a:xfrm>
            <a:off x="1691741" y="1293017"/>
            <a:ext cx="588705" cy="557435"/>
          </a:xfrm>
          <a:prstGeom prst="rect">
            <a:avLst/>
          </a:prstGeom>
          <a:solidFill>
            <a:schemeClr val="accent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1</a:t>
            </a:r>
          </a:p>
        </p:txBody>
      </p:sp>
      <p:sp>
        <p:nvSpPr>
          <p:cNvPr id="10" name="Rectangle 9"/>
          <p:cNvSpPr/>
          <p:nvPr/>
        </p:nvSpPr>
        <p:spPr bwMode="auto">
          <a:xfrm>
            <a:off x="3430088" y="1293017"/>
            <a:ext cx="588705" cy="557435"/>
          </a:xfrm>
          <a:prstGeom prst="rect">
            <a:avLst/>
          </a:prstGeom>
          <a:solidFill>
            <a:schemeClr val="accent4">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2</a:t>
            </a:r>
          </a:p>
        </p:txBody>
      </p:sp>
      <p:sp>
        <p:nvSpPr>
          <p:cNvPr id="11" name="Rectangle 10"/>
          <p:cNvSpPr/>
          <p:nvPr/>
        </p:nvSpPr>
        <p:spPr bwMode="auto">
          <a:xfrm>
            <a:off x="5168436" y="1293017"/>
            <a:ext cx="588705" cy="557435"/>
          </a:xfrm>
          <a:prstGeom prst="rect">
            <a:avLst/>
          </a:prstGeom>
          <a:solidFill>
            <a:schemeClr val="accent6">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3</a:t>
            </a:r>
          </a:p>
        </p:txBody>
      </p:sp>
      <p:sp>
        <p:nvSpPr>
          <p:cNvPr id="12" name="Rectangle 11"/>
          <p:cNvSpPr/>
          <p:nvPr/>
        </p:nvSpPr>
        <p:spPr bwMode="auto">
          <a:xfrm>
            <a:off x="6906785" y="1293017"/>
            <a:ext cx="588705" cy="557435"/>
          </a:xfrm>
          <a:prstGeom prst="rect">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4</a:t>
            </a:r>
          </a:p>
        </p:txBody>
      </p:sp>
    </p:spTree>
    <p:extLst>
      <p:ext uri="{BB962C8B-B14F-4D97-AF65-F5344CB8AC3E}">
        <p14:creationId xmlns:p14="http://schemas.microsoft.com/office/powerpoint/2010/main" val="40762431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mph" presetSubtype="0" fill="hold" grpId="0" nodeType="clickEffect">
                                  <p:stCondLst>
                                    <p:cond delay="0"/>
                                  </p:stCondLst>
                                  <p:childTnLst>
                                    <p:animClr clrSpc="hsl" dir="cw">
                                      <p:cBhvr override="childStyle">
                                        <p:cTn id="6" dur="500" fill="hold"/>
                                        <p:tgtEl>
                                          <p:spTgt spid="14"/>
                                        </p:tgtEl>
                                        <p:attrNameLst>
                                          <p:attrName>style.color</p:attrName>
                                        </p:attrNameLst>
                                      </p:cBhvr>
                                      <p:by>
                                        <p:hsl h="10842353" s="0" l="0"/>
                                      </p:by>
                                    </p:animClr>
                                    <p:animClr clrSpc="hsl" dir="cw">
                                      <p:cBhvr>
                                        <p:cTn id="7" dur="500" fill="hold"/>
                                        <p:tgtEl>
                                          <p:spTgt spid="14"/>
                                        </p:tgtEl>
                                        <p:attrNameLst>
                                          <p:attrName>fillcolor</p:attrName>
                                        </p:attrNameLst>
                                      </p:cBhvr>
                                      <p:by>
                                        <p:hsl h="10842353" s="0" l="0"/>
                                      </p:by>
                                    </p:animClr>
                                    <p:animClr clrSpc="hsl" dir="cw">
                                      <p:cBhvr>
                                        <p:cTn id="8" dur="500" fill="hold"/>
                                        <p:tgtEl>
                                          <p:spTgt spid="14"/>
                                        </p:tgtEl>
                                        <p:attrNameLst>
                                          <p:attrName>stroke.color</p:attrName>
                                        </p:attrNameLst>
                                      </p:cBhvr>
                                      <p:by>
                                        <p:hsl h="10842353" s="0" l="0"/>
                                      </p:by>
                                    </p:animClr>
                                    <p:set>
                                      <p:cBhvr>
                                        <p:cTn id="9" dur="5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436" y="171460"/>
            <a:ext cx="8363938" cy="457048"/>
          </a:xfrm>
        </p:spPr>
        <p:txBody>
          <a:bodyPr/>
          <a:lstStyle/>
          <a:p>
            <a:r>
              <a:rPr lang="en-US" altLang="zh-CN" dirty="0" smtClean="0"/>
              <a:t>Conclusion</a:t>
            </a:r>
            <a:endParaRPr lang="zh-CN" altLang="en-US" dirty="0"/>
          </a:p>
        </p:txBody>
      </p:sp>
      <p:sp>
        <p:nvSpPr>
          <p:cNvPr id="3" name="内容占位符 2"/>
          <p:cNvSpPr>
            <a:spLocks noGrp="1"/>
          </p:cNvSpPr>
          <p:nvPr>
            <p:ph idx="1"/>
          </p:nvPr>
        </p:nvSpPr>
        <p:spPr>
          <a:xfrm>
            <a:off x="389436" y="895350"/>
            <a:ext cx="8363938" cy="3570208"/>
          </a:xfrm>
        </p:spPr>
        <p:txBody>
          <a:bodyPr/>
          <a:lstStyle/>
          <a:p>
            <a:pPr algn="just"/>
            <a:r>
              <a:rPr lang="en-US" altLang="zh-CN" sz="2000" dirty="0" smtClean="0">
                <a:solidFill>
                  <a:srgbClr val="00B050"/>
                </a:solidFill>
              </a:rPr>
              <a:t>Problem: </a:t>
            </a:r>
            <a:r>
              <a:rPr lang="en-US" altLang="zh-CN" sz="2000" dirty="0" smtClean="0"/>
              <a:t>Finding </a:t>
            </a:r>
            <a:r>
              <a:rPr lang="en-US" altLang="zh-CN" sz="2000" dirty="0"/>
              <a:t>tutorial fragments explaining APIs is significant to the </a:t>
            </a:r>
            <a:r>
              <a:rPr lang="en-US" altLang="zh-CN" sz="2000" dirty="0" smtClean="0"/>
              <a:t>developers.</a:t>
            </a:r>
          </a:p>
          <a:p>
            <a:pPr algn="just"/>
            <a:r>
              <a:rPr lang="en-US" altLang="zh-CN" sz="2000" dirty="0" smtClean="0">
                <a:solidFill>
                  <a:srgbClr val="00B050"/>
                </a:solidFill>
              </a:rPr>
              <a:t>Model: </a:t>
            </a:r>
            <a:r>
              <a:rPr lang="en-US" altLang="zh-CN" sz="2000" dirty="0" smtClean="0"/>
              <a:t>We propose </a:t>
            </a:r>
            <a:r>
              <a:rPr lang="en-US" altLang="zh-CN" sz="2000" dirty="0"/>
              <a:t>a more accurate model, namely FITSEA to help developers finding tutorial fragments when facing an unfamiliar API</a:t>
            </a:r>
            <a:r>
              <a:rPr lang="en-US" altLang="zh-CN" sz="2000" dirty="0" smtClean="0"/>
              <a:t>.</a:t>
            </a:r>
          </a:p>
          <a:p>
            <a:pPr algn="just"/>
            <a:r>
              <a:rPr lang="en-US" altLang="zh-CN" sz="2000" dirty="0" smtClean="0">
                <a:solidFill>
                  <a:srgbClr val="00B050"/>
                </a:solidFill>
              </a:rPr>
              <a:t>Advantage 1: </a:t>
            </a:r>
            <a:r>
              <a:rPr lang="en-US" altLang="zh-CN" sz="2000" dirty="0" smtClean="0"/>
              <a:t>FITSEA </a:t>
            </a:r>
            <a:r>
              <a:rPr lang="en-US" altLang="zh-CN" sz="2000" dirty="0"/>
              <a:t>fully leverages the domain specific knowledge to find two important indicators for classification, namely co-occurrence APIs and extended APIs</a:t>
            </a:r>
            <a:r>
              <a:rPr lang="en-US" altLang="zh-CN" sz="2000" dirty="0" smtClean="0"/>
              <a:t>.</a:t>
            </a:r>
          </a:p>
          <a:p>
            <a:pPr algn="just"/>
            <a:r>
              <a:rPr lang="en-US" altLang="zh-CN" sz="2000" dirty="0" smtClean="0">
                <a:solidFill>
                  <a:srgbClr val="00B050"/>
                </a:solidFill>
              </a:rPr>
              <a:t>Advantage 2: </a:t>
            </a:r>
            <a:r>
              <a:rPr lang="en-US" altLang="zh-CN" sz="2000" dirty="0" smtClean="0"/>
              <a:t>FITSEA also </a:t>
            </a:r>
            <a:r>
              <a:rPr lang="en-US" altLang="zh-CN" sz="2000" dirty="0"/>
              <a:t>introduces the usage of an effective semantic similarity method, namely Word2Vec.</a:t>
            </a:r>
          </a:p>
          <a:p>
            <a:pPr algn="just"/>
            <a:r>
              <a:rPr lang="en-US" altLang="zh-CN" sz="2000" dirty="0" smtClean="0">
                <a:solidFill>
                  <a:srgbClr val="00B050"/>
                </a:solidFill>
              </a:rPr>
              <a:t>Results: </a:t>
            </a:r>
            <a:r>
              <a:rPr lang="en-US" altLang="zh-CN" sz="2000" dirty="0" smtClean="0"/>
              <a:t>FITSEA </a:t>
            </a:r>
            <a:r>
              <a:rPr lang="en-US" altLang="zh-CN" sz="2000" dirty="0"/>
              <a:t>can outperform the state-of-the-art model by up to 13% and 30</a:t>
            </a:r>
            <a:r>
              <a:rPr lang="en-US" altLang="zh-CN" sz="2000" dirty="0" smtClean="0"/>
              <a:t>% </a:t>
            </a:r>
            <a:r>
              <a:rPr lang="en-US" altLang="zh-CN" sz="2000" dirty="0"/>
              <a:t>on McGill tutorial dataset and Android tutorial dataset </a:t>
            </a:r>
            <a:r>
              <a:rPr lang="en-US" altLang="zh-CN" sz="2000" dirty="0" smtClean="0"/>
              <a:t>respectively. </a:t>
            </a:r>
            <a:endParaRPr lang="en-US" altLang="zh-CN" sz="2000" dirty="0" smtClean="0">
              <a:solidFill>
                <a:srgbClr val="00B050"/>
              </a:solidFill>
            </a:endParaRPr>
          </a:p>
        </p:txBody>
      </p:sp>
    </p:spTree>
    <p:extLst>
      <p:ext uri="{BB962C8B-B14F-4D97-AF65-F5344CB8AC3E}">
        <p14:creationId xmlns:p14="http://schemas.microsoft.com/office/powerpoint/2010/main" val="28081941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9188" y="1581150"/>
            <a:ext cx="3730316" cy="923330"/>
          </a:xfrm>
          <a:prstGeom prst="rect">
            <a:avLst/>
          </a:prstGeom>
          <a:noFill/>
        </p:spPr>
        <p:txBody>
          <a:bodyPr wrap="none" lIns="91440" tIns="45720" rIns="91440" bIns="45720">
            <a:spAutoFit/>
          </a:bodyPr>
          <a:lstStyle/>
          <a:p>
            <a:pPr algn="ctr"/>
            <a:r>
              <a:rPr lang="en-US" altLang="zh-CN"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 !</a:t>
            </a:r>
            <a:endPar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矩形 6"/>
          <p:cNvSpPr/>
          <p:nvPr/>
        </p:nvSpPr>
        <p:spPr>
          <a:xfrm>
            <a:off x="2072819" y="2724150"/>
            <a:ext cx="4883068" cy="415498"/>
          </a:xfrm>
          <a:prstGeom prst="rect">
            <a:avLst/>
          </a:prstGeom>
          <a:noFill/>
        </p:spPr>
        <p:txBody>
          <a:bodyPr wrap="none" lIns="91440" tIns="45720" rIns="91440" bIns="45720">
            <a:spAutoFit/>
          </a:bodyPr>
          <a:lstStyle/>
          <a:p>
            <a:pPr algn="ctr"/>
            <a:r>
              <a:rPr lang="en-US" altLang="zh-CN" sz="2100" dirty="0">
                <a:latin typeface="Segoe UI Light" pitchFamily="34" charset="0"/>
              </a:rPr>
              <a:t>Contact: j</a:t>
            </a:r>
            <a:r>
              <a:rPr lang="en-US" altLang="zh-CN" sz="2100" dirty="0" smtClean="0">
                <a:latin typeface="Segoe UI Light" pitchFamily="34" charset="0"/>
              </a:rPr>
              <a:t>ingxuanzhang@mail.dlut.edu.cn</a:t>
            </a:r>
            <a:endParaRPr lang="zh-CN" altLang="en-US" sz="2100" dirty="0">
              <a:latin typeface="Segoe UI Light" pitchFamily="34" charset="0"/>
            </a:endParaRPr>
          </a:p>
        </p:txBody>
      </p:sp>
      <p:sp>
        <p:nvSpPr>
          <p:cNvPr id="4" name="标题 1"/>
          <p:cNvSpPr>
            <a:spLocks noGrp="1"/>
          </p:cNvSpPr>
          <p:nvPr>
            <p:ph type="title"/>
          </p:nvPr>
        </p:nvSpPr>
        <p:spPr>
          <a:xfrm>
            <a:off x="389436" y="171460"/>
            <a:ext cx="8363938" cy="457048"/>
          </a:xfrm>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28160269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AP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54424"/>
            <a:ext cx="2895600" cy="31131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09550"/>
            <a:ext cx="7467601" cy="457048"/>
          </a:xfrm>
        </p:spPr>
        <p:txBody>
          <a:bodyPr/>
          <a:lstStyle/>
          <a:p>
            <a:r>
              <a:rPr lang="en-US" altLang="zh-CN" dirty="0" smtClean="0"/>
              <a:t>Background</a:t>
            </a:r>
            <a:endParaRPr lang="en-US" dirty="0"/>
          </a:p>
        </p:txBody>
      </p:sp>
      <p:pic>
        <p:nvPicPr>
          <p:cNvPr id="3076" name="Picture 4" descr="http://cnx.org/resources/f478fe3082b29436764629e867c8ecf8dae0833a/java3140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990941"/>
            <a:ext cx="2923592" cy="178528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2819741"/>
            <a:ext cx="2928469" cy="2190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bwMode="auto">
          <a:xfrm>
            <a:off x="3124200" y="2362541"/>
            <a:ext cx="990600" cy="577041"/>
          </a:xfrm>
          <a:prstGeom prst="rightArrow">
            <a:avLst>
              <a:gd name="adj1" fmla="val 50000"/>
              <a:gd name="adj2" fmla="val 48679"/>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4" name="TextBox 3"/>
          <p:cNvSpPr txBox="1"/>
          <p:nvPr/>
        </p:nvSpPr>
        <p:spPr>
          <a:xfrm>
            <a:off x="6324600" y="567536"/>
            <a:ext cx="1828800" cy="4062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1600" dirty="0" smtClean="0">
                <a:solidFill>
                  <a:schemeClr val="tx1">
                    <a:alpha val="99000"/>
                  </a:schemeClr>
                </a:solidFill>
              </a:rPr>
              <a:t>Learning Resource:</a:t>
            </a:r>
            <a:endParaRPr lang="zh-CN" altLang="en-US" sz="1600" dirty="0" err="1" smtClean="0">
              <a:solidFill>
                <a:schemeClr val="tx1">
                  <a:alpha val="99000"/>
                </a:schemeClr>
              </a:solidFill>
            </a:endParaRPr>
          </a:p>
        </p:txBody>
      </p:sp>
      <p:sp>
        <p:nvSpPr>
          <p:cNvPr id="5" name="TextBox 4"/>
          <p:cNvSpPr txBox="1"/>
          <p:nvPr/>
        </p:nvSpPr>
        <p:spPr>
          <a:xfrm>
            <a:off x="4419600" y="1514229"/>
            <a:ext cx="1790700" cy="4062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1600" dirty="0" smtClean="0">
                <a:solidFill>
                  <a:schemeClr val="tx1">
                    <a:alpha val="99000"/>
                  </a:schemeClr>
                </a:solidFill>
              </a:rPr>
              <a:t>API Specification</a:t>
            </a:r>
            <a:endParaRPr lang="zh-CN" altLang="en-US" sz="1600" dirty="0" err="1" smtClean="0">
              <a:solidFill>
                <a:schemeClr val="tx1">
                  <a:alpha val="99000"/>
                </a:schemeClr>
              </a:solidFill>
            </a:endParaRPr>
          </a:p>
        </p:txBody>
      </p:sp>
      <p:sp>
        <p:nvSpPr>
          <p:cNvPr id="12" name="TextBox 11"/>
          <p:cNvSpPr txBox="1"/>
          <p:nvPr/>
        </p:nvSpPr>
        <p:spPr>
          <a:xfrm>
            <a:off x="4419600" y="3496427"/>
            <a:ext cx="1790700" cy="406265"/>
          </a:xfrm>
          <a:prstGeom prst="rect">
            <a:avLst/>
          </a:prstGeom>
          <a:noFill/>
        </p:spPr>
        <p:txBody>
          <a:bodyPr wrap="square" lIns="91440" tIns="91440" rIns="91440" bIns="91440" rtlCol="0">
            <a:spAutoFit/>
          </a:bodyPr>
          <a:lstStyle/>
          <a:p>
            <a:pPr algn="ctr">
              <a:lnSpc>
                <a:spcPct val="90000"/>
              </a:lnSpc>
              <a:spcBef>
                <a:spcPct val="20000"/>
              </a:spcBef>
              <a:buSzPct val="90000"/>
            </a:pPr>
            <a:r>
              <a:rPr lang="en-US" altLang="zh-CN" sz="1600" dirty="0" smtClean="0">
                <a:solidFill>
                  <a:schemeClr val="tx1">
                    <a:alpha val="99000"/>
                  </a:schemeClr>
                </a:solidFill>
              </a:rPr>
              <a:t>API Tutorial</a:t>
            </a:r>
            <a:endParaRPr lang="zh-CN" altLang="en-US" sz="1600" dirty="0" err="1" smtClean="0">
              <a:solidFill>
                <a:schemeClr val="tx1">
                  <a:alpha val="99000"/>
                </a:schemeClr>
              </a:solidFill>
            </a:endParaRPr>
          </a:p>
        </p:txBody>
      </p:sp>
      <p:sp>
        <p:nvSpPr>
          <p:cNvPr id="7" name="矩形 6"/>
          <p:cNvSpPr/>
          <p:nvPr/>
        </p:nvSpPr>
        <p:spPr bwMode="auto">
          <a:xfrm>
            <a:off x="6148096" y="3048341"/>
            <a:ext cx="2819400" cy="1371600"/>
          </a:xfrm>
          <a:prstGeom prst="rect">
            <a:avLst/>
          </a:prstGeom>
          <a:noFill/>
          <a:ln w="15875">
            <a:solidFill>
              <a:schemeClr val="accent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14" name="矩形 13"/>
          <p:cNvSpPr/>
          <p:nvPr/>
        </p:nvSpPr>
        <p:spPr bwMode="auto">
          <a:xfrm>
            <a:off x="6148096" y="4496141"/>
            <a:ext cx="2819400" cy="381000"/>
          </a:xfrm>
          <a:prstGeom prst="rect">
            <a:avLst/>
          </a:prstGeom>
          <a:noFill/>
          <a:ln w="15875">
            <a:solidFill>
              <a:schemeClr val="accent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8" name="左大括号 7"/>
          <p:cNvSpPr/>
          <p:nvPr/>
        </p:nvSpPr>
        <p:spPr>
          <a:xfrm>
            <a:off x="4191000" y="1219541"/>
            <a:ext cx="274319" cy="30480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8001000" y="4191341"/>
            <a:ext cx="914400" cy="193899"/>
          </a:xfrm>
          <a:prstGeom prst="rect">
            <a:avLst/>
          </a:prstGeom>
          <a:noFill/>
        </p:spPr>
        <p:txBody>
          <a:bodyPr wrap="square" lIns="0" tIns="0" rIns="0" bIns="0" rtlCol="0">
            <a:spAutoFit/>
          </a:bodyPr>
          <a:lstStyle/>
          <a:p>
            <a:pPr>
              <a:lnSpc>
                <a:spcPct val="90000"/>
              </a:lnSpc>
              <a:spcBef>
                <a:spcPct val="20000"/>
              </a:spcBef>
              <a:buSzPct val="90000"/>
            </a:pPr>
            <a:r>
              <a:rPr lang="en-US" altLang="zh-CN" dirty="0" smtClean="0">
                <a:solidFill>
                  <a:schemeClr val="accent1">
                    <a:alpha val="99000"/>
                  </a:schemeClr>
                </a:solidFill>
              </a:rPr>
              <a:t>Explanation</a:t>
            </a:r>
            <a:endParaRPr lang="zh-CN" altLang="en-US" dirty="0" err="1" smtClean="0">
              <a:solidFill>
                <a:schemeClr val="accent1">
                  <a:alpha val="99000"/>
                </a:schemeClr>
              </a:solidFill>
            </a:endParaRPr>
          </a:p>
        </p:txBody>
      </p:sp>
      <p:sp>
        <p:nvSpPr>
          <p:cNvPr id="15" name="TextBox 14"/>
          <p:cNvSpPr txBox="1"/>
          <p:nvPr/>
        </p:nvSpPr>
        <p:spPr>
          <a:xfrm>
            <a:off x="7797800" y="4676892"/>
            <a:ext cx="1143000" cy="193899"/>
          </a:xfrm>
          <a:prstGeom prst="rect">
            <a:avLst/>
          </a:prstGeom>
          <a:noFill/>
        </p:spPr>
        <p:txBody>
          <a:bodyPr wrap="square" lIns="0" tIns="0" rIns="0" bIns="0" rtlCol="0">
            <a:spAutoFit/>
          </a:bodyPr>
          <a:lstStyle/>
          <a:p>
            <a:pPr>
              <a:lnSpc>
                <a:spcPct val="90000"/>
              </a:lnSpc>
              <a:spcBef>
                <a:spcPct val="20000"/>
              </a:spcBef>
              <a:buSzPct val="90000"/>
            </a:pPr>
            <a:r>
              <a:rPr lang="en-US" altLang="zh-CN" dirty="0" smtClean="0">
                <a:solidFill>
                  <a:schemeClr val="accent1">
                    <a:alpha val="99000"/>
                  </a:schemeClr>
                </a:solidFill>
              </a:rPr>
              <a:t>Code Example</a:t>
            </a:r>
            <a:endParaRPr lang="zh-CN" altLang="en-US" dirty="0" err="1" smtClean="0">
              <a:solidFill>
                <a:schemeClr val="accent1">
                  <a:alpha val="99000"/>
                </a:schemeClr>
              </a:solidFill>
            </a:endParaRPr>
          </a:p>
        </p:txBody>
      </p:sp>
    </p:spTree>
    <p:extLst>
      <p:ext uri="{BB962C8B-B14F-4D97-AF65-F5344CB8AC3E}">
        <p14:creationId xmlns:p14="http://schemas.microsoft.com/office/powerpoint/2010/main" val="21378634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6"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9550"/>
            <a:ext cx="7162800" cy="457049"/>
          </a:xfrm>
        </p:spPr>
        <p:txBody>
          <a:bodyPr/>
          <a:lstStyle/>
          <a:p>
            <a:r>
              <a:rPr lang="en-US" dirty="0" smtClean="0"/>
              <a:t>Problem Statement</a:t>
            </a:r>
            <a:endParaRPr lang="en-US" dirty="0"/>
          </a:p>
        </p:txBody>
      </p:sp>
      <p:sp>
        <p:nvSpPr>
          <p:cNvPr id="13" name="Down Arrow 3"/>
          <p:cNvSpPr/>
          <p:nvPr/>
        </p:nvSpPr>
        <p:spPr bwMode="auto">
          <a:xfrm rot="16200000">
            <a:off x="5923798" y="1828060"/>
            <a:ext cx="401364" cy="504919"/>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6" tIns="34286" rIns="34286" bIns="34286" numCol="1" spcCol="0" rtlCol="0" fromWordArt="0" anchor="ctr" anchorCtr="0" forceAA="0" compatLnSpc="1">
            <a:prstTxWarp prst="textNoShape">
              <a:avLst/>
            </a:prstTxWarp>
            <a:noAutofit/>
          </a:bodyPr>
          <a:lstStyle/>
          <a:p>
            <a:pPr algn="ctr" defTabSz="685495"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Down Arrow 3"/>
          <p:cNvSpPr/>
          <p:nvPr/>
        </p:nvSpPr>
        <p:spPr bwMode="auto">
          <a:xfrm rot="16200000">
            <a:off x="3175978" y="1828061"/>
            <a:ext cx="401364" cy="504919"/>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6" tIns="34286" rIns="34286" bIns="34286" numCol="1" spcCol="0" rtlCol="0" fromWordArt="0" anchor="ctr" anchorCtr="0" forceAA="0" compatLnSpc="1">
            <a:prstTxWarp prst="textNoShape">
              <a:avLst/>
            </a:prstTxWarp>
            <a:noAutofit/>
          </a:bodyPr>
          <a:lstStyle/>
          <a:p>
            <a:pPr algn="ctr" defTabSz="685495"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动作按钮: 帮助 1">
            <a:hlinkClick r:id="" action="ppaction://noaction" highlightClick="1"/>
          </p:cNvPr>
          <p:cNvSpPr/>
          <p:nvPr/>
        </p:nvSpPr>
        <p:spPr bwMode="auto">
          <a:xfrm>
            <a:off x="3786140" y="1055888"/>
            <a:ext cx="1981200" cy="2558703"/>
          </a:xfrm>
          <a:prstGeom prst="actionButtonHelp">
            <a:avLst/>
          </a:prstGeom>
          <a:solidFill>
            <a:schemeClr val="bg2">
              <a:lumMod val="60000"/>
              <a:lumOff val="40000"/>
            </a:schemeClr>
          </a:solidFill>
          <a:ln>
            <a:solidFill>
              <a:schemeClr val="bg2">
                <a:lumMod val="20000"/>
                <a:lumOff val="8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ln w="18415" cmpd="sng">
                <a:solidFill>
                  <a:srgbClr val="FFFFFF"/>
                </a:solidFill>
                <a:prstDash val="solid"/>
              </a:ln>
              <a:solidFill>
                <a:schemeClr val="tx1"/>
              </a:solidFill>
              <a:effectLst>
                <a:outerShdw blurRad="63500" dir="3600000" algn="tl" rotWithShape="0">
                  <a:srgbClr val="000000">
                    <a:alpha val="70000"/>
                  </a:srgbClr>
                </a:outerShdw>
              </a:effectLst>
              <a:latin typeface="Segoe UI" pitchFamily="34" charset="0"/>
              <a:ea typeface="Segoe UI" pitchFamily="34" charset="0"/>
              <a:cs typeface="Segoe UI" pitchFamily="34" charset="0"/>
            </a:endParaRPr>
          </a:p>
        </p:txBody>
      </p:sp>
      <p:sp>
        <p:nvSpPr>
          <p:cNvPr id="18" name="TextBox 17"/>
          <p:cNvSpPr txBox="1"/>
          <p:nvPr/>
        </p:nvSpPr>
        <p:spPr>
          <a:xfrm>
            <a:off x="733141" y="4095750"/>
            <a:ext cx="1914525" cy="315463"/>
          </a:xfrm>
          <a:prstGeom prst="rect">
            <a:avLst/>
          </a:prstGeom>
          <a:noFill/>
        </p:spPr>
        <p:txBody>
          <a:bodyPr wrap="square" lIns="68571" tIns="34286" rIns="68571" bIns="34286" rtlCol="0">
            <a:spAutoFit/>
          </a:bodyPr>
          <a:lstStyle/>
          <a:p>
            <a:r>
              <a:rPr lang="en-US" altLang="zh-CN" sz="1600" dirty="0" smtClean="0">
                <a:solidFill>
                  <a:srgbClr val="FFFFFF"/>
                </a:solidFill>
                <a:latin typeface="Segoe UI Light" pitchFamily="34" charset="0"/>
              </a:rPr>
              <a:t>A bunch of tutorials</a:t>
            </a:r>
            <a:endParaRPr lang="en-US" sz="1600" dirty="0">
              <a:solidFill>
                <a:srgbClr val="FFFFFF"/>
              </a:solidFill>
              <a:latin typeface="Segoe UI Light" pitchFamily="34" charset="0"/>
            </a:endParaRPr>
          </a:p>
        </p:txBody>
      </p:sp>
      <p:sp>
        <p:nvSpPr>
          <p:cNvPr id="20" name="TextBox 19"/>
          <p:cNvSpPr txBox="1"/>
          <p:nvPr/>
        </p:nvSpPr>
        <p:spPr>
          <a:xfrm>
            <a:off x="6529340" y="4019550"/>
            <a:ext cx="2233660" cy="561684"/>
          </a:xfrm>
          <a:prstGeom prst="rect">
            <a:avLst/>
          </a:prstGeom>
          <a:noFill/>
        </p:spPr>
        <p:txBody>
          <a:bodyPr wrap="square" lIns="68571" tIns="34286" rIns="68571" bIns="34286" rtlCol="0">
            <a:spAutoFit/>
          </a:bodyPr>
          <a:lstStyle/>
          <a:p>
            <a:pPr algn="ctr"/>
            <a:r>
              <a:rPr lang="en-US" altLang="zh-CN" sz="1600" dirty="0" smtClean="0">
                <a:solidFill>
                  <a:srgbClr val="FFFFFF"/>
                </a:solidFill>
                <a:latin typeface="Segoe UI Light" pitchFamily="34" charset="0"/>
              </a:rPr>
              <a:t>Fragments which explain specific API</a:t>
            </a:r>
            <a:endParaRPr lang="en-US" sz="1600" dirty="0">
              <a:solidFill>
                <a:srgbClr val="FFFFFF"/>
              </a:solidFill>
              <a:latin typeface="Segoe UI Light"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47" y="1055888"/>
            <a:ext cx="2397153" cy="255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1044981"/>
            <a:ext cx="2490740" cy="256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bwMode="auto">
          <a:xfrm>
            <a:off x="6429375" y="1055889"/>
            <a:ext cx="1038225" cy="14426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5" name="矩形 4"/>
          <p:cNvSpPr/>
          <p:nvPr/>
        </p:nvSpPr>
        <p:spPr bwMode="auto">
          <a:xfrm>
            <a:off x="6429375" y="1089919"/>
            <a:ext cx="2490740" cy="22046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dirty="0" smtClean="0">
                <a:solidFill>
                  <a:srgbClr val="FFFF00">
                    <a:alpha val="98824"/>
                  </a:srgbClr>
                </a:solidFill>
                <a:latin typeface="Segoe UI" pitchFamily="34" charset="0"/>
                <a:ea typeface="Segoe UI" pitchFamily="34" charset="0"/>
                <a:cs typeface="Segoe UI" pitchFamily="34" charset="0"/>
              </a:rPr>
              <a:t>Collection</a:t>
            </a:r>
            <a:endParaRPr lang="zh-CN" altLang="en-US" dirty="0" smtClean="0">
              <a:solidFill>
                <a:srgbClr val="FFFF00">
                  <a:alpha val="98824"/>
                </a:srgbClr>
              </a:solidFill>
              <a:latin typeface="Segoe UI" pitchFamily="34" charset="0"/>
              <a:ea typeface="Segoe UI" pitchFamily="34" charset="0"/>
              <a:cs typeface="Segoe UI" pitchFamily="34" charset="0"/>
            </a:endParaRPr>
          </a:p>
        </p:txBody>
      </p:sp>
      <p:sp>
        <p:nvSpPr>
          <p:cNvPr id="6" name="矩形 5"/>
          <p:cNvSpPr/>
          <p:nvPr/>
        </p:nvSpPr>
        <p:spPr bwMode="auto">
          <a:xfrm>
            <a:off x="3786140" y="1044980"/>
            <a:ext cx="1981200" cy="256961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200" b="1" dirty="0" smtClean="0">
                <a:solidFill>
                  <a:srgbClr val="FFFF00">
                    <a:alpha val="98824"/>
                  </a:srgbClr>
                </a:solidFill>
                <a:latin typeface="Segoe UI" pitchFamily="34" charset="0"/>
                <a:ea typeface="Segoe UI" pitchFamily="34" charset="0"/>
                <a:cs typeface="Segoe UI" pitchFamily="34" charset="0"/>
              </a:rPr>
              <a:t>Text Classification Model</a:t>
            </a:r>
            <a:endParaRPr lang="zh-CN" altLang="en-US" sz="2200" b="1" dirty="0" smtClean="0">
              <a:solidFill>
                <a:srgbClr val="FFFF00">
                  <a:alpha val="98824"/>
                </a:srgb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26005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467601" cy="457048"/>
          </a:xfrm>
        </p:spPr>
        <p:txBody>
          <a:bodyPr/>
          <a:lstStyle/>
          <a:p>
            <a:r>
              <a:rPr lang="en-US" altLang="zh-CN" dirty="0" smtClean="0"/>
              <a:t>Barriers</a:t>
            </a:r>
            <a:endParaRPr lang="en-US" dirty="0"/>
          </a:p>
        </p:txBody>
      </p:sp>
      <p:sp>
        <p:nvSpPr>
          <p:cNvPr id="3" name="TextBox 2"/>
          <p:cNvSpPr txBox="1"/>
          <p:nvPr/>
        </p:nvSpPr>
        <p:spPr>
          <a:xfrm>
            <a:off x="457200" y="895350"/>
            <a:ext cx="8229600" cy="824841"/>
          </a:xfrm>
          <a:prstGeom prst="rect">
            <a:avLst/>
          </a:prstGeom>
          <a:noFill/>
        </p:spPr>
        <p:txBody>
          <a:bodyPr wrap="square" lIns="0" tIns="0" rIns="0" bIns="0" rtlCol="0">
            <a:spAutoFit/>
          </a:bodyPr>
          <a:lstStyle/>
          <a:p>
            <a:pPr marL="345132" indent="-345132">
              <a:lnSpc>
                <a:spcPct val="90000"/>
              </a:lnSpc>
              <a:spcBef>
                <a:spcPct val="20000"/>
              </a:spcBef>
              <a:buSzPct val="90000"/>
              <a:buBlip>
                <a:blip r:embed="rId3"/>
              </a:buBlip>
            </a:pPr>
            <a:r>
              <a:rPr lang="en-US" altLang="zh-CN" sz="2400" dirty="0">
                <a:solidFill>
                  <a:srgbClr val="00B050"/>
                </a:solidFill>
              </a:rPr>
              <a:t>Challenges:</a:t>
            </a:r>
          </a:p>
          <a:p>
            <a:pPr marL="457200" indent="-457200">
              <a:buFontTx/>
              <a:buAutoNum type="arabicPeriod"/>
            </a:pPr>
            <a:r>
              <a:rPr lang="en-US" altLang="zh-CN" sz="1600" smtClean="0"/>
              <a:t>APIs are scattered </a:t>
            </a:r>
            <a:r>
              <a:rPr lang="en-US" altLang="zh-CN" sz="1600" dirty="0"/>
              <a:t>in </a:t>
            </a:r>
            <a:r>
              <a:rPr lang="en-US" altLang="zh-CN" sz="1600" dirty="0" smtClean="0"/>
              <a:t>different parts </a:t>
            </a:r>
            <a:r>
              <a:rPr lang="en-US" altLang="zh-CN" sz="1600" dirty="0"/>
              <a:t>of the </a:t>
            </a:r>
            <a:r>
              <a:rPr lang="en-US" altLang="zh-CN" sz="1600" dirty="0" smtClean="0"/>
              <a:t>tutorial.</a:t>
            </a:r>
          </a:p>
          <a:p>
            <a:pPr marL="457200" indent="-457200">
              <a:buAutoNum type="arabicPeriod"/>
            </a:pPr>
            <a:r>
              <a:rPr lang="en-US" altLang="zh-CN" sz="1600" dirty="0"/>
              <a:t>APIs are often mentioned in a fragment without being the </a:t>
            </a:r>
            <a:r>
              <a:rPr lang="en-US" altLang="zh-CN" sz="1600" dirty="0" smtClean="0"/>
              <a:t>topic of it. </a:t>
            </a:r>
            <a:endParaRPr lang="zh-CN" altLang="en-US" sz="2400" dirty="0" err="1" smtClean="0">
              <a:solidFill>
                <a:schemeClr val="tx1">
                  <a:alpha val="99000"/>
                </a:schemeClr>
              </a:solidFill>
            </a:endParaRPr>
          </a:p>
        </p:txBody>
      </p:sp>
      <p:sp>
        <p:nvSpPr>
          <p:cNvPr id="7" name="TextBox 6"/>
          <p:cNvSpPr txBox="1"/>
          <p:nvPr/>
        </p:nvSpPr>
        <p:spPr>
          <a:xfrm>
            <a:off x="457200" y="2343150"/>
            <a:ext cx="8382000" cy="1341906"/>
          </a:xfrm>
          <a:prstGeom prst="rect">
            <a:avLst/>
          </a:prstGeom>
          <a:noFill/>
        </p:spPr>
        <p:txBody>
          <a:bodyPr wrap="square" lIns="0" tIns="0" rIns="0" bIns="0" rtlCol="0">
            <a:spAutoFit/>
          </a:bodyPr>
          <a:lstStyle/>
          <a:p>
            <a:pPr marL="345132" indent="-345132">
              <a:lnSpc>
                <a:spcPct val="90000"/>
              </a:lnSpc>
              <a:spcBef>
                <a:spcPct val="20000"/>
              </a:spcBef>
              <a:buSzPct val="90000"/>
              <a:buBlip>
                <a:blip r:embed="rId3"/>
              </a:buBlip>
            </a:pPr>
            <a:r>
              <a:rPr lang="en-US" altLang="zh-CN" sz="2400" dirty="0">
                <a:solidFill>
                  <a:srgbClr val="00B050"/>
                </a:solidFill>
              </a:rPr>
              <a:t>Literature Shortcomings</a:t>
            </a:r>
            <a:r>
              <a:rPr lang="en-US" altLang="zh-CN" sz="2400" dirty="0" smtClean="0">
                <a:solidFill>
                  <a:srgbClr val="00B050"/>
                </a:solidFill>
              </a:rPr>
              <a:t>:</a:t>
            </a:r>
          </a:p>
          <a:p>
            <a:pPr>
              <a:lnSpc>
                <a:spcPct val="90000"/>
              </a:lnSpc>
              <a:spcBef>
                <a:spcPct val="20000"/>
              </a:spcBef>
              <a:buSzPct val="90000"/>
            </a:pPr>
            <a:r>
              <a:rPr lang="en-US" altLang="zh-CN" sz="1600" dirty="0" smtClean="0"/>
              <a:t>The existing models do </a:t>
            </a:r>
            <a:r>
              <a:rPr lang="en-US" altLang="zh-CN" sz="1600" dirty="0"/>
              <a:t>not consider the domain specific knowledge of APIs </a:t>
            </a:r>
            <a:r>
              <a:rPr lang="en-US" altLang="zh-CN" sz="1600" dirty="0" smtClean="0"/>
              <a:t>effectively:</a:t>
            </a:r>
            <a:endParaRPr lang="en-US" altLang="zh-CN" sz="1600" dirty="0">
              <a:solidFill>
                <a:srgbClr val="00B050"/>
              </a:solidFill>
            </a:endParaRPr>
          </a:p>
          <a:p>
            <a:pPr marL="457200" indent="-457200">
              <a:buAutoNum type="arabicPeriod"/>
            </a:pPr>
            <a:r>
              <a:rPr lang="en-US" altLang="zh-CN" sz="1600" dirty="0" smtClean="0"/>
              <a:t>The </a:t>
            </a:r>
            <a:r>
              <a:rPr lang="en-US" altLang="zh-CN" sz="1600" dirty="0"/>
              <a:t>co-occurrence APIs are important indicators to discover fragments explaining an API.</a:t>
            </a:r>
          </a:p>
          <a:p>
            <a:pPr marL="457200" indent="-457200">
              <a:buAutoNum type="arabicPeriod"/>
            </a:pPr>
            <a:r>
              <a:rPr lang="en-US" altLang="zh-CN" sz="1600" dirty="0"/>
              <a:t>The API usage experience </a:t>
            </a:r>
            <a:r>
              <a:rPr lang="en-US" altLang="zh-CN" sz="1600" dirty="0" smtClean="0"/>
              <a:t>shared </a:t>
            </a:r>
            <a:r>
              <a:rPr lang="en-US" altLang="zh-CN" sz="1600" dirty="0"/>
              <a:t>in some technical </a:t>
            </a:r>
            <a:r>
              <a:rPr lang="en-US" altLang="zh-CN" sz="1600" dirty="0" smtClean="0"/>
              <a:t>forums can be leveraged.</a:t>
            </a:r>
          </a:p>
          <a:p>
            <a:pPr marL="457200" indent="-457200">
              <a:buAutoNum type="arabicPeriod"/>
            </a:pPr>
            <a:r>
              <a:rPr lang="en-US" altLang="zh-CN" sz="1600" dirty="0"/>
              <a:t>The specifications </a:t>
            </a:r>
            <a:r>
              <a:rPr lang="en-US" altLang="zh-CN" sz="1600" dirty="0" smtClean="0"/>
              <a:t>written </a:t>
            </a:r>
            <a:r>
              <a:rPr lang="en-US" altLang="zh-CN" sz="1600" dirty="0"/>
              <a:t>by some experienced developers can be exploited. </a:t>
            </a:r>
            <a:endParaRPr lang="zh-CN" altLang="en-US" sz="2400" dirty="0" err="1" smtClean="0">
              <a:solidFill>
                <a:schemeClr val="tx1">
                  <a:alpha val="99000"/>
                </a:schemeClr>
              </a:solidFill>
            </a:endParaRPr>
          </a:p>
        </p:txBody>
      </p:sp>
    </p:spTree>
    <p:extLst>
      <p:ext uri="{BB962C8B-B14F-4D97-AF65-F5344CB8AC3E}">
        <p14:creationId xmlns:p14="http://schemas.microsoft.com/office/powerpoint/2010/main" val="31806051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6745455" cy="457049"/>
          </a:xfrm>
        </p:spPr>
        <p:txBody>
          <a:bodyPr/>
          <a:lstStyle/>
          <a:p>
            <a:r>
              <a:rPr lang="en-US" dirty="0" smtClean="0"/>
              <a:t>Agenda</a:t>
            </a:r>
            <a:endParaRPr lang="en-US" dirty="0"/>
          </a:p>
        </p:txBody>
      </p:sp>
      <p:sp>
        <p:nvSpPr>
          <p:cNvPr id="14" name="Rectangle 13"/>
          <p:cNvSpPr/>
          <p:nvPr/>
        </p:nvSpPr>
        <p:spPr bwMode="auto">
          <a:xfrm>
            <a:off x="1033832" y="1163132"/>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Background &amp; </a:t>
            </a:r>
            <a:r>
              <a:rPr lang="en-US" altLang="zh-CN" sz="1800" dirty="0" smtClean="0">
                <a:gradFill>
                  <a:gsLst>
                    <a:gs pos="0">
                      <a:schemeClr val="tx1"/>
                    </a:gs>
                    <a:gs pos="100000">
                      <a:schemeClr val="tx1"/>
                    </a:gs>
                  </a:gsLst>
                  <a:lin ang="5400000" scaled="0"/>
                </a:gradFill>
              </a:rPr>
              <a:t>Introduction</a:t>
            </a:r>
            <a:endParaRPr lang="en-US" altLang="zh-CN" sz="1800" dirty="0">
              <a:gradFill>
                <a:gsLst>
                  <a:gs pos="0">
                    <a:schemeClr val="tx1"/>
                  </a:gs>
                  <a:gs pos="100000">
                    <a:schemeClr val="tx1"/>
                  </a:gs>
                </a:gsLst>
                <a:lin ang="5400000" scaled="0"/>
              </a:gradFill>
            </a:endParaRPr>
          </a:p>
        </p:txBody>
      </p:sp>
      <p:sp>
        <p:nvSpPr>
          <p:cNvPr id="35" name="Rectangle 34"/>
          <p:cNvSpPr/>
          <p:nvPr/>
        </p:nvSpPr>
        <p:spPr bwMode="auto">
          <a:xfrm>
            <a:off x="2772179"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t>Tutorial Datasets</a:t>
            </a:r>
            <a:endParaRPr lang="en-US" altLang="zh-CN" sz="1800" dirty="0">
              <a:gradFill>
                <a:gsLst>
                  <a:gs pos="0">
                    <a:schemeClr val="tx1"/>
                  </a:gs>
                  <a:gs pos="100000">
                    <a:schemeClr val="tx1"/>
                  </a:gs>
                </a:gsLst>
                <a:lin ang="5400000" scaled="0"/>
              </a:gradFill>
            </a:endParaRPr>
          </a:p>
        </p:txBody>
      </p:sp>
      <p:sp>
        <p:nvSpPr>
          <p:cNvPr id="36" name="Rectangle 35"/>
          <p:cNvSpPr/>
          <p:nvPr/>
        </p:nvSpPr>
        <p:spPr bwMode="auto">
          <a:xfrm>
            <a:off x="4510527"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Framework&amp;</a:t>
            </a:r>
          </a:p>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Evaluation</a:t>
            </a:r>
          </a:p>
        </p:txBody>
      </p:sp>
      <p:sp>
        <p:nvSpPr>
          <p:cNvPr id="37" name="Rectangle 36"/>
          <p:cNvSpPr/>
          <p:nvPr/>
        </p:nvSpPr>
        <p:spPr bwMode="auto">
          <a:xfrm>
            <a:off x="6248876"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Results&amp; Conclusion</a:t>
            </a:r>
          </a:p>
        </p:txBody>
      </p:sp>
      <p:sp>
        <p:nvSpPr>
          <p:cNvPr id="3" name="Rectangle 2"/>
          <p:cNvSpPr/>
          <p:nvPr/>
        </p:nvSpPr>
        <p:spPr bwMode="auto">
          <a:xfrm>
            <a:off x="1539341" y="1293017"/>
            <a:ext cx="588705" cy="557435"/>
          </a:xfrm>
          <a:prstGeom prst="rect">
            <a:avLst/>
          </a:prstGeom>
          <a:solidFill>
            <a:schemeClr val="accent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1</a:t>
            </a:r>
          </a:p>
        </p:txBody>
      </p:sp>
      <p:sp>
        <p:nvSpPr>
          <p:cNvPr id="10" name="Rectangle 9"/>
          <p:cNvSpPr/>
          <p:nvPr/>
        </p:nvSpPr>
        <p:spPr bwMode="auto">
          <a:xfrm>
            <a:off x="3277688" y="1293017"/>
            <a:ext cx="588705" cy="557435"/>
          </a:xfrm>
          <a:prstGeom prst="rect">
            <a:avLst/>
          </a:prstGeom>
          <a:solidFill>
            <a:schemeClr val="accent4">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2</a:t>
            </a:r>
          </a:p>
        </p:txBody>
      </p:sp>
      <p:sp>
        <p:nvSpPr>
          <p:cNvPr id="11" name="Rectangle 10"/>
          <p:cNvSpPr/>
          <p:nvPr/>
        </p:nvSpPr>
        <p:spPr bwMode="auto">
          <a:xfrm>
            <a:off x="5016036" y="1293017"/>
            <a:ext cx="588705" cy="557435"/>
          </a:xfrm>
          <a:prstGeom prst="rect">
            <a:avLst/>
          </a:prstGeom>
          <a:solidFill>
            <a:schemeClr val="accent6">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3</a:t>
            </a:r>
          </a:p>
        </p:txBody>
      </p:sp>
      <p:sp>
        <p:nvSpPr>
          <p:cNvPr id="12" name="Rectangle 11"/>
          <p:cNvSpPr/>
          <p:nvPr/>
        </p:nvSpPr>
        <p:spPr bwMode="auto">
          <a:xfrm>
            <a:off x="6754385" y="1293017"/>
            <a:ext cx="588705" cy="557435"/>
          </a:xfrm>
          <a:prstGeom prst="rect">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4</a:t>
            </a:r>
          </a:p>
        </p:txBody>
      </p:sp>
    </p:spTree>
    <p:extLst>
      <p:ext uri="{BB962C8B-B14F-4D97-AF65-F5344CB8AC3E}">
        <p14:creationId xmlns:p14="http://schemas.microsoft.com/office/powerpoint/2010/main" val="21595715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mph" presetSubtype="0" fill="hold" grpId="0" nodeType="withEffect">
                                  <p:stCondLst>
                                    <p:cond delay="0"/>
                                  </p:stCondLst>
                                  <p:childTnLst>
                                    <p:animClr clrSpc="hsl" dir="cw">
                                      <p:cBhvr override="childStyle">
                                        <p:cTn id="6" dur="500" fill="hold"/>
                                        <p:tgtEl>
                                          <p:spTgt spid="35"/>
                                        </p:tgtEl>
                                        <p:attrNameLst>
                                          <p:attrName>style.color</p:attrName>
                                        </p:attrNameLst>
                                      </p:cBhvr>
                                      <p:by>
                                        <p:hsl h="10842353" s="0" l="0"/>
                                      </p:by>
                                    </p:animClr>
                                    <p:animClr clrSpc="hsl" dir="cw">
                                      <p:cBhvr>
                                        <p:cTn id="7" dur="500" fill="hold"/>
                                        <p:tgtEl>
                                          <p:spTgt spid="35"/>
                                        </p:tgtEl>
                                        <p:attrNameLst>
                                          <p:attrName>fillcolor</p:attrName>
                                        </p:attrNameLst>
                                      </p:cBhvr>
                                      <p:by>
                                        <p:hsl h="10842353" s="0" l="0"/>
                                      </p:by>
                                    </p:animClr>
                                    <p:animClr clrSpc="hsl" dir="cw">
                                      <p:cBhvr>
                                        <p:cTn id="8" dur="500" fill="hold"/>
                                        <p:tgtEl>
                                          <p:spTgt spid="35"/>
                                        </p:tgtEl>
                                        <p:attrNameLst>
                                          <p:attrName>stroke.color</p:attrName>
                                        </p:attrNameLst>
                                      </p:cBhvr>
                                      <p:by>
                                        <p:hsl h="10842353" s="0" l="0"/>
                                      </p:by>
                                    </p:animClr>
                                    <p:set>
                                      <p:cBhvr>
                                        <p:cTn id="9" dur="500" fill="hold"/>
                                        <p:tgtEl>
                                          <p:spTgt spid="35"/>
                                        </p:tgtEl>
                                        <p:attrNameLst>
                                          <p:attrName>fill.type</p:attrName>
                                        </p:attrNameLst>
                                      </p:cBhvr>
                                      <p:to>
                                        <p:strVal val="solid"/>
                                      </p:to>
                                    </p:set>
                                  </p:childTnLst>
                                </p:cTn>
                              </p:par>
                              <p:par>
                                <p:cTn id="10" presetID="23" presetClass="emph" presetSubtype="0" fill="hold" grpId="0" nodeType="withEffect">
                                  <p:stCondLst>
                                    <p:cond delay="0"/>
                                  </p:stCondLst>
                                  <p:childTnLst>
                                    <p:animClr clrSpc="hsl" dir="cw">
                                      <p:cBhvr override="childStyle">
                                        <p:cTn id="11" dur="500" fill="hold"/>
                                        <p:tgtEl>
                                          <p:spTgt spid="10"/>
                                        </p:tgtEl>
                                        <p:attrNameLst>
                                          <p:attrName>style.color</p:attrName>
                                        </p:attrNameLst>
                                      </p:cBhvr>
                                      <p:by>
                                        <p:hsl h="10842353" s="0" l="0"/>
                                      </p:by>
                                    </p:animClr>
                                    <p:animClr clrSpc="hsl" dir="cw">
                                      <p:cBhvr>
                                        <p:cTn id="12" dur="500" fill="hold"/>
                                        <p:tgtEl>
                                          <p:spTgt spid="10"/>
                                        </p:tgtEl>
                                        <p:attrNameLst>
                                          <p:attrName>fillcolor</p:attrName>
                                        </p:attrNameLst>
                                      </p:cBhvr>
                                      <p:by>
                                        <p:hsl h="10842353" s="0" l="0"/>
                                      </p:by>
                                    </p:animClr>
                                    <p:animClr clrSpc="hsl" dir="cw">
                                      <p:cBhvr>
                                        <p:cTn id="13" dur="500" fill="hold"/>
                                        <p:tgtEl>
                                          <p:spTgt spid="10"/>
                                        </p:tgtEl>
                                        <p:attrNameLst>
                                          <p:attrName>stroke.color</p:attrName>
                                        </p:attrNameLst>
                                      </p:cBhvr>
                                      <p:by>
                                        <p:hsl h="10842353" s="0" l="0"/>
                                      </p:by>
                                    </p:animClr>
                                    <p:set>
                                      <p:cBhvr>
                                        <p:cTn id="14"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4" y="819150"/>
            <a:ext cx="8363938" cy="2363724"/>
          </a:xfrm>
        </p:spPr>
        <p:txBody>
          <a:bodyPr/>
          <a:lstStyle/>
          <a:p>
            <a:r>
              <a:rPr lang="en-US" altLang="zh-CN" dirty="0">
                <a:solidFill>
                  <a:srgbClr val="00B050"/>
                </a:solidFill>
              </a:rPr>
              <a:t>McGill Tutorial </a:t>
            </a:r>
            <a:r>
              <a:rPr lang="en-US" altLang="zh-CN" dirty="0" smtClean="0">
                <a:solidFill>
                  <a:srgbClr val="00B050"/>
                </a:solidFill>
              </a:rPr>
              <a:t>Dataset</a:t>
            </a:r>
            <a:r>
              <a:rPr lang="zh-CN" altLang="en-US" dirty="0" smtClean="0">
                <a:solidFill>
                  <a:srgbClr val="00B050"/>
                </a:solidFill>
              </a:rPr>
              <a:t>：</a:t>
            </a:r>
            <a:endParaRPr lang="en-US" altLang="zh-CN" dirty="0" smtClean="0">
              <a:solidFill>
                <a:srgbClr val="00B050"/>
              </a:solidFill>
            </a:endParaRPr>
          </a:p>
          <a:p>
            <a:endParaRPr lang="en-US" altLang="zh-CN" dirty="0"/>
          </a:p>
          <a:p>
            <a:endParaRPr lang="en-US" altLang="zh-CN" dirty="0" smtClean="0"/>
          </a:p>
          <a:p>
            <a:pPr marL="0" indent="0">
              <a:buNone/>
            </a:pPr>
            <a:endParaRPr lang="en-US" altLang="zh-CN" dirty="0" smtClean="0"/>
          </a:p>
          <a:p>
            <a:endParaRPr lang="en-US" altLang="zh-CN" dirty="0" smtClean="0"/>
          </a:p>
          <a:p>
            <a:r>
              <a:rPr lang="en-US" altLang="zh-CN" dirty="0" smtClean="0">
                <a:solidFill>
                  <a:srgbClr val="00B050"/>
                </a:solidFill>
              </a:rPr>
              <a:t>Android </a:t>
            </a:r>
            <a:r>
              <a:rPr lang="en-US" altLang="zh-CN" dirty="0">
                <a:solidFill>
                  <a:srgbClr val="00B050"/>
                </a:solidFill>
              </a:rPr>
              <a:t>Tutorial </a:t>
            </a:r>
            <a:r>
              <a:rPr lang="en-US" altLang="zh-CN" dirty="0" smtClean="0">
                <a:solidFill>
                  <a:srgbClr val="00B050"/>
                </a:solidFill>
              </a:rPr>
              <a:t>Dataset</a:t>
            </a:r>
            <a:r>
              <a:rPr lang="zh-CN" altLang="en-US" dirty="0" smtClean="0">
                <a:solidFill>
                  <a:srgbClr val="00B050"/>
                </a:solidFill>
              </a:rPr>
              <a:t>：</a:t>
            </a:r>
            <a:endParaRPr lang="zh-CN" altLang="en-US" dirty="0">
              <a:solidFill>
                <a:srgbClr val="00B05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4191915929"/>
              </p:ext>
            </p:extLst>
          </p:nvPr>
        </p:nvGraphicFramePr>
        <p:xfrm>
          <a:off x="381001" y="3333749"/>
          <a:ext cx="8305798" cy="1204150"/>
        </p:xfrm>
        <a:graphic>
          <a:graphicData uri="http://schemas.openxmlformats.org/drawingml/2006/table">
            <a:tbl>
              <a:tblPr firstRow="1" firstCol="1" bandRow="1"/>
              <a:tblGrid>
                <a:gridCol w="748270"/>
                <a:gridCol w="748270"/>
                <a:gridCol w="4265139"/>
                <a:gridCol w="748270"/>
                <a:gridCol w="374135"/>
                <a:gridCol w="523789"/>
                <a:gridCol w="374135"/>
                <a:gridCol w="523790"/>
              </a:tblGrid>
              <a:tr h="320514">
                <a:tc rowSpan="5">
                  <a:txBody>
                    <a:bodyPr/>
                    <a:lstStyle/>
                    <a:p>
                      <a:pPr algn="ctr">
                        <a:spcAft>
                          <a:spcPts val="0"/>
                        </a:spcAft>
                      </a:pP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smtClean="0">
                          <a:solidFill>
                            <a:srgbClr val="00B050"/>
                          </a:solidFill>
                          <a:effectLst/>
                          <a:latin typeface="Times New Roman"/>
                          <a:ea typeface="宋体"/>
                          <a:cs typeface="Times New Roman"/>
                        </a:rPr>
                        <a:t>Tutorial</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800" b="1" dirty="0" smtClean="0">
                          <a:solidFill>
                            <a:srgbClr val="00B050"/>
                          </a:solidFill>
                          <a:effectLst/>
                          <a:latin typeface="Times New Roman"/>
                          <a:ea typeface="宋体"/>
                          <a:cs typeface="Times New Roman"/>
                        </a:rPr>
                        <a:t>URL (Android 4.4)</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800" b="1" dirty="0" smtClean="0">
                          <a:solidFill>
                            <a:srgbClr val="00B050"/>
                          </a:solidFill>
                          <a:effectLst/>
                          <a:latin typeface="Times New Roman"/>
                          <a:ea typeface="宋体"/>
                          <a:cs typeface="Times New Roman"/>
                        </a:rPr>
                        <a:t>Length</a:t>
                      </a:r>
                      <a:r>
                        <a:rPr lang="en-US" altLang="zh-CN" sz="800" b="1" baseline="0" dirty="0" smtClean="0">
                          <a:solidFill>
                            <a:srgbClr val="00B050"/>
                          </a:solidFill>
                          <a:effectLst/>
                          <a:latin typeface="Times New Roman"/>
                          <a:ea typeface="宋体"/>
                          <a:cs typeface="Times New Roman"/>
                        </a:rPr>
                        <a:t> (Words)</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smtClean="0">
                          <a:solidFill>
                            <a:srgbClr val="00B050"/>
                          </a:solidFill>
                          <a:effectLst/>
                          <a:latin typeface="Times New Roman"/>
                          <a:ea typeface="宋体"/>
                          <a:cs typeface="Times New Roman"/>
                        </a:rPr>
                        <a:t># API</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smtClean="0">
                          <a:solidFill>
                            <a:srgbClr val="00B050"/>
                          </a:solidFill>
                          <a:effectLst/>
                          <a:latin typeface="Times New Roman"/>
                          <a:ea typeface="宋体"/>
                          <a:cs typeface="Times New Roman"/>
                        </a:rPr>
                        <a:t># Fragment</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smtClean="0">
                          <a:solidFill>
                            <a:srgbClr val="00B050"/>
                          </a:solidFill>
                          <a:effectLst/>
                          <a:latin typeface="Times New Roman"/>
                          <a:ea typeface="宋体"/>
                          <a:cs typeface="Times New Roman"/>
                        </a:rPr>
                        <a:t># Pair</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smtClean="0">
                          <a:solidFill>
                            <a:srgbClr val="00B050"/>
                          </a:solidFill>
                          <a:effectLst/>
                          <a:latin typeface="Times New Roman"/>
                          <a:ea typeface="宋体"/>
                          <a:cs typeface="Times New Roman"/>
                        </a:rPr>
                        <a:t># Relevant</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0909">
                <a:tc vMerge="1">
                  <a:txBody>
                    <a:bodyPr/>
                    <a:lstStyle/>
                    <a:p>
                      <a:pPr algn="ctr">
                        <a:spcAft>
                          <a:spcPts val="0"/>
                        </a:spcAft>
                      </a:pP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a:solidFill>
                            <a:srgbClr val="00B050"/>
                          </a:solidFill>
                          <a:effectLst/>
                          <a:latin typeface="Times New Roman"/>
                          <a:ea typeface="宋体"/>
                          <a:cs typeface="Times New Roman"/>
                        </a:rPr>
                        <a:t>Graphics</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CN" sz="1000" b="0" dirty="0" smtClean="0">
                          <a:solidFill>
                            <a:schemeClr val="tx1"/>
                          </a:solidFill>
                          <a:effectLst/>
                          <a:latin typeface="Times New Roman"/>
                          <a:ea typeface="宋体"/>
                          <a:cs typeface="Times New Roman"/>
                        </a:rPr>
                        <a:t>http://developer.android.com/guide/topics/graphics/index.html</a:t>
                      </a:r>
                      <a:endParaRPr lang="zh-CN" sz="1000" b="0" dirty="0">
                        <a:solidFill>
                          <a:schemeClr val="tx1"/>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1000" b="0" dirty="0" smtClean="0">
                          <a:effectLst/>
                          <a:latin typeface="Times New Roman"/>
                          <a:ea typeface="宋体"/>
                          <a:cs typeface="Times New Roman"/>
                        </a:rPr>
                        <a:t>15618</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70</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38</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138</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43</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0909">
                <a:tc vMerge="1">
                  <a:txBody>
                    <a:bodyPr/>
                    <a:lstStyle/>
                    <a:p>
                      <a:pPr algn="ctr">
                        <a:spcAft>
                          <a:spcPts val="0"/>
                        </a:spcAft>
                      </a:pP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a:solidFill>
                            <a:srgbClr val="00B050"/>
                          </a:solidFill>
                          <a:effectLst/>
                          <a:latin typeface="Times New Roman"/>
                          <a:ea typeface="宋体"/>
                          <a:cs typeface="Times New Roman"/>
                        </a:rPr>
                        <a:t>Resources</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CN" sz="1000" b="0" dirty="0" smtClean="0">
                          <a:solidFill>
                            <a:schemeClr val="tx1"/>
                          </a:solidFill>
                          <a:effectLst/>
                          <a:latin typeface="Times New Roman"/>
                          <a:ea typeface="宋体"/>
                          <a:cs typeface="Times New Roman"/>
                        </a:rPr>
                        <a:t>http://developer.android.com/guide/topics/resources/index.html</a:t>
                      </a:r>
                      <a:endParaRPr lang="zh-CN" sz="1000" b="0" dirty="0">
                        <a:solidFill>
                          <a:schemeClr val="tx1"/>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1000" b="0" dirty="0" smtClean="0">
                          <a:effectLst/>
                          <a:latin typeface="Times New Roman"/>
                          <a:ea typeface="宋体"/>
                          <a:cs typeface="Times New Roman"/>
                        </a:rPr>
                        <a:t>31004</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63</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46</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140</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a:effectLst/>
                          <a:latin typeface="Times New Roman"/>
                          <a:ea typeface="宋体"/>
                          <a:cs typeface="Times New Roman"/>
                        </a:rPr>
                        <a:t>45</a:t>
                      </a:r>
                      <a:endParaRPr lang="zh-CN" sz="1000" b="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0909">
                <a:tc vMerge="1">
                  <a:txBody>
                    <a:bodyPr/>
                    <a:lstStyle/>
                    <a:p>
                      <a:pPr algn="ctr">
                        <a:spcAft>
                          <a:spcPts val="0"/>
                        </a:spcAft>
                      </a:pP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a:solidFill>
                            <a:srgbClr val="00B050"/>
                          </a:solidFill>
                          <a:effectLst/>
                          <a:latin typeface="Times New Roman"/>
                          <a:ea typeface="宋体"/>
                          <a:cs typeface="Times New Roman"/>
                        </a:rPr>
                        <a:t>Text</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CN" sz="1000" b="0" dirty="0" smtClean="0">
                          <a:solidFill>
                            <a:schemeClr val="tx1"/>
                          </a:solidFill>
                          <a:effectLst/>
                          <a:latin typeface="Times New Roman"/>
                          <a:ea typeface="宋体"/>
                          <a:cs typeface="Times New Roman"/>
                        </a:rPr>
                        <a:t>http://developer.android.com/guide/topics/text/index.html</a:t>
                      </a:r>
                      <a:endParaRPr lang="zh-CN" sz="1000" b="0" dirty="0">
                        <a:solidFill>
                          <a:schemeClr val="tx1"/>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1000" b="0" dirty="0" smtClean="0">
                          <a:effectLst/>
                          <a:latin typeface="Times New Roman"/>
                          <a:ea typeface="宋体"/>
                          <a:cs typeface="Times New Roman"/>
                        </a:rPr>
                        <a:t>8448</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a:effectLst/>
                          <a:latin typeface="Times New Roman"/>
                          <a:ea typeface="宋体"/>
                          <a:cs typeface="Times New Roman"/>
                        </a:rPr>
                        <a:t>31</a:t>
                      </a:r>
                      <a:endParaRPr lang="zh-CN" sz="1000" b="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24</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smtClean="0">
                          <a:effectLst/>
                          <a:latin typeface="Times New Roman"/>
                          <a:ea typeface="宋体"/>
                          <a:cs typeface="Times New Roman"/>
                        </a:rPr>
                        <a:t>76</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25</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0909">
                <a:tc vMerge="1">
                  <a:txBody>
                    <a:bodyPr/>
                    <a:lstStyle/>
                    <a:p>
                      <a:pPr algn="ctr">
                        <a:spcAft>
                          <a:spcPts val="0"/>
                        </a:spcAft>
                      </a:pP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800" b="1" spc="-5" dirty="0">
                          <a:solidFill>
                            <a:srgbClr val="00B050"/>
                          </a:solidFill>
                          <a:effectLst/>
                          <a:latin typeface="Times New Roman"/>
                          <a:ea typeface="宋体"/>
                          <a:cs typeface="Times New Roman"/>
                        </a:rPr>
                        <a:t>Data</a:t>
                      </a:r>
                      <a:endParaRPr lang="zh-CN" sz="800" b="1" dirty="0">
                        <a:solidFill>
                          <a:srgbClr val="00B050"/>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altLang="zh-CN" sz="1000" b="0" dirty="0" smtClean="0">
                          <a:solidFill>
                            <a:schemeClr val="tx1"/>
                          </a:solidFill>
                          <a:effectLst/>
                          <a:latin typeface="Times New Roman"/>
                          <a:ea typeface="宋体"/>
                          <a:cs typeface="Times New Roman"/>
                        </a:rPr>
                        <a:t>http://developer.android.com/guide/topics/data/index.html</a:t>
                      </a:r>
                      <a:endParaRPr lang="zh-CN" sz="1000" b="0" dirty="0">
                        <a:solidFill>
                          <a:schemeClr val="tx1"/>
                        </a:solidFill>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CN" sz="1000" b="0" dirty="0" smtClean="0">
                          <a:effectLst/>
                          <a:latin typeface="Times New Roman"/>
                          <a:ea typeface="宋体"/>
                          <a:cs typeface="Times New Roman"/>
                        </a:rPr>
                        <a:t>9125</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37</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25</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76</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00" b="0" spc="-5" dirty="0">
                          <a:effectLst/>
                          <a:latin typeface="Times New Roman"/>
                          <a:ea typeface="宋体"/>
                          <a:cs typeface="Times New Roman"/>
                        </a:rPr>
                        <a:t>28</a:t>
                      </a:r>
                      <a:endParaRPr lang="zh-CN" sz="1000" b="0" dirty="0">
                        <a:effectLst/>
                        <a:latin typeface="Times New Roman"/>
                        <a:ea typeface="宋体"/>
                        <a:cs typeface="Times New Roman"/>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195141346"/>
              </p:ext>
            </p:extLst>
          </p:nvPr>
        </p:nvGraphicFramePr>
        <p:xfrm>
          <a:off x="381000" y="1282700"/>
          <a:ext cx="8305801" cy="1250951"/>
        </p:xfrm>
        <a:graphic>
          <a:graphicData uri="http://schemas.openxmlformats.org/drawingml/2006/table">
            <a:tbl>
              <a:tblPr firstRow="1" firstCol="1" bandRow="1">
                <a:tableStyleId>{5C22544A-7EE6-4342-B048-85BDC9FD1C3A}</a:tableStyleId>
              </a:tblPr>
              <a:tblGrid>
                <a:gridCol w="770878"/>
                <a:gridCol w="770878"/>
                <a:gridCol w="4252405"/>
                <a:gridCol w="761103"/>
                <a:gridCol w="380552"/>
                <a:gridCol w="532772"/>
                <a:gridCol w="380552"/>
                <a:gridCol w="456661"/>
              </a:tblGrid>
              <a:tr h="326223">
                <a:tc rowSpan="6">
                  <a:txBody>
                    <a:bodyPr/>
                    <a:lstStyle/>
                    <a:p>
                      <a:pPr algn="ctr">
                        <a:spcAft>
                          <a:spcPts val="0"/>
                        </a:spcAft>
                      </a:pP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smtClean="0">
                          <a:solidFill>
                            <a:srgbClr val="00B050"/>
                          </a:solidFill>
                          <a:effectLst/>
                          <a:latin typeface="Times New Roman" pitchFamily="18" charset="0"/>
                          <a:cs typeface="Times New Roman" pitchFamily="18" charset="0"/>
                        </a:rPr>
                        <a:t>Tutorial</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800" dirty="0" smtClean="0">
                          <a:solidFill>
                            <a:srgbClr val="00B050"/>
                          </a:solidFill>
                          <a:effectLst/>
                          <a:latin typeface="Times New Roman" pitchFamily="18" charset="0"/>
                          <a:ea typeface="宋体"/>
                          <a:cs typeface="Times New Roman" pitchFamily="18" charset="0"/>
                        </a:rPr>
                        <a:t>URL (Verified Aug. 2014)</a:t>
                      </a:r>
                      <a:endParaRPr lang="zh-CN" sz="8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smtClean="0">
                          <a:solidFill>
                            <a:srgbClr val="00B050"/>
                          </a:solidFill>
                          <a:effectLst/>
                          <a:latin typeface="Times New Roman" pitchFamily="18" charset="0"/>
                          <a:cs typeface="Times New Roman" pitchFamily="18" charset="0"/>
                        </a:rPr>
                        <a:t>Length (Words)</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smtClean="0">
                          <a:solidFill>
                            <a:srgbClr val="00B050"/>
                          </a:solidFill>
                          <a:effectLst/>
                          <a:latin typeface="Times New Roman" pitchFamily="18" charset="0"/>
                          <a:cs typeface="Times New Roman" pitchFamily="18" charset="0"/>
                        </a:rPr>
                        <a:t># API</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smtClean="0">
                          <a:solidFill>
                            <a:srgbClr val="00B050"/>
                          </a:solidFill>
                          <a:effectLst/>
                          <a:latin typeface="Times New Roman" pitchFamily="18" charset="0"/>
                          <a:cs typeface="Times New Roman" pitchFamily="18" charset="0"/>
                        </a:rPr>
                        <a:t># Fragment</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800" spc="-5" dirty="0" smtClean="0">
                          <a:solidFill>
                            <a:srgbClr val="00B050"/>
                          </a:solidFill>
                          <a:effectLst/>
                          <a:latin typeface="Times New Roman" pitchFamily="18" charset="0"/>
                          <a:cs typeface="Times New Roman" pitchFamily="18" charset="0"/>
                        </a:rPr>
                        <a:t># </a:t>
                      </a:r>
                      <a:r>
                        <a:rPr lang="en-US" sz="800" spc="-5" dirty="0" smtClean="0">
                          <a:solidFill>
                            <a:srgbClr val="00B050"/>
                          </a:solidFill>
                          <a:effectLst/>
                          <a:latin typeface="Times New Roman" pitchFamily="18" charset="0"/>
                          <a:cs typeface="Times New Roman" pitchFamily="18" charset="0"/>
                        </a:rPr>
                        <a:t>Pair</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800" spc="-5" dirty="0" smtClean="0">
                          <a:solidFill>
                            <a:srgbClr val="00B050"/>
                          </a:solidFill>
                          <a:effectLst/>
                          <a:latin typeface="Times New Roman" pitchFamily="18" charset="0"/>
                          <a:cs typeface="Times New Roman" pitchFamily="18" charset="0"/>
                        </a:rPr>
                        <a:t># </a:t>
                      </a:r>
                      <a:r>
                        <a:rPr lang="en-US" sz="800" spc="-5" dirty="0" smtClean="0">
                          <a:solidFill>
                            <a:srgbClr val="00B050"/>
                          </a:solidFill>
                          <a:effectLst/>
                          <a:latin typeface="Times New Roman" pitchFamily="18" charset="0"/>
                          <a:cs typeface="Times New Roman" pitchFamily="18" charset="0"/>
                        </a:rPr>
                        <a:t>Relevant</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8363">
                <a:tc vMerge="1">
                  <a:txBody>
                    <a:bodyPr/>
                    <a:lstStyle/>
                    <a:p>
                      <a:pPr algn="ctr">
                        <a:spcAft>
                          <a:spcPts val="0"/>
                        </a:spcAft>
                      </a:pP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err="1">
                          <a:solidFill>
                            <a:srgbClr val="00B050"/>
                          </a:solidFill>
                          <a:effectLst/>
                          <a:latin typeface="Times New Roman" pitchFamily="18" charset="0"/>
                          <a:cs typeface="Times New Roman" pitchFamily="18" charset="0"/>
                        </a:rPr>
                        <a:t>JodaTime</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en-US" altLang="zh-CN" sz="1100" b="0" dirty="0" smtClean="0">
                          <a:solidFill>
                            <a:schemeClr val="tx1"/>
                          </a:solidFill>
                          <a:effectLst/>
                          <a:latin typeface="Times New Roman" pitchFamily="18" charset="0"/>
                          <a:ea typeface="宋体"/>
                          <a:cs typeface="Times New Roman" pitchFamily="18" charset="0"/>
                          <a:hlinkClick r:id="rId2"/>
                        </a:rPr>
                        <a:t>http://joda-time.sourceforge.net/userguide.html</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smtClean="0">
                          <a:solidFill>
                            <a:schemeClr val="tx1"/>
                          </a:solidFill>
                          <a:effectLst/>
                          <a:latin typeface="Times New Roman" pitchFamily="18" charset="0"/>
                          <a:cs typeface="Times New Roman" pitchFamily="18" charset="0"/>
                        </a:rPr>
                        <a:t>4659</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36</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29</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68</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a:solidFill>
                            <a:schemeClr val="tx1"/>
                          </a:solidFill>
                          <a:effectLst/>
                          <a:latin typeface="Times New Roman" pitchFamily="18" charset="0"/>
                          <a:cs typeface="Times New Roman" pitchFamily="18" charset="0"/>
                        </a:rPr>
                        <a:t>30</a:t>
                      </a:r>
                      <a:endParaRPr lang="zh-CN" sz="1100" b="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1276">
                <a:tc vMerge="1">
                  <a:txBody>
                    <a:bodyPr/>
                    <a:lstStyle/>
                    <a:p>
                      <a:pPr algn="ctr">
                        <a:spcAft>
                          <a:spcPts val="0"/>
                        </a:spcAft>
                      </a:pP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a:solidFill>
                            <a:srgbClr val="00B050"/>
                          </a:solidFill>
                          <a:effectLst/>
                          <a:latin typeface="Times New Roman" pitchFamily="18" charset="0"/>
                          <a:cs typeface="Times New Roman" pitchFamily="18" charset="0"/>
                        </a:rPr>
                        <a:t>Math Library</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en-US" altLang="zh-CN" sz="1100" b="0" dirty="0" smtClean="0">
                          <a:solidFill>
                            <a:schemeClr val="tx1"/>
                          </a:solidFill>
                          <a:effectLst/>
                          <a:latin typeface="Times New Roman" pitchFamily="18" charset="0"/>
                          <a:ea typeface="宋体"/>
                          <a:cs typeface="Times New Roman" pitchFamily="18" charset="0"/>
                        </a:rPr>
                        <a:t>http://commons.apache.org/proper/commons-math/userguide/</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smtClean="0">
                          <a:solidFill>
                            <a:schemeClr val="tx1"/>
                          </a:solidFill>
                          <a:effectLst/>
                          <a:latin typeface="Times New Roman" pitchFamily="18" charset="0"/>
                          <a:cs typeface="Times New Roman" pitchFamily="18" charset="0"/>
                        </a:rPr>
                        <a:t>28971</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73</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41</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98</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a:solidFill>
                            <a:schemeClr val="tx1"/>
                          </a:solidFill>
                          <a:effectLst/>
                          <a:latin typeface="Times New Roman" pitchFamily="18" charset="0"/>
                          <a:cs typeface="Times New Roman" pitchFamily="18" charset="0"/>
                        </a:rPr>
                        <a:t>54</a:t>
                      </a:r>
                      <a:endParaRPr lang="zh-CN" sz="1100" b="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8363">
                <a:tc vMerge="1">
                  <a:txBody>
                    <a:bodyPr/>
                    <a:lstStyle/>
                    <a:p>
                      <a:pPr algn="ctr">
                        <a:spcAft>
                          <a:spcPts val="0"/>
                        </a:spcAft>
                      </a:pP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a:solidFill>
                            <a:srgbClr val="00B050"/>
                          </a:solidFill>
                          <a:effectLst/>
                          <a:latin typeface="Times New Roman" pitchFamily="18" charset="0"/>
                          <a:cs typeface="Times New Roman" pitchFamily="18" charset="0"/>
                        </a:rPr>
                        <a:t>Col. Official</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en-US" altLang="zh-CN" sz="1100" b="0" dirty="0" smtClean="0">
                          <a:solidFill>
                            <a:schemeClr val="tx1"/>
                          </a:solidFill>
                          <a:effectLst/>
                          <a:latin typeface="Times New Roman" pitchFamily="18" charset="0"/>
                          <a:ea typeface="宋体"/>
                          <a:cs typeface="Times New Roman" pitchFamily="18" charset="0"/>
                          <a:hlinkClick r:id="rId3"/>
                        </a:rPr>
                        <a:t>http://docs.oracle.com/javase/tutorial/collections/implementations</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smtClean="0">
                          <a:solidFill>
                            <a:schemeClr val="tx1"/>
                          </a:solidFill>
                          <a:effectLst/>
                          <a:latin typeface="Times New Roman" pitchFamily="18" charset="0"/>
                          <a:cs typeface="Times New Roman" pitchFamily="18" charset="0"/>
                        </a:rPr>
                        <a:t>23583</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59</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57</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220</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a:solidFill>
                            <a:schemeClr val="tx1"/>
                          </a:solidFill>
                          <a:effectLst/>
                          <a:latin typeface="Times New Roman" pitchFamily="18" charset="0"/>
                          <a:cs typeface="Times New Roman" pitchFamily="18" charset="0"/>
                        </a:rPr>
                        <a:t>56</a:t>
                      </a:r>
                      <a:endParaRPr lang="zh-CN" sz="1100" b="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8363">
                <a:tc vMerge="1">
                  <a:txBody>
                    <a:bodyPr/>
                    <a:lstStyle/>
                    <a:p>
                      <a:pPr algn="ctr">
                        <a:spcAft>
                          <a:spcPts val="0"/>
                        </a:spcAft>
                      </a:pP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a:solidFill>
                            <a:srgbClr val="00B050"/>
                          </a:solidFill>
                          <a:effectLst/>
                          <a:latin typeface="Times New Roman" pitchFamily="18" charset="0"/>
                          <a:cs typeface="Times New Roman" pitchFamily="18" charset="0"/>
                        </a:rPr>
                        <a:t>Col. </a:t>
                      </a:r>
                      <a:r>
                        <a:rPr lang="en-US" sz="800" spc="-5" dirty="0" err="1">
                          <a:solidFill>
                            <a:srgbClr val="00B050"/>
                          </a:solidFill>
                          <a:effectLst/>
                          <a:latin typeface="Times New Roman" pitchFamily="18" charset="0"/>
                          <a:cs typeface="Times New Roman" pitchFamily="18" charset="0"/>
                        </a:rPr>
                        <a:t>Jenkov</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en-US" altLang="zh-CN" sz="1100" b="0" dirty="0" smtClean="0">
                          <a:solidFill>
                            <a:schemeClr val="tx1"/>
                          </a:solidFill>
                          <a:effectLst/>
                          <a:latin typeface="Times New Roman" pitchFamily="18" charset="0"/>
                          <a:ea typeface="宋体"/>
                          <a:cs typeface="Times New Roman" pitchFamily="18" charset="0"/>
                        </a:rPr>
                        <a:t>http://tutorials.jenkov.com/java-collections/index.html</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smtClean="0">
                          <a:solidFill>
                            <a:schemeClr val="tx1"/>
                          </a:solidFill>
                          <a:effectLst/>
                          <a:latin typeface="Times New Roman" pitchFamily="18" charset="0"/>
                          <a:cs typeface="Times New Roman" pitchFamily="18" charset="0"/>
                        </a:rPr>
                        <a:t>12915</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28</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69</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150</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42</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8363">
                <a:tc vMerge="1">
                  <a:txBody>
                    <a:bodyPr/>
                    <a:lstStyle/>
                    <a:p>
                      <a:pPr algn="ctr">
                        <a:spcAft>
                          <a:spcPts val="0"/>
                        </a:spcAft>
                      </a:pP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800" spc="-5" dirty="0">
                          <a:solidFill>
                            <a:srgbClr val="00B050"/>
                          </a:solidFill>
                          <a:effectLst/>
                          <a:latin typeface="Times New Roman" pitchFamily="18" charset="0"/>
                          <a:cs typeface="Times New Roman" pitchFamily="18" charset="0"/>
                        </a:rPr>
                        <a:t>Smack</a:t>
                      </a:r>
                      <a:endParaRPr lang="zh-CN" sz="1000" dirty="0">
                        <a:solidFill>
                          <a:srgbClr val="00B050"/>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en-US" altLang="zh-CN" sz="1100" b="0" dirty="0" smtClean="0">
                          <a:solidFill>
                            <a:schemeClr val="tx1"/>
                          </a:solidFill>
                          <a:effectLst/>
                          <a:latin typeface="Times New Roman" pitchFamily="18" charset="0"/>
                          <a:ea typeface="宋体"/>
                          <a:cs typeface="Times New Roman" pitchFamily="18" charset="0"/>
                        </a:rPr>
                        <a:t>http://www.igniterealtime.org/builds/smack/docs/latest/documentation/</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smtClean="0">
                          <a:solidFill>
                            <a:schemeClr val="tx1"/>
                          </a:solidFill>
                          <a:effectLst/>
                          <a:latin typeface="Times New Roman" pitchFamily="18" charset="0"/>
                          <a:cs typeface="Times New Roman" pitchFamily="18" charset="0"/>
                        </a:rPr>
                        <a:t>19075</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40</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47</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86</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000" b="0" spc="-5" dirty="0">
                          <a:solidFill>
                            <a:schemeClr val="tx1"/>
                          </a:solidFill>
                          <a:effectLst/>
                          <a:latin typeface="Times New Roman" pitchFamily="18" charset="0"/>
                          <a:cs typeface="Times New Roman" pitchFamily="18" charset="0"/>
                        </a:rPr>
                        <a:t>56</a:t>
                      </a:r>
                      <a:endParaRPr lang="zh-CN" sz="1100" b="0" dirty="0">
                        <a:solidFill>
                          <a:schemeClr val="tx1"/>
                        </a:solidFill>
                        <a:effectLst/>
                        <a:latin typeface="Times New Roman" pitchFamily="18" charset="0"/>
                        <a:ea typeface="宋体"/>
                        <a:cs typeface="Times New Roman" pitchFamily="18" charset="0"/>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标题 1"/>
          <p:cNvSpPr>
            <a:spLocks noGrp="1"/>
          </p:cNvSpPr>
          <p:nvPr>
            <p:ph type="title"/>
          </p:nvPr>
        </p:nvSpPr>
        <p:spPr/>
        <p:txBody>
          <a:bodyPr/>
          <a:lstStyle/>
          <a:p>
            <a:r>
              <a:rPr lang="en-US" altLang="zh-CN" dirty="0" smtClean="0"/>
              <a:t>Tutorial Datasets</a:t>
            </a:r>
            <a:endParaRPr lang="zh-CN" altLang="en-US" dirty="0"/>
          </a:p>
        </p:txBody>
      </p:sp>
      <p:pic>
        <p:nvPicPr>
          <p:cNvPr id="4100" name="Picture 4" descr="C:\Users\admin\Desktop\u=274139929,592607534&amp;fm=21&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0" y="1463040"/>
            <a:ext cx="628651" cy="838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Users\admin\Desktop\u=1755111051,4257519768&amp;fm=21&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1" y="3538341"/>
            <a:ext cx="630000" cy="813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2543175"/>
            <a:ext cx="7010400" cy="3508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1200" dirty="0" smtClean="0">
                <a:solidFill>
                  <a:srgbClr val="00B050"/>
                </a:solidFill>
              </a:rPr>
              <a:t>Available at : http</a:t>
            </a:r>
            <a:r>
              <a:rPr lang="en-US" altLang="zh-CN" sz="1200" dirty="0">
                <a:solidFill>
                  <a:srgbClr val="00B050"/>
                </a:solidFill>
              </a:rPr>
              <a:t>://cs.mcgill.ca/swevo/icse2015/</a:t>
            </a:r>
            <a:endParaRPr lang="zh-CN" altLang="en-US" sz="1200" dirty="0" err="1" smtClean="0">
              <a:solidFill>
                <a:srgbClr val="00B050"/>
              </a:solidFill>
            </a:endParaRPr>
          </a:p>
        </p:txBody>
      </p:sp>
      <p:sp>
        <p:nvSpPr>
          <p:cNvPr id="12" name="TextBox 11"/>
          <p:cNvSpPr txBox="1"/>
          <p:nvPr/>
        </p:nvSpPr>
        <p:spPr>
          <a:xfrm>
            <a:off x="685800" y="4552950"/>
            <a:ext cx="7010400" cy="350865"/>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1200" dirty="0" smtClean="0">
                <a:solidFill>
                  <a:srgbClr val="00B050"/>
                </a:solidFill>
              </a:rPr>
              <a:t>Available at </a:t>
            </a:r>
            <a:r>
              <a:rPr lang="en-US" altLang="zh-CN" sz="1200" dirty="0">
                <a:solidFill>
                  <a:srgbClr val="00B050"/>
                </a:solidFill>
              </a:rPr>
              <a:t>: http://oscar-lab.org/paper/API/</a:t>
            </a:r>
            <a:endParaRPr lang="zh-CN" altLang="en-US" sz="1200" dirty="0" err="1" smtClean="0">
              <a:solidFill>
                <a:srgbClr val="00B050"/>
              </a:solidFill>
            </a:endParaRPr>
          </a:p>
        </p:txBody>
      </p:sp>
    </p:spTree>
    <p:extLst>
      <p:ext uri="{BB962C8B-B14F-4D97-AF65-F5344CB8AC3E}">
        <p14:creationId xmlns:p14="http://schemas.microsoft.com/office/powerpoint/2010/main" val="30126041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2"/>
          <p:cNvSpPr txBox="1">
            <a:spLocks/>
          </p:cNvSpPr>
          <p:nvPr/>
        </p:nvSpPr>
        <p:spPr>
          <a:xfrm>
            <a:off x="322862" y="3093360"/>
            <a:ext cx="8363938" cy="1477328"/>
          </a:xfrm>
          <a:prstGeom prst="rect">
            <a:avLst/>
          </a:prstGeom>
        </p:spPr>
        <p:txBody>
          <a:bodyPr vert="horz" wrap="square" lIns="0" tIns="0" rIns="0" bIns="0" rtlCol="0">
            <a:spAutoFit/>
          </a:bodyPr>
          <a:lstStyle>
            <a:lvl1pPr marL="345132" indent="-345132" algn="l" defTabSz="685487"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1pPr>
            <a:lvl2pPr marL="641477" indent="-296346" algn="l" defTabSz="685487" rtl="0" eaLnBrk="1" latinLnBrk="0" hangingPunct="1">
              <a:lnSpc>
                <a:spcPct val="90000"/>
              </a:lnSpc>
              <a:spcBef>
                <a:spcPct val="20000"/>
              </a:spcBef>
              <a:buSzPct val="90000"/>
              <a:buFontTx/>
              <a:buBlip>
                <a:blip r:embed="rId2"/>
              </a:buBlip>
              <a:defRPr sz="2100" kern="1200">
                <a:gradFill>
                  <a:gsLst>
                    <a:gs pos="0">
                      <a:schemeClr val="tx1"/>
                    </a:gs>
                    <a:gs pos="86000">
                      <a:schemeClr val="tx1"/>
                    </a:gs>
                  </a:gsLst>
                  <a:lin ang="5400000" scaled="0"/>
                </a:gradFill>
                <a:latin typeface="+mn-lt"/>
                <a:ea typeface="+mn-ea"/>
                <a:cs typeface="+mn-cs"/>
              </a:defRPr>
            </a:lvl2pPr>
            <a:lvl3pPr marL="943776" indent="-302299" algn="l" defTabSz="685487"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3pPr>
            <a:lvl4pPr marL="1203221" indent="-259446" algn="l" defTabSz="685487" rtl="0" eaLnBrk="1" latinLnBrk="0" hangingPunct="1">
              <a:lnSpc>
                <a:spcPct val="90000"/>
              </a:lnSpc>
              <a:spcBef>
                <a:spcPct val="20000"/>
              </a:spcBef>
              <a:buSzPct val="90000"/>
              <a:buFontTx/>
              <a:buBlip>
                <a:blip r:embed="rId2"/>
              </a:buBlip>
              <a:defRPr sz="1500" kern="1200">
                <a:gradFill>
                  <a:gsLst>
                    <a:gs pos="0">
                      <a:schemeClr val="tx1"/>
                    </a:gs>
                    <a:gs pos="86000">
                      <a:schemeClr val="tx1"/>
                    </a:gs>
                  </a:gsLst>
                  <a:lin ang="5400000" scaled="0"/>
                </a:gradFill>
                <a:latin typeface="+mn-lt"/>
                <a:ea typeface="+mn-ea"/>
                <a:cs typeface="+mn-cs"/>
              </a:defRPr>
            </a:lvl4pPr>
            <a:lvl5pPr marL="1455535" indent="-252308" algn="l" defTabSz="685487" rtl="0" eaLnBrk="1" latinLnBrk="0" hangingPunct="1">
              <a:lnSpc>
                <a:spcPct val="90000"/>
              </a:lnSpc>
              <a:spcBef>
                <a:spcPct val="20000"/>
              </a:spcBef>
              <a:buSzPct val="90000"/>
              <a:buFontTx/>
              <a:buBlip>
                <a:blip r:embed="rId2"/>
              </a:buBlip>
              <a:defRPr sz="1500" kern="1200">
                <a:gradFill>
                  <a:gsLst>
                    <a:gs pos="0">
                      <a:schemeClr val="tx1"/>
                    </a:gs>
                    <a:gs pos="86000">
                      <a:schemeClr val="tx1"/>
                    </a:gs>
                  </a:gsLst>
                  <a:lin ang="5400000" scaled="0"/>
                </a:gradFill>
                <a:latin typeface="+mn-lt"/>
                <a:ea typeface="+mn-ea"/>
                <a:cs typeface="+mn-cs"/>
              </a:defRPr>
            </a:lvl5pPr>
            <a:lvl6pPr marL="1885094"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831"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576"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319"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zh-CN" dirty="0" smtClean="0"/>
              <a:t>The contents in each fragment should be cohesive</a:t>
            </a:r>
            <a:r>
              <a:rPr lang="en-US" altLang="zh-CN" sz="1600" dirty="0" smtClean="0"/>
              <a:t>.</a:t>
            </a:r>
          </a:p>
          <a:p>
            <a:r>
              <a:rPr lang="en-US" altLang="zh-CN" dirty="0" smtClean="0"/>
              <a:t>A basic idea is to split the tutorials based on HTML header tags organized in four levels.</a:t>
            </a:r>
          </a:p>
          <a:p>
            <a:r>
              <a:rPr lang="en-US" altLang="zh-CN" dirty="0" smtClean="0"/>
              <a:t>We split the tutorials based on the lowest level. </a:t>
            </a:r>
            <a:endParaRPr lang="en-US" altLang="zh-CN" dirty="0"/>
          </a:p>
        </p:txBody>
      </p:sp>
      <p:sp>
        <p:nvSpPr>
          <p:cNvPr id="33" name="内容占位符 2"/>
          <p:cNvSpPr txBox="1">
            <a:spLocks/>
          </p:cNvSpPr>
          <p:nvPr/>
        </p:nvSpPr>
        <p:spPr>
          <a:xfrm>
            <a:off x="322862" y="3127830"/>
            <a:ext cx="8363938" cy="1071062"/>
          </a:xfrm>
          <a:prstGeom prst="rect">
            <a:avLst/>
          </a:prstGeom>
        </p:spPr>
        <p:txBody>
          <a:bodyPr vert="horz" wrap="square" lIns="0" tIns="0" rIns="0" bIns="0" rtlCol="0">
            <a:spAutoFit/>
          </a:bodyPr>
          <a:lstStyle>
            <a:lvl1pPr marL="345132" indent="-345132" algn="l" defTabSz="685487"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1pPr>
            <a:lvl2pPr marL="641477" indent="-296346" algn="l" defTabSz="685487" rtl="0" eaLnBrk="1" latinLnBrk="0" hangingPunct="1">
              <a:lnSpc>
                <a:spcPct val="90000"/>
              </a:lnSpc>
              <a:spcBef>
                <a:spcPct val="20000"/>
              </a:spcBef>
              <a:buSzPct val="90000"/>
              <a:buFontTx/>
              <a:buBlip>
                <a:blip r:embed="rId2"/>
              </a:buBlip>
              <a:defRPr sz="2100" kern="1200">
                <a:gradFill>
                  <a:gsLst>
                    <a:gs pos="0">
                      <a:schemeClr val="tx1"/>
                    </a:gs>
                    <a:gs pos="86000">
                      <a:schemeClr val="tx1"/>
                    </a:gs>
                  </a:gsLst>
                  <a:lin ang="5400000" scaled="0"/>
                </a:gradFill>
                <a:latin typeface="+mn-lt"/>
                <a:ea typeface="+mn-ea"/>
                <a:cs typeface="+mn-cs"/>
              </a:defRPr>
            </a:lvl2pPr>
            <a:lvl3pPr marL="943776" indent="-302299" algn="l" defTabSz="685487"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3pPr>
            <a:lvl4pPr marL="1203221" indent="-259446" algn="l" defTabSz="685487" rtl="0" eaLnBrk="1" latinLnBrk="0" hangingPunct="1">
              <a:lnSpc>
                <a:spcPct val="90000"/>
              </a:lnSpc>
              <a:spcBef>
                <a:spcPct val="20000"/>
              </a:spcBef>
              <a:buSzPct val="90000"/>
              <a:buFontTx/>
              <a:buBlip>
                <a:blip r:embed="rId2"/>
              </a:buBlip>
              <a:defRPr sz="1500" kern="1200">
                <a:gradFill>
                  <a:gsLst>
                    <a:gs pos="0">
                      <a:schemeClr val="tx1"/>
                    </a:gs>
                    <a:gs pos="86000">
                      <a:schemeClr val="tx1"/>
                    </a:gs>
                  </a:gsLst>
                  <a:lin ang="5400000" scaled="0"/>
                </a:gradFill>
                <a:latin typeface="+mn-lt"/>
                <a:ea typeface="+mn-ea"/>
                <a:cs typeface="+mn-cs"/>
              </a:defRPr>
            </a:lvl4pPr>
            <a:lvl5pPr marL="1455535" indent="-252308" algn="l" defTabSz="685487" rtl="0" eaLnBrk="1" latinLnBrk="0" hangingPunct="1">
              <a:lnSpc>
                <a:spcPct val="90000"/>
              </a:lnSpc>
              <a:spcBef>
                <a:spcPct val="20000"/>
              </a:spcBef>
              <a:buSzPct val="90000"/>
              <a:buFontTx/>
              <a:buBlip>
                <a:blip r:embed="rId2"/>
              </a:buBlip>
              <a:defRPr sz="1500" kern="1200">
                <a:gradFill>
                  <a:gsLst>
                    <a:gs pos="0">
                      <a:schemeClr val="tx1"/>
                    </a:gs>
                    <a:gs pos="86000">
                      <a:schemeClr val="tx1"/>
                    </a:gs>
                  </a:gsLst>
                  <a:lin ang="5400000" scaled="0"/>
                </a:gradFill>
                <a:latin typeface="+mn-lt"/>
                <a:ea typeface="+mn-ea"/>
                <a:cs typeface="+mn-cs"/>
              </a:defRPr>
            </a:lvl5pPr>
            <a:lvl6pPr marL="1885094"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831"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576"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319"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zh-CN" dirty="0" smtClean="0"/>
              <a:t>The </a:t>
            </a:r>
            <a:r>
              <a:rPr lang="en-US" altLang="zh-CN" dirty="0"/>
              <a:t>HTML files have already given the links to specific </a:t>
            </a:r>
            <a:r>
              <a:rPr lang="en-US" altLang="zh-CN" dirty="0" smtClean="0"/>
              <a:t>APIs.</a:t>
            </a:r>
          </a:p>
          <a:p>
            <a:r>
              <a:rPr lang="en-US" altLang="zh-CN" dirty="0" smtClean="0"/>
              <a:t>By analyzing </a:t>
            </a:r>
            <a:r>
              <a:rPr lang="en-US" altLang="zh-CN" dirty="0"/>
              <a:t>the </a:t>
            </a:r>
            <a:r>
              <a:rPr lang="en-US" altLang="zh-CN" dirty="0" smtClean="0"/>
              <a:t>&lt;</a:t>
            </a:r>
            <a:r>
              <a:rPr lang="en-US" altLang="zh-CN" dirty="0" err="1" smtClean="0"/>
              <a:t>href</a:t>
            </a:r>
            <a:r>
              <a:rPr lang="en-US" altLang="zh-CN" dirty="0" smtClean="0"/>
              <a:t>&gt; link addresses, </a:t>
            </a:r>
            <a:r>
              <a:rPr lang="en-US" altLang="zh-CN" dirty="0"/>
              <a:t>we can identify the exact APIs a fragment </a:t>
            </a:r>
            <a:r>
              <a:rPr lang="en-US" altLang="zh-CN" dirty="0" smtClean="0"/>
              <a:t>contains.</a:t>
            </a:r>
          </a:p>
        </p:txBody>
      </p:sp>
      <p:sp>
        <p:nvSpPr>
          <p:cNvPr id="34" name="内容占位符 2"/>
          <p:cNvSpPr txBox="1">
            <a:spLocks/>
          </p:cNvSpPr>
          <p:nvPr/>
        </p:nvSpPr>
        <p:spPr>
          <a:xfrm>
            <a:off x="304800" y="3028950"/>
            <a:ext cx="8363938" cy="2142125"/>
          </a:xfrm>
          <a:prstGeom prst="rect">
            <a:avLst/>
          </a:prstGeom>
        </p:spPr>
        <p:txBody>
          <a:bodyPr vert="horz" wrap="square" lIns="0" tIns="0" rIns="0" bIns="0" rtlCol="0">
            <a:spAutoFit/>
          </a:bodyPr>
          <a:lstStyle>
            <a:lvl1pPr marL="345132" indent="-345132" algn="l" defTabSz="685487"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1pPr>
            <a:lvl2pPr marL="641477" indent="-296346" algn="l" defTabSz="685487" rtl="0" eaLnBrk="1" latinLnBrk="0" hangingPunct="1">
              <a:lnSpc>
                <a:spcPct val="90000"/>
              </a:lnSpc>
              <a:spcBef>
                <a:spcPct val="20000"/>
              </a:spcBef>
              <a:buSzPct val="90000"/>
              <a:buFontTx/>
              <a:buBlip>
                <a:blip r:embed="rId2"/>
              </a:buBlip>
              <a:defRPr sz="2100" kern="1200">
                <a:gradFill>
                  <a:gsLst>
                    <a:gs pos="0">
                      <a:schemeClr val="tx1"/>
                    </a:gs>
                    <a:gs pos="86000">
                      <a:schemeClr val="tx1"/>
                    </a:gs>
                  </a:gsLst>
                  <a:lin ang="5400000" scaled="0"/>
                </a:gradFill>
                <a:latin typeface="+mn-lt"/>
                <a:ea typeface="+mn-ea"/>
                <a:cs typeface="+mn-cs"/>
              </a:defRPr>
            </a:lvl2pPr>
            <a:lvl3pPr marL="943776" indent="-302299" algn="l" defTabSz="685487"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3pPr>
            <a:lvl4pPr marL="1203221" indent="-259446" algn="l" defTabSz="685487" rtl="0" eaLnBrk="1" latinLnBrk="0" hangingPunct="1">
              <a:lnSpc>
                <a:spcPct val="90000"/>
              </a:lnSpc>
              <a:spcBef>
                <a:spcPct val="20000"/>
              </a:spcBef>
              <a:buSzPct val="90000"/>
              <a:buFontTx/>
              <a:buBlip>
                <a:blip r:embed="rId2"/>
              </a:buBlip>
              <a:defRPr sz="1500" kern="1200">
                <a:gradFill>
                  <a:gsLst>
                    <a:gs pos="0">
                      <a:schemeClr val="tx1"/>
                    </a:gs>
                    <a:gs pos="86000">
                      <a:schemeClr val="tx1"/>
                    </a:gs>
                  </a:gsLst>
                  <a:lin ang="5400000" scaled="0"/>
                </a:gradFill>
                <a:latin typeface="+mn-lt"/>
                <a:ea typeface="+mn-ea"/>
                <a:cs typeface="+mn-cs"/>
              </a:defRPr>
            </a:lvl4pPr>
            <a:lvl5pPr marL="1455535" indent="-252308" algn="l" defTabSz="685487" rtl="0" eaLnBrk="1" latinLnBrk="0" hangingPunct="1">
              <a:lnSpc>
                <a:spcPct val="90000"/>
              </a:lnSpc>
              <a:spcBef>
                <a:spcPct val="20000"/>
              </a:spcBef>
              <a:buSzPct val="90000"/>
              <a:buFontTx/>
              <a:buBlip>
                <a:blip r:embed="rId2"/>
              </a:buBlip>
              <a:defRPr sz="1500" kern="1200">
                <a:gradFill>
                  <a:gsLst>
                    <a:gs pos="0">
                      <a:schemeClr val="tx1"/>
                    </a:gs>
                    <a:gs pos="86000">
                      <a:schemeClr val="tx1"/>
                    </a:gs>
                  </a:gsLst>
                  <a:lin ang="5400000" scaled="0"/>
                </a:gradFill>
                <a:latin typeface="+mn-lt"/>
                <a:ea typeface="+mn-ea"/>
                <a:cs typeface="+mn-cs"/>
              </a:defRPr>
            </a:lvl5pPr>
            <a:lvl6pPr marL="1885094"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831"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576"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319" indent="-171373" algn="l" defTabSz="68548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zh-CN" dirty="0" smtClean="0"/>
              <a:t>We </a:t>
            </a:r>
            <a:r>
              <a:rPr lang="en-US" altLang="zh-CN" dirty="0"/>
              <a:t>employ 6 master students to annotate the Android tutorial dataset. </a:t>
            </a:r>
            <a:endParaRPr lang="en-US" altLang="zh-CN" dirty="0" smtClean="0"/>
          </a:p>
          <a:p>
            <a:r>
              <a:rPr lang="en-US" altLang="zh-CN" dirty="0" smtClean="0"/>
              <a:t>Each </a:t>
            </a:r>
            <a:r>
              <a:rPr lang="en-US" altLang="zh-CN" dirty="0"/>
              <a:t>annotator is given a detailed annotation </a:t>
            </a:r>
            <a:r>
              <a:rPr lang="en-US" altLang="zh-CN" dirty="0" smtClean="0"/>
              <a:t>guide.</a:t>
            </a:r>
          </a:p>
          <a:p>
            <a:r>
              <a:rPr lang="en-US" altLang="zh-CN" dirty="0" smtClean="0"/>
              <a:t>Each </a:t>
            </a:r>
            <a:r>
              <a:rPr lang="en-US" altLang="zh-CN" dirty="0"/>
              <a:t>API-fragment pair is annotated by two </a:t>
            </a:r>
            <a:r>
              <a:rPr lang="en-US" altLang="zh-CN" dirty="0" smtClean="0"/>
              <a:t>annotators</a:t>
            </a:r>
            <a:r>
              <a:rPr lang="en-US" altLang="zh-CN" dirty="0"/>
              <a:t>. If </a:t>
            </a:r>
            <a:r>
              <a:rPr lang="en-US" altLang="zh-CN" dirty="0" smtClean="0"/>
              <a:t>there is a conflict between them when judging one API-fragment pair, </a:t>
            </a:r>
            <a:r>
              <a:rPr lang="en-US" altLang="zh-CN" dirty="0"/>
              <a:t>they should discuss to reach a consensus. </a:t>
            </a:r>
            <a:r>
              <a:rPr lang="en-US" altLang="zh-CN" dirty="0" smtClean="0"/>
              <a:t> </a:t>
            </a:r>
          </a:p>
        </p:txBody>
      </p:sp>
      <p:sp>
        <p:nvSpPr>
          <p:cNvPr id="2" name="标题 1"/>
          <p:cNvSpPr>
            <a:spLocks noGrp="1"/>
          </p:cNvSpPr>
          <p:nvPr>
            <p:ph type="title"/>
          </p:nvPr>
        </p:nvSpPr>
        <p:spPr/>
        <p:txBody>
          <a:bodyPr/>
          <a:lstStyle/>
          <a:p>
            <a:r>
              <a:rPr lang="en-US" altLang="zh-CN" dirty="0" smtClean="0"/>
              <a:t>Tutorial Construction Steps</a:t>
            </a:r>
            <a:endParaRPr lang="zh-CN" altLang="en-US" dirty="0"/>
          </a:p>
        </p:txBody>
      </p:sp>
      <p:grpSp>
        <p:nvGrpSpPr>
          <p:cNvPr id="28" name="组合 27"/>
          <p:cNvGrpSpPr/>
          <p:nvPr/>
        </p:nvGrpSpPr>
        <p:grpSpPr>
          <a:xfrm>
            <a:off x="4800600" y="666750"/>
            <a:ext cx="1599724" cy="2265868"/>
            <a:chOff x="4800600" y="763082"/>
            <a:chExt cx="1599724" cy="2265868"/>
          </a:xfrm>
        </p:grpSpPr>
        <p:grpSp>
          <p:nvGrpSpPr>
            <p:cNvPr id="26" name="组合 25"/>
            <p:cNvGrpSpPr/>
            <p:nvPr/>
          </p:nvGrpSpPr>
          <p:grpSpPr>
            <a:xfrm>
              <a:off x="4800600" y="763082"/>
              <a:ext cx="1599724" cy="2265868"/>
              <a:chOff x="4800600" y="763082"/>
              <a:chExt cx="1599724" cy="2265868"/>
            </a:xfrm>
          </p:grpSpPr>
          <p:grpSp>
            <p:nvGrpSpPr>
              <p:cNvPr id="16" name="组合 15"/>
              <p:cNvGrpSpPr/>
              <p:nvPr/>
            </p:nvGrpSpPr>
            <p:grpSpPr>
              <a:xfrm>
                <a:off x="4800600" y="858332"/>
                <a:ext cx="1599724" cy="2170618"/>
                <a:chOff x="4800600" y="858332"/>
                <a:chExt cx="1599724" cy="2170618"/>
              </a:xfrm>
            </p:grpSpPr>
            <p:sp>
              <p:nvSpPr>
                <p:cNvPr id="5" name="Rectangle 13"/>
                <p:cNvSpPr/>
                <p:nvPr/>
              </p:nvSpPr>
              <p:spPr bwMode="auto">
                <a:xfrm>
                  <a:off x="4800600" y="858332"/>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endParaRPr lang="en-US" sz="1800" dirty="0">
                    <a:gradFill>
                      <a:gsLst>
                        <a:gs pos="0">
                          <a:schemeClr val="tx1"/>
                        </a:gs>
                        <a:gs pos="100000">
                          <a:schemeClr val="tx1"/>
                        </a:gs>
                      </a:gsLst>
                      <a:lin ang="5400000" scaled="0"/>
                    </a:gradFill>
                    <a:latin typeface="+mj-lt"/>
                  </a:endParaRPr>
                </a:p>
              </p:txBody>
            </p:sp>
            <p:pic>
              <p:nvPicPr>
                <p:cNvPr id="5124" name="Picture 4" descr="C:\Users\admin\Desktop\ind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820" y="1015429"/>
                  <a:ext cx="1255580" cy="113741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4800600" y="763082"/>
                <a:ext cx="152400" cy="517065"/>
              </a:xfrm>
              <a:prstGeom prst="rect">
                <a:avLst/>
              </a:prstGeom>
              <a:noFill/>
            </p:spPr>
            <p:txBody>
              <a:bodyPr wrap="square" lIns="0" tIns="91440" rIns="91440" bIns="91440" rtlCol="0">
                <a:spAutoFit/>
              </a:bodyPr>
              <a:lstStyle/>
              <a:p>
                <a:pPr>
                  <a:lnSpc>
                    <a:spcPct val="90000"/>
                  </a:lnSpc>
                  <a:spcBef>
                    <a:spcPct val="20000"/>
                  </a:spcBef>
                  <a:buSzPct val="90000"/>
                </a:pPr>
                <a:r>
                  <a:rPr lang="en-US" altLang="zh-CN" sz="2400" dirty="0" smtClean="0">
                    <a:solidFill>
                      <a:schemeClr val="tx1">
                        <a:alpha val="99000"/>
                      </a:schemeClr>
                    </a:solidFill>
                  </a:rPr>
                  <a:t>3</a:t>
                </a:r>
                <a:endParaRPr lang="zh-CN" altLang="en-US" sz="2400" dirty="0" err="1" smtClean="0">
                  <a:solidFill>
                    <a:schemeClr val="tx1">
                      <a:alpha val="99000"/>
                    </a:schemeClr>
                  </a:solidFill>
                </a:endParaRPr>
              </a:p>
            </p:txBody>
          </p:sp>
        </p:grpSp>
        <p:sp>
          <p:nvSpPr>
            <p:cNvPr id="11" name="矩形 10"/>
            <p:cNvSpPr/>
            <p:nvPr/>
          </p:nvSpPr>
          <p:spPr>
            <a:xfrm>
              <a:off x="4916620" y="2257019"/>
              <a:ext cx="1367682" cy="584775"/>
            </a:xfrm>
            <a:prstGeom prst="rect">
              <a:avLst/>
            </a:prstGeom>
          </p:spPr>
          <p:txBody>
            <a:bodyPr wrap="none">
              <a:spAutoFit/>
            </a:bodyPr>
            <a:lstStyle/>
            <a:p>
              <a:pPr algn="ctr" defTabSz="685637" fontAlgn="base">
                <a:spcBef>
                  <a:spcPct val="0"/>
                </a:spcBef>
                <a:spcAft>
                  <a:spcPct val="0"/>
                </a:spcAft>
              </a:pPr>
              <a:r>
                <a:rPr lang="en-US" altLang="zh-CN" sz="1600" dirty="0">
                  <a:gradFill>
                    <a:gsLst>
                      <a:gs pos="0">
                        <a:schemeClr val="tx1"/>
                      </a:gs>
                      <a:gs pos="100000">
                        <a:schemeClr val="tx1"/>
                      </a:gs>
                    </a:gsLst>
                    <a:lin ang="5400000" scaled="0"/>
                  </a:gradFill>
                </a:rPr>
                <a:t>API </a:t>
              </a:r>
              <a:endParaRPr lang="en-US" altLang="zh-CN" sz="1600" dirty="0" smtClean="0">
                <a:gradFill>
                  <a:gsLst>
                    <a:gs pos="0">
                      <a:schemeClr val="tx1"/>
                    </a:gs>
                    <a:gs pos="100000">
                      <a:schemeClr val="tx1"/>
                    </a:gs>
                  </a:gsLst>
                  <a:lin ang="5400000" scaled="0"/>
                </a:gradFill>
              </a:endParaRPr>
            </a:p>
            <a:p>
              <a:pPr algn="ctr" defTabSz="685637" fontAlgn="base">
                <a:spcBef>
                  <a:spcPct val="0"/>
                </a:spcBef>
                <a:spcAft>
                  <a:spcPct val="0"/>
                </a:spcAft>
              </a:pPr>
              <a:r>
                <a:rPr lang="en-US" altLang="zh-CN" sz="1600" dirty="0" smtClean="0">
                  <a:gradFill>
                    <a:gsLst>
                      <a:gs pos="0">
                        <a:schemeClr val="tx1"/>
                      </a:gs>
                      <a:gs pos="100000">
                        <a:schemeClr val="tx1"/>
                      </a:gs>
                    </a:gsLst>
                    <a:lin ang="5400000" scaled="0"/>
                  </a:gradFill>
                </a:rPr>
                <a:t>Identification</a:t>
              </a:r>
              <a:endParaRPr lang="en-US" altLang="zh-CN" sz="1600" dirty="0">
                <a:gradFill>
                  <a:gsLst>
                    <a:gs pos="0">
                      <a:schemeClr val="tx1"/>
                    </a:gs>
                    <a:gs pos="100000">
                      <a:schemeClr val="tx1"/>
                    </a:gs>
                  </a:gsLst>
                  <a:lin ang="5400000" scaled="0"/>
                </a:gradFill>
              </a:endParaRPr>
            </a:p>
          </p:txBody>
        </p:sp>
      </p:grpSp>
      <p:grpSp>
        <p:nvGrpSpPr>
          <p:cNvPr id="29" name="组合 28"/>
          <p:cNvGrpSpPr/>
          <p:nvPr/>
        </p:nvGrpSpPr>
        <p:grpSpPr>
          <a:xfrm>
            <a:off x="6934200" y="666750"/>
            <a:ext cx="1599724" cy="2246818"/>
            <a:chOff x="6934200" y="763082"/>
            <a:chExt cx="1599724" cy="2246818"/>
          </a:xfrm>
        </p:grpSpPr>
        <p:grpSp>
          <p:nvGrpSpPr>
            <p:cNvPr id="27" name="组合 26"/>
            <p:cNvGrpSpPr/>
            <p:nvPr/>
          </p:nvGrpSpPr>
          <p:grpSpPr>
            <a:xfrm>
              <a:off x="6934200" y="763082"/>
              <a:ext cx="1599724" cy="2246818"/>
              <a:chOff x="6934200" y="763082"/>
              <a:chExt cx="1599724" cy="2246818"/>
            </a:xfrm>
          </p:grpSpPr>
          <p:grpSp>
            <p:nvGrpSpPr>
              <p:cNvPr id="17" name="组合 16"/>
              <p:cNvGrpSpPr/>
              <p:nvPr/>
            </p:nvGrpSpPr>
            <p:grpSpPr>
              <a:xfrm>
                <a:off x="6934200" y="839282"/>
                <a:ext cx="1599724" cy="2170618"/>
                <a:chOff x="6934200" y="839282"/>
                <a:chExt cx="1599724" cy="2170618"/>
              </a:xfrm>
            </p:grpSpPr>
            <p:sp>
              <p:nvSpPr>
                <p:cNvPr id="7" name="Rectangle 13"/>
                <p:cNvSpPr/>
                <p:nvPr/>
              </p:nvSpPr>
              <p:spPr bwMode="auto">
                <a:xfrm>
                  <a:off x="6934200" y="839282"/>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endParaRPr lang="en-US" sz="1800" dirty="0">
                    <a:gradFill>
                      <a:gsLst>
                        <a:gs pos="0">
                          <a:schemeClr val="tx1"/>
                        </a:gs>
                        <a:gs pos="100000">
                          <a:schemeClr val="tx1"/>
                        </a:gs>
                      </a:gsLst>
                      <a:lin ang="5400000" scaled="0"/>
                    </a:gradFill>
                    <a:latin typeface="+mj-lt"/>
                  </a:endParaRPr>
                </a:p>
              </p:txBody>
            </p:sp>
            <p:pic>
              <p:nvPicPr>
                <p:cNvPr id="5125" name="Picture 5" descr="C:\Users\admin\Desktop\inde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7931" y="1015430"/>
                  <a:ext cx="1252266" cy="113741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6934200" y="763082"/>
                <a:ext cx="152400" cy="517065"/>
              </a:xfrm>
              <a:prstGeom prst="rect">
                <a:avLst/>
              </a:prstGeom>
              <a:noFill/>
            </p:spPr>
            <p:txBody>
              <a:bodyPr wrap="square" lIns="0" tIns="91440" rIns="91440" bIns="91440" rtlCol="0">
                <a:spAutoFit/>
              </a:bodyPr>
              <a:lstStyle/>
              <a:p>
                <a:pPr>
                  <a:lnSpc>
                    <a:spcPct val="90000"/>
                  </a:lnSpc>
                  <a:spcBef>
                    <a:spcPct val="20000"/>
                  </a:spcBef>
                  <a:buSzPct val="90000"/>
                </a:pPr>
                <a:r>
                  <a:rPr lang="en-US" altLang="zh-CN" sz="2400" dirty="0" smtClean="0">
                    <a:solidFill>
                      <a:schemeClr val="tx1">
                        <a:alpha val="99000"/>
                      </a:schemeClr>
                    </a:solidFill>
                  </a:rPr>
                  <a:t>4</a:t>
                </a:r>
                <a:endParaRPr lang="zh-CN" altLang="en-US" sz="2400" dirty="0" err="1" smtClean="0">
                  <a:solidFill>
                    <a:schemeClr val="tx1">
                      <a:alpha val="99000"/>
                    </a:schemeClr>
                  </a:solidFill>
                </a:endParaRPr>
              </a:p>
            </p:txBody>
          </p:sp>
        </p:grpSp>
        <p:sp>
          <p:nvSpPr>
            <p:cNvPr id="13" name="矩形 12"/>
            <p:cNvSpPr/>
            <p:nvPr/>
          </p:nvSpPr>
          <p:spPr>
            <a:xfrm>
              <a:off x="7107931" y="2268032"/>
              <a:ext cx="1252266" cy="584775"/>
            </a:xfrm>
            <a:prstGeom prst="rect">
              <a:avLst/>
            </a:prstGeom>
          </p:spPr>
          <p:txBody>
            <a:bodyPr wrap="none">
              <a:spAutoFit/>
            </a:bodyPr>
            <a:lstStyle/>
            <a:p>
              <a:pPr algn="ctr" defTabSz="685637" fontAlgn="base">
                <a:spcBef>
                  <a:spcPct val="0"/>
                </a:spcBef>
                <a:spcAft>
                  <a:spcPct val="0"/>
                </a:spcAft>
              </a:pPr>
              <a:r>
                <a:rPr lang="en-US" altLang="zh-CN" sz="1600" dirty="0" smtClean="0">
                  <a:gradFill>
                    <a:gsLst>
                      <a:gs pos="0">
                        <a:schemeClr val="tx1"/>
                      </a:gs>
                      <a:gs pos="100000">
                        <a:schemeClr val="tx1"/>
                      </a:gs>
                    </a:gsLst>
                    <a:lin ang="5400000" scaled="0"/>
                  </a:gradFill>
                </a:rPr>
                <a:t>Manual</a:t>
              </a:r>
            </a:p>
            <a:p>
              <a:pPr algn="ctr" defTabSz="685637" fontAlgn="base">
                <a:spcBef>
                  <a:spcPct val="0"/>
                </a:spcBef>
                <a:spcAft>
                  <a:spcPct val="0"/>
                </a:spcAft>
              </a:pPr>
              <a:r>
                <a:rPr lang="en-US" altLang="zh-CN" sz="1600" dirty="0" smtClean="0">
                  <a:gradFill>
                    <a:gsLst>
                      <a:gs pos="0">
                        <a:schemeClr val="tx1"/>
                      </a:gs>
                      <a:gs pos="100000">
                        <a:schemeClr val="tx1"/>
                      </a:gs>
                    </a:gsLst>
                    <a:lin ang="5400000" scaled="0"/>
                  </a:gradFill>
                </a:rPr>
                <a:t> </a:t>
              </a:r>
              <a:r>
                <a:rPr lang="en-US" altLang="zh-CN" sz="1600" dirty="0">
                  <a:gradFill>
                    <a:gsLst>
                      <a:gs pos="0">
                        <a:schemeClr val="tx1"/>
                      </a:gs>
                      <a:gs pos="100000">
                        <a:schemeClr val="tx1"/>
                      </a:gs>
                    </a:gsLst>
                    <a:lin ang="5400000" scaled="0"/>
                  </a:gradFill>
                </a:rPr>
                <a:t>Annotation</a:t>
              </a:r>
            </a:p>
          </p:txBody>
        </p:sp>
      </p:grpSp>
      <p:grpSp>
        <p:nvGrpSpPr>
          <p:cNvPr id="18" name="组合 17"/>
          <p:cNvGrpSpPr/>
          <p:nvPr/>
        </p:nvGrpSpPr>
        <p:grpSpPr>
          <a:xfrm>
            <a:off x="533400" y="666750"/>
            <a:ext cx="1599724" cy="2265868"/>
            <a:chOff x="533400" y="763082"/>
            <a:chExt cx="1599724" cy="2265868"/>
          </a:xfrm>
        </p:grpSpPr>
        <p:grpSp>
          <p:nvGrpSpPr>
            <p:cNvPr id="10" name="组合 9"/>
            <p:cNvGrpSpPr/>
            <p:nvPr/>
          </p:nvGrpSpPr>
          <p:grpSpPr>
            <a:xfrm>
              <a:off x="533400" y="858332"/>
              <a:ext cx="1599724" cy="2170618"/>
              <a:chOff x="533400" y="858332"/>
              <a:chExt cx="1599724" cy="2170618"/>
            </a:xfrm>
          </p:grpSpPr>
          <p:sp>
            <p:nvSpPr>
              <p:cNvPr id="4" name="Rectangle 13"/>
              <p:cNvSpPr/>
              <p:nvPr/>
            </p:nvSpPr>
            <p:spPr bwMode="auto">
              <a:xfrm>
                <a:off x="533400" y="858332"/>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endParaRPr lang="en-US" altLang="zh-CN" sz="1600" dirty="0" smtClean="0">
                  <a:gradFill>
                    <a:gsLst>
                      <a:gs pos="0">
                        <a:schemeClr val="tx1"/>
                      </a:gs>
                      <a:gs pos="100000">
                        <a:schemeClr val="tx1"/>
                      </a:gs>
                    </a:gsLst>
                    <a:lin ang="5400000" scaled="0"/>
                  </a:gradFill>
                  <a:latin typeface="+mj-lt"/>
                </a:endParaRPr>
              </a:p>
              <a:p>
                <a:pPr algn="ctr" defTabSz="685637" fontAlgn="base">
                  <a:spcBef>
                    <a:spcPct val="0"/>
                  </a:spcBef>
                  <a:spcAft>
                    <a:spcPct val="0"/>
                  </a:spcAft>
                </a:pPr>
                <a:endParaRPr lang="en-US" altLang="zh-CN" sz="1600" dirty="0" smtClean="0">
                  <a:gradFill>
                    <a:gsLst>
                      <a:gs pos="0">
                        <a:schemeClr val="tx1"/>
                      </a:gs>
                      <a:gs pos="100000">
                        <a:schemeClr val="tx1"/>
                      </a:gs>
                    </a:gsLst>
                    <a:lin ang="5400000" scaled="0"/>
                  </a:gradFill>
                  <a:latin typeface="+mj-lt"/>
                </a:endParaRPr>
              </a:p>
              <a:p>
                <a:pPr algn="ctr" defTabSz="685637" fontAlgn="base">
                  <a:spcBef>
                    <a:spcPct val="0"/>
                  </a:spcBef>
                  <a:spcAft>
                    <a:spcPct val="0"/>
                  </a:spcAft>
                </a:pPr>
                <a:r>
                  <a:rPr lang="en-US" altLang="zh-CN" sz="1600" dirty="0">
                    <a:gradFill>
                      <a:gsLst>
                        <a:gs pos="0">
                          <a:schemeClr val="tx1"/>
                        </a:gs>
                        <a:gs pos="100000">
                          <a:schemeClr val="tx1"/>
                        </a:gs>
                      </a:gsLst>
                      <a:lin ang="5400000" scaled="0"/>
                    </a:gradFill>
                    <a:latin typeface="+mj-lt"/>
                  </a:rPr>
                  <a:t>Tutorial Download</a:t>
                </a:r>
                <a:endParaRPr lang="en-US" sz="1600" dirty="0">
                  <a:gradFill>
                    <a:gsLst>
                      <a:gs pos="0">
                        <a:schemeClr val="tx1"/>
                      </a:gs>
                      <a:gs pos="100000">
                        <a:schemeClr val="tx1"/>
                      </a:gs>
                    </a:gsLst>
                    <a:lin ang="5400000" scaled="0"/>
                  </a:gradFill>
                  <a:latin typeface="+mj-lt"/>
                </a:endParaRPr>
              </a:p>
            </p:txBody>
          </p:sp>
          <p:pic>
            <p:nvPicPr>
              <p:cNvPr id="5122" name="Picture 2" descr="C:\Users\admin\Desktop\index.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077" y="1008470"/>
                <a:ext cx="1144369" cy="1144369"/>
              </a:xfrm>
              <a:prstGeom prst="rect">
                <a:avLst/>
              </a:prstGeom>
              <a:noFill/>
              <a:ln w="25400">
                <a:solidFill>
                  <a:schemeClr val="tx1"/>
                </a:solidFill>
              </a:ln>
              <a:extLst>
                <a:ext uri="{909E8E84-426E-40DD-AFC4-6F175D3DCCD1}">
                  <a14:hiddenFill xmlns:a14="http://schemas.microsoft.com/office/drawing/2010/main">
                    <a:solidFill>
                      <a:srgbClr val="FFFFFF"/>
                    </a:solidFill>
                  </a14:hiddenFill>
                </a:ext>
              </a:extLst>
            </p:spPr>
          </p:pic>
        </p:grpSp>
        <p:sp>
          <p:nvSpPr>
            <p:cNvPr id="14" name="TextBox 13"/>
            <p:cNvSpPr txBox="1"/>
            <p:nvPr/>
          </p:nvSpPr>
          <p:spPr>
            <a:xfrm>
              <a:off x="533400" y="763082"/>
              <a:ext cx="152400" cy="517065"/>
            </a:xfrm>
            <a:prstGeom prst="rect">
              <a:avLst/>
            </a:prstGeom>
            <a:noFill/>
            <a:ln w="25400">
              <a:noFill/>
            </a:ln>
          </p:spPr>
          <p:txBody>
            <a:bodyPr wrap="square" lIns="0" tIns="91440" rIns="91440" bIns="91440" rtlCol="0">
              <a:spAutoFit/>
            </a:bodyPr>
            <a:lstStyle/>
            <a:p>
              <a:pPr>
                <a:lnSpc>
                  <a:spcPct val="90000"/>
                </a:lnSpc>
                <a:spcBef>
                  <a:spcPct val="20000"/>
                </a:spcBef>
                <a:buSzPct val="90000"/>
              </a:pPr>
              <a:r>
                <a:rPr lang="en-US" altLang="zh-CN" sz="2400" dirty="0" smtClean="0">
                  <a:solidFill>
                    <a:schemeClr val="tx1">
                      <a:alpha val="99000"/>
                    </a:schemeClr>
                  </a:solidFill>
                </a:rPr>
                <a:t>1</a:t>
              </a:r>
              <a:endParaRPr lang="zh-CN" altLang="en-US" sz="2400" dirty="0" err="1" smtClean="0">
                <a:solidFill>
                  <a:schemeClr val="tx1">
                    <a:alpha val="99000"/>
                  </a:schemeClr>
                </a:solidFill>
              </a:endParaRPr>
            </a:p>
          </p:txBody>
        </p:sp>
      </p:grpSp>
      <p:grpSp>
        <p:nvGrpSpPr>
          <p:cNvPr id="22" name="组合 21"/>
          <p:cNvGrpSpPr/>
          <p:nvPr/>
        </p:nvGrpSpPr>
        <p:grpSpPr>
          <a:xfrm>
            <a:off x="2667000" y="666750"/>
            <a:ext cx="1599962" cy="2265868"/>
            <a:chOff x="2667000" y="763082"/>
            <a:chExt cx="1599962" cy="2265868"/>
          </a:xfrm>
        </p:grpSpPr>
        <p:grpSp>
          <p:nvGrpSpPr>
            <p:cNvPr id="12" name="组合 11"/>
            <p:cNvGrpSpPr/>
            <p:nvPr/>
          </p:nvGrpSpPr>
          <p:grpSpPr>
            <a:xfrm>
              <a:off x="2667238" y="858332"/>
              <a:ext cx="1599724" cy="2170618"/>
              <a:chOff x="2667238" y="858332"/>
              <a:chExt cx="1599724" cy="2170618"/>
            </a:xfrm>
          </p:grpSpPr>
          <p:sp>
            <p:nvSpPr>
              <p:cNvPr id="6" name="Rectangle 13"/>
              <p:cNvSpPr/>
              <p:nvPr/>
            </p:nvSpPr>
            <p:spPr bwMode="auto">
              <a:xfrm>
                <a:off x="2667238" y="858332"/>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endParaRPr lang="en-US" altLang="zh-CN" sz="1600" dirty="0" smtClean="0">
                  <a:gradFill>
                    <a:gsLst>
                      <a:gs pos="0">
                        <a:schemeClr val="tx1"/>
                      </a:gs>
                      <a:gs pos="100000">
                        <a:schemeClr val="tx1"/>
                      </a:gs>
                    </a:gsLst>
                    <a:lin ang="5400000" scaled="0"/>
                  </a:gradFill>
                </a:endParaRPr>
              </a:p>
              <a:p>
                <a:pPr algn="ctr" defTabSz="685637" fontAlgn="base">
                  <a:spcBef>
                    <a:spcPct val="0"/>
                  </a:spcBef>
                  <a:spcAft>
                    <a:spcPct val="0"/>
                  </a:spcAft>
                </a:pPr>
                <a:endParaRPr lang="en-US" altLang="zh-CN" sz="1600" dirty="0" smtClean="0">
                  <a:gradFill>
                    <a:gsLst>
                      <a:gs pos="0">
                        <a:schemeClr val="tx1"/>
                      </a:gs>
                      <a:gs pos="100000">
                        <a:schemeClr val="tx1"/>
                      </a:gs>
                    </a:gsLst>
                    <a:lin ang="5400000" scaled="0"/>
                  </a:gradFill>
                </a:endParaRPr>
              </a:p>
              <a:p>
                <a:pPr algn="ctr" defTabSz="685637" fontAlgn="base">
                  <a:spcBef>
                    <a:spcPct val="0"/>
                  </a:spcBef>
                  <a:spcAft>
                    <a:spcPct val="0"/>
                  </a:spcAft>
                </a:pPr>
                <a:r>
                  <a:rPr lang="en-US" altLang="zh-CN" sz="1600" dirty="0" smtClean="0">
                    <a:gradFill>
                      <a:gsLst>
                        <a:gs pos="0">
                          <a:schemeClr val="tx1"/>
                        </a:gs>
                        <a:gs pos="100000">
                          <a:schemeClr val="tx1"/>
                        </a:gs>
                      </a:gsLst>
                      <a:lin ang="5400000" scaled="0"/>
                    </a:gradFill>
                  </a:rPr>
                  <a:t>Tutorial </a:t>
                </a:r>
                <a:r>
                  <a:rPr lang="en-US" altLang="zh-CN" sz="1600" dirty="0">
                    <a:gradFill>
                      <a:gsLst>
                        <a:gs pos="0">
                          <a:schemeClr val="tx1"/>
                        </a:gs>
                        <a:gs pos="100000">
                          <a:schemeClr val="tx1"/>
                        </a:gs>
                      </a:gsLst>
                      <a:lin ang="5400000" scaled="0"/>
                    </a:gradFill>
                  </a:rPr>
                  <a:t>Fragmentation</a:t>
                </a:r>
              </a:p>
            </p:txBody>
          </p:sp>
          <p:pic>
            <p:nvPicPr>
              <p:cNvPr id="5123" name="Picture 3" descr="C:\Users\admin\Desktop\imag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4843" y="1015429"/>
                <a:ext cx="1224513" cy="1137410"/>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p:cNvSpPr txBox="1"/>
            <p:nvPr/>
          </p:nvSpPr>
          <p:spPr>
            <a:xfrm>
              <a:off x="2667000" y="763082"/>
              <a:ext cx="152400" cy="517065"/>
            </a:xfrm>
            <a:prstGeom prst="rect">
              <a:avLst/>
            </a:prstGeom>
            <a:noFill/>
          </p:spPr>
          <p:txBody>
            <a:bodyPr wrap="square" lIns="0" tIns="91440" rIns="91440" bIns="91440" rtlCol="0">
              <a:spAutoFit/>
            </a:bodyPr>
            <a:lstStyle/>
            <a:p>
              <a:pPr>
                <a:lnSpc>
                  <a:spcPct val="90000"/>
                </a:lnSpc>
                <a:spcBef>
                  <a:spcPct val="20000"/>
                </a:spcBef>
                <a:buSzPct val="90000"/>
              </a:pPr>
              <a:r>
                <a:rPr lang="en-US" altLang="zh-CN" sz="2400" dirty="0" smtClean="0">
                  <a:solidFill>
                    <a:schemeClr val="tx1">
                      <a:alpha val="99000"/>
                    </a:schemeClr>
                  </a:solidFill>
                </a:rPr>
                <a:t>2</a:t>
              </a:r>
              <a:endParaRPr lang="zh-CN" altLang="en-US" sz="2400" dirty="0" err="1" smtClean="0">
                <a:solidFill>
                  <a:schemeClr val="tx1">
                    <a:alpha val="99000"/>
                  </a:schemeClr>
                </a:solidFill>
              </a:endParaRPr>
            </a:p>
          </p:txBody>
        </p:sp>
      </p:grpSp>
      <p:sp>
        <p:nvSpPr>
          <p:cNvPr id="15" name="右箭头 14"/>
          <p:cNvSpPr/>
          <p:nvPr/>
        </p:nvSpPr>
        <p:spPr bwMode="auto">
          <a:xfrm>
            <a:off x="2209800" y="1657350"/>
            <a:ext cx="381000" cy="304800"/>
          </a:xfrm>
          <a:prstGeom prst="rightArrow">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3" name="右箭头 22"/>
          <p:cNvSpPr/>
          <p:nvPr/>
        </p:nvSpPr>
        <p:spPr bwMode="auto">
          <a:xfrm>
            <a:off x="4343400" y="1694909"/>
            <a:ext cx="381000" cy="304800"/>
          </a:xfrm>
          <a:prstGeom prst="rightArrow">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4" name="右箭头 23"/>
          <p:cNvSpPr/>
          <p:nvPr/>
        </p:nvSpPr>
        <p:spPr bwMode="auto">
          <a:xfrm>
            <a:off x="6477000" y="1733550"/>
            <a:ext cx="381000" cy="304800"/>
          </a:xfrm>
          <a:prstGeom prst="rightArrow">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zh-CN" alt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5" name="内容占位符 2"/>
          <p:cNvSpPr>
            <a:spLocks noGrp="1"/>
          </p:cNvSpPr>
          <p:nvPr>
            <p:ph idx="1"/>
          </p:nvPr>
        </p:nvSpPr>
        <p:spPr>
          <a:xfrm>
            <a:off x="351931" y="3105150"/>
            <a:ext cx="8363938" cy="1846659"/>
          </a:xfrm>
        </p:spPr>
        <p:txBody>
          <a:bodyPr/>
          <a:lstStyle/>
          <a:p>
            <a:r>
              <a:rPr lang="en-US" altLang="zh-CN" dirty="0" smtClean="0"/>
              <a:t>Selection Criteria:</a:t>
            </a:r>
          </a:p>
          <a:p>
            <a:pPr marL="0" indent="0">
              <a:spcBef>
                <a:spcPts val="0"/>
              </a:spcBef>
              <a:buNone/>
            </a:pPr>
            <a:r>
              <a:rPr lang="en-US" altLang="zh-CN" dirty="0" smtClean="0"/>
              <a:t>   </a:t>
            </a:r>
            <a:r>
              <a:rPr lang="en-US" altLang="zh-CN" sz="1600" dirty="0" smtClean="0">
                <a:solidFill>
                  <a:srgbClr val="00B050"/>
                </a:solidFill>
              </a:rPr>
              <a:t>1. They explain basic Android development topics which are relevant to many developers.</a:t>
            </a:r>
          </a:p>
          <a:p>
            <a:pPr marL="0" indent="0">
              <a:spcBef>
                <a:spcPts val="0"/>
              </a:spcBef>
              <a:buNone/>
            </a:pPr>
            <a:r>
              <a:rPr lang="en-US" altLang="zh-CN" sz="1600" dirty="0" smtClean="0">
                <a:solidFill>
                  <a:srgbClr val="00B050"/>
                </a:solidFill>
              </a:rPr>
              <a:t>    2. They are </a:t>
            </a:r>
            <a:r>
              <a:rPr lang="en-US" altLang="zh-CN" sz="1600" dirty="0">
                <a:solidFill>
                  <a:srgbClr val="00B050"/>
                </a:solidFill>
              </a:rPr>
              <a:t>easy to understand so that </a:t>
            </a:r>
            <a:r>
              <a:rPr lang="en-US" altLang="zh-CN" sz="1600" dirty="0" smtClean="0">
                <a:solidFill>
                  <a:srgbClr val="00B050"/>
                </a:solidFill>
              </a:rPr>
              <a:t>can </a:t>
            </a:r>
            <a:r>
              <a:rPr lang="en-US" altLang="zh-CN" sz="1600" smtClean="0">
                <a:solidFill>
                  <a:srgbClr val="00B050"/>
                </a:solidFill>
              </a:rPr>
              <a:t>be </a:t>
            </a:r>
            <a:r>
              <a:rPr lang="en-US" altLang="zh-CN" sz="1600" smtClean="0">
                <a:solidFill>
                  <a:srgbClr val="00B050"/>
                </a:solidFill>
              </a:rPr>
              <a:t>annotated </a:t>
            </a:r>
            <a:r>
              <a:rPr lang="en-US" altLang="zh-CN" sz="1600" dirty="0" smtClean="0">
                <a:solidFill>
                  <a:srgbClr val="00B050"/>
                </a:solidFill>
              </a:rPr>
              <a:t>quickly </a:t>
            </a:r>
            <a:r>
              <a:rPr lang="en-US" altLang="zh-CN" sz="1600" dirty="0">
                <a:solidFill>
                  <a:srgbClr val="00B050"/>
                </a:solidFill>
              </a:rPr>
              <a:t>and </a:t>
            </a:r>
            <a:r>
              <a:rPr lang="en-US" altLang="zh-CN" sz="1600" dirty="0" smtClean="0">
                <a:solidFill>
                  <a:srgbClr val="00B050"/>
                </a:solidFill>
              </a:rPr>
              <a:t>accurately.</a:t>
            </a:r>
          </a:p>
          <a:p>
            <a:pPr marL="0" indent="0">
              <a:spcBef>
                <a:spcPts val="0"/>
              </a:spcBef>
              <a:buNone/>
            </a:pPr>
            <a:r>
              <a:rPr lang="en-US" altLang="zh-CN" sz="1600" dirty="0">
                <a:solidFill>
                  <a:srgbClr val="00B050"/>
                </a:solidFill>
              </a:rPr>
              <a:t> </a:t>
            </a:r>
            <a:r>
              <a:rPr lang="en-US" altLang="zh-CN" sz="1600" dirty="0" smtClean="0">
                <a:solidFill>
                  <a:srgbClr val="00B050"/>
                </a:solidFill>
              </a:rPr>
              <a:t>   3. They </a:t>
            </a:r>
            <a:r>
              <a:rPr lang="en-US" altLang="zh-CN" sz="1600" dirty="0">
                <a:solidFill>
                  <a:srgbClr val="00B050"/>
                </a:solidFill>
              </a:rPr>
              <a:t>have different lengths and formats </a:t>
            </a:r>
            <a:r>
              <a:rPr lang="en-US" altLang="zh-CN" sz="1600" dirty="0" smtClean="0">
                <a:solidFill>
                  <a:srgbClr val="00B050"/>
                </a:solidFill>
              </a:rPr>
              <a:t>which </a:t>
            </a:r>
            <a:r>
              <a:rPr lang="en-US" altLang="zh-CN" sz="1600" dirty="0">
                <a:solidFill>
                  <a:srgbClr val="00B050"/>
                </a:solidFill>
              </a:rPr>
              <a:t>can simulate different </a:t>
            </a:r>
            <a:r>
              <a:rPr lang="en-US" altLang="zh-CN" sz="1600" dirty="0" smtClean="0">
                <a:solidFill>
                  <a:srgbClr val="00B050"/>
                </a:solidFill>
              </a:rPr>
              <a:t>situations.</a:t>
            </a:r>
          </a:p>
          <a:p>
            <a:r>
              <a:rPr lang="en-US" altLang="zh-CN" dirty="0"/>
              <a:t>We download the webpages of these tutorials from Android development </a:t>
            </a:r>
            <a:r>
              <a:rPr lang="en-US" altLang="zh-CN" dirty="0" smtClean="0"/>
              <a:t>websites.</a:t>
            </a:r>
            <a:endParaRPr lang="en-US" altLang="zh-CN" dirty="0"/>
          </a:p>
        </p:txBody>
      </p:sp>
    </p:spTree>
    <p:extLst>
      <p:ext uri="{BB962C8B-B14F-4D97-AF65-F5344CB8AC3E}">
        <p14:creationId xmlns:p14="http://schemas.microsoft.com/office/powerpoint/2010/main" val="28546387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fade">
                                      <p:cBhvr>
                                        <p:cTn id="12" dur="1000"/>
                                        <p:tgtEl>
                                          <p:spTgt spid="25">
                                            <p:txEl>
                                              <p:pRg st="0" end="0"/>
                                            </p:txEl>
                                          </p:spTgt>
                                        </p:tgtEl>
                                      </p:cBhvr>
                                    </p:animEffect>
                                    <p:anim calcmode="lin" valueType="num">
                                      <p:cBhvr>
                                        <p:cTn id="13"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fade">
                                      <p:cBhvr>
                                        <p:cTn id="17" dur="1000"/>
                                        <p:tgtEl>
                                          <p:spTgt spid="25">
                                            <p:txEl>
                                              <p:pRg st="1" end="1"/>
                                            </p:txEl>
                                          </p:spTgt>
                                        </p:tgtEl>
                                      </p:cBhvr>
                                    </p:animEffect>
                                    <p:anim calcmode="lin" valueType="num">
                                      <p:cBhvr>
                                        <p:cTn id="18"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fade">
                                      <p:cBhvr>
                                        <p:cTn id="22" dur="1000"/>
                                        <p:tgtEl>
                                          <p:spTgt spid="25">
                                            <p:txEl>
                                              <p:pRg st="2" end="2"/>
                                            </p:txEl>
                                          </p:spTgt>
                                        </p:tgtEl>
                                      </p:cBhvr>
                                    </p:animEffect>
                                    <p:anim calcmode="lin" valueType="num">
                                      <p:cBhvr>
                                        <p:cTn id="23" dur="10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5">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5">
                                            <p:txEl>
                                              <p:pRg st="3" end="3"/>
                                            </p:txEl>
                                          </p:spTgt>
                                        </p:tgtEl>
                                        <p:attrNameLst>
                                          <p:attrName>style.visibility</p:attrName>
                                        </p:attrNameLst>
                                      </p:cBhvr>
                                      <p:to>
                                        <p:strVal val="visible"/>
                                      </p:to>
                                    </p:set>
                                    <p:animEffect transition="in" filter="fade">
                                      <p:cBhvr>
                                        <p:cTn id="27" dur="1000"/>
                                        <p:tgtEl>
                                          <p:spTgt spid="25">
                                            <p:txEl>
                                              <p:pRg st="3" end="3"/>
                                            </p:txEl>
                                          </p:spTgt>
                                        </p:tgtEl>
                                      </p:cBhvr>
                                    </p:animEffect>
                                    <p:anim calcmode="lin" valueType="num">
                                      <p:cBhvr>
                                        <p:cTn id="28" dur="1000" fill="hold"/>
                                        <p:tgtEl>
                                          <p:spTgt spid="25">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5">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xEl>
                                              <p:pRg st="4" end="4"/>
                                            </p:txEl>
                                          </p:spTgt>
                                        </p:tgtEl>
                                        <p:attrNameLst>
                                          <p:attrName>style.visibility</p:attrName>
                                        </p:attrNameLst>
                                      </p:cBhvr>
                                      <p:to>
                                        <p:strVal val="visible"/>
                                      </p:to>
                                    </p:set>
                                    <p:animEffect transition="in" filter="fade">
                                      <p:cBhvr>
                                        <p:cTn id="32" dur="1000"/>
                                        <p:tgtEl>
                                          <p:spTgt spid="25">
                                            <p:txEl>
                                              <p:pRg st="4" end="4"/>
                                            </p:txEl>
                                          </p:spTgt>
                                        </p:tgtEl>
                                      </p:cBhvr>
                                    </p:animEffect>
                                    <p:anim calcmode="lin" valueType="num">
                                      <p:cBhvr>
                                        <p:cTn id="33" dur="1000" fill="hold"/>
                                        <p:tgtEl>
                                          <p:spTgt spid="2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9" dur="500"/>
                                        <p:tgtEl>
                                          <p:spTgt spid="25">
                                            <p:txEl>
                                              <p:pRg st="0" end="0"/>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25">
                                            <p:txEl>
                                              <p:pRg st="0" end="0"/>
                                            </p:txEl>
                                          </p:spTgt>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43" dur="500"/>
                                        <p:tgtEl>
                                          <p:spTgt spid="25">
                                            <p:txEl>
                                              <p:pRg st="1" end="1"/>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25">
                                            <p:txEl>
                                              <p:pRg st="1" end="1"/>
                                            </p:txEl>
                                          </p:spTgt>
                                        </p:tgtEl>
                                        <p:attrNameLst>
                                          <p:attrName>style.visibility</p:attrName>
                                        </p:attrNameLst>
                                      </p:cBhvr>
                                      <p:to>
                                        <p:strVal val="hidden"/>
                                      </p:to>
                                    </p:set>
                                  </p:childTnLst>
                                </p:cTn>
                              </p:par>
                              <p:par>
                                <p:cTn id="45" presetID="2" presetClass="exit" presetSubtype="4" fill="hold" grpId="1" nodeType="withEffect">
                                  <p:stCondLst>
                                    <p:cond delay="0"/>
                                  </p:stCondLst>
                                  <p:childTnLst>
                                    <p:anim calcmode="lin" valueType="num">
                                      <p:cBhvr additive="base">
                                        <p:cTn id="46" dur="500"/>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47" dur="500"/>
                                        <p:tgtEl>
                                          <p:spTgt spid="25">
                                            <p:txEl>
                                              <p:pRg st="2" end="2"/>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25">
                                            <p:txEl>
                                              <p:pRg st="2" end="2"/>
                                            </p:txEl>
                                          </p:spTgt>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51" dur="500"/>
                                        <p:tgtEl>
                                          <p:spTgt spid="25">
                                            <p:txEl>
                                              <p:pRg st="3" end="3"/>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25">
                                            <p:txEl>
                                              <p:pRg st="3" end="3"/>
                                            </p:txEl>
                                          </p:spTgt>
                                        </p:tgtEl>
                                        <p:attrNameLst>
                                          <p:attrName>style.visibility</p:attrName>
                                        </p:attrNameLst>
                                      </p:cBhvr>
                                      <p:to>
                                        <p:strVal val="hidden"/>
                                      </p:to>
                                    </p:set>
                                  </p:childTnLst>
                                </p:cTn>
                              </p:par>
                              <p:par>
                                <p:cTn id="53" presetID="2" presetClass="exit" presetSubtype="4" fill="hold" grpId="1" nodeType="withEffect">
                                  <p:stCondLst>
                                    <p:cond delay="0"/>
                                  </p:stCondLst>
                                  <p:childTnLst>
                                    <p:anim calcmode="lin" valueType="num">
                                      <p:cBhvr additive="base">
                                        <p:cTn id="54" dur="500"/>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55" dur="500"/>
                                        <p:tgtEl>
                                          <p:spTgt spid="25">
                                            <p:txEl>
                                              <p:pRg st="4" end="4"/>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25">
                                            <p:txEl>
                                              <p:pRg st="4" end="4"/>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1000"/>
                                        <p:tgtEl>
                                          <p:spTgt spid="32"/>
                                        </p:tgtEl>
                                      </p:cBhvr>
                                    </p:animEffect>
                                    <p:anim calcmode="lin" valueType="num">
                                      <p:cBhvr>
                                        <p:cTn id="67" dur="1000" fill="hold"/>
                                        <p:tgtEl>
                                          <p:spTgt spid="32"/>
                                        </p:tgtEl>
                                        <p:attrNameLst>
                                          <p:attrName>ppt_x</p:attrName>
                                        </p:attrNameLst>
                                      </p:cBhvr>
                                      <p:tavLst>
                                        <p:tav tm="0">
                                          <p:val>
                                            <p:strVal val="#ppt_x"/>
                                          </p:val>
                                        </p:tav>
                                        <p:tav tm="100000">
                                          <p:val>
                                            <p:strVal val="#ppt_x"/>
                                          </p:val>
                                        </p:tav>
                                      </p:tavLst>
                                    </p:anim>
                                    <p:anim calcmode="lin" valueType="num">
                                      <p:cBhvr>
                                        <p:cTn id="68" dur="1000" fill="hold"/>
                                        <p:tgtEl>
                                          <p:spTgt spid="3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xit" presetSubtype="4" fill="hold" grpId="1" nodeType="clickEffect">
                                  <p:stCondLst>
                                    <p:cond delay="0"/>
                                  </p:stCondLst>
                                  <p:childTnLst>
                                    <p:anim calcmode="lin" valueType="num">
                                      <p:cBhvr additive="base">
                                        <p:cTn id="77" dur="500"/>
                                        <p:tgtEl>
                                          <p:spTgt spid="32"/>
                                        </p:tgtEl>
                                        <p:attrNameLst>
                                          <p:attrName>ppt_x</p:attrName>
                                        </p:attrNameLst>
                                      </p:cBhvr>
                                      <p:tavLst>
                                        <p:tav tm="0">
                                          <p:val>
                                            <p:strVal val="ppt_x"/>
                                          </p:val>
                                        </p:tav>
                                        <p:tav tm="100000">
                                          <p:val>
                                            <p:strVal val="ppt_x"/>
                                          </p:val>
                                        </p:tav>
                                      </p:tavLst>
                                    </p:anim>
                                    <p:anim calcmode="lin" valueType="num">
                                      <p:cBhvr additive="base">
                                        <p:cTn id="78" dur="500"/>
                                        <p:tgtEl>
                                          <p:spTgt spid="32"/>
                                        </p:tgtEl>
                                        <p:attrNameLst>
                                          <p:attrName>ppt_y</p:attrName>
                                        </p:attrNameLst>
                                      </p:cBhvr>
                                      <p:tavLst>
                                        <p:tav tm="0">
                                          <p:val>
                                            <p:strVal val="ppt_y"/>
                                          </p:val>
                                        </p:tav>
                                        <p:tav tm="100000">
                                          <p:val>
                                            <p:strVal val="1+ppt_h/2"/>
                                          </p:val>
                                        </p:tav>
                                      </p:tavLst>
                                    </p:anim>
                                    <p:set>
                                      <p:cBhvr>
                                        <p:cTn id="79" dur="1" fill="hold">
                                          <p:stCondLst>
                                            <p:cond delay="499"/>
                                          </p:stCondLst>
                                        </p:cTn>
                                        <p:tgtEl>
                                          <p:spTgt spid="3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1000"/>
                                        <p:tgtEl>
                                          <p:spTgt spid="23"/>
                                        </p:tgtEl>
                                      </p:cBhvr>
                                    </p:animEffect>
                                    <p:anim calcmode="lin" valueType="num">
                                      <p:cBhvr>
                                        <p:cTn id="85" dur="1000" fill="hold"/>
                                        <p:tgtEl>
                                          <p:spTgt spid="23"/>
                                        </p:tgtEl>
                                        <p:attrNameLst>
                                          <p:attrName>ppt_x</p:attrName>
                                        </p:attrNameLst>
                                      </p:cBhvr>
                                      <p:tavLst>
                                        <p:tav tm="0">
                                          <p:val>
                                            <p:strVal val="#ppt_x"/>
                                          </p:val>
                                        </p:tav>
                                        <p:tav tm="100000">
                                          <p:val>
                                            <p:strVal val="#ppt_x"/>
                                          </p:val>
                                        </p:tav>
                                      </p:tavLst>
                                    </p:anim>
                                    <p:anim calcmode="lin" valueType="num">
                                      <p:cBhvr>
                                        <p:cTn id="86" dur="1000" fill="hold"/>
                                        <p:tgtEl>
                                          <p:spTgt spid="2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anim calcmode="lin" valueType="num">
                                      <p:cBhvr>
                                        <p:cTn id="90" dur="1000" fill="hold"/>
                                        <p:tgtEl>
                                          <p:spTgt spid="28"/>
                                        </p:tgtEl>
                                        <p:attrNameLst>
                                          <p:attrName>ppt_x</p:attrName>
                                        </p:attrNameLst>
                                      </p:cBhvr>
                                      <p:tavLst>
                                        <p:tav tm="0">
                                          <p:val>
                                            <p:strVal val="#ppt_x"/>
                                          </p:val>
                                        </p:tav>
                                        <p:tav tm="100000">
                                          <p:val>
                                            <p:strVal val="#ppt_x"/>
                                          </p:val>
                                        </p:tav>
                                      </p:tavLst>
                                    </p:anim>
                                    <p:anim calcmode="lin" valueType="num">
                                      <p:cBhvr>
                                        <p:cTn id="91" dur="1000" fill="hold"/>
                                        <p:tgtEl>
                                          <p:spTgt spid="2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1000"/>
                                        <p:tgtEl>
                                          <p:spTgt spid="33"/>
                                        </p:tgtEl>
                                      </p:cBhvr>
                                    </p:animEffect>
                                    <p:anim calcmode="lin" valueType="num">
                                      <p:cBhvr>
                                        <p:cTn id="95" dur="1000" fill="hold"/>
                                        <p:tgtEl>
                                          <p:spTgt spid="33"/>
                                        </p:tgtEl>
                                        <p:attrNameLst>
                                          <p:attrName>ppt_x</p:attrName>
                                        </p:attrNameLst>
                                      </p:cBhvr>
                                      <p:tavLst>
                                        <p:tav tm="0">
                                          <p:val>
                                            <p:strVal val="#ppt_x"/>
                                          </p:val>
                                        </p:tav>
                                        <p:tav tm="100000">
                                          <p:val>
                                            <p:strVal val="#ppt_x"/>
                                          </p:val>
                                        </p:tav>
                                      </p:tavLst>
                                    </p:anim>
                                    <p:anim calcmode="lin" valueType="num">
                                      <p:cBhvr>
                                        <p:cTn id="9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1" nodeType="clickEffect">
                                  <p:stCondLst>
                                    <p:cond delay="0"/>
                                  </p:stCondLst>
                                  <p:childTnLst>
                                    <p:anim calcmode="lin" valueType="num">
                                      <p:cBhvr additive="base">
                                        <p:cTn id="100" dur="500"/>
                                        <p:tgtEl>
                                          <p:spTgt spid="33"/>
                                        </p:tgtEl>
                                        <p:attrNameLst>
                                          <p:attrName>ppt_x</p:attrName>
                                        </p:attrNameLst>
                                      </p:cBhvr>
                                      <p:tavLst>
                                        <p:tav tm="0">
                                          <p:val>
                                            <p:strVal val="ppt_x"/>
                                          </p:val>
                                        </p:tav>
                                        <p:tav tm="100000">
                                          <p:val>
                                            <p:strVal val="ppt_x"/>
                                          </p:val>
                                        </p:tav>
                                      </p:tavLst>
                                    </p:anim>
                                    <p:anim calcmode="lin" valueType="num">
                                      <p:cBhvr additive="base">
                                        <p:cTn id="101" dur="500"/>
                                        <p:tgtEl>
                                          <p:spTgt spid="33"/>
                                        </p:tgtEl>
                                        <p:attrNameLst>
                                          <p:attrName>ppt_y</p:attrName>
                                        </p:attrNameLst>
                                      </p:cBhvr>
                                      <p:tavLst>
                                        <p:tav tm="0">
                                          <p:val>
                                            <p:strVal val="ppt_y"/>
                                          </p:val>
                                        </p:tav>
                                        <p:tav tm="100000">
                                          <p:val>
                                            <p:strVal val="1+ppt_h/2"/>
                                          </p:val>
                                        </p:tav>
                                      </p:tavLst>
                                    </p:anim>
                                    <p:set>
                                      <p:cBhvr>
                                        <p:cTn id="102" dur="1" fill="hold">
                                          <p:stCondLst>
                                            <p:cond delay="499"/>
                                          </p:stCondLst>
                                        </p:cTn>
                                        <p:tgtEl>
                                          <p:spTgt spid="3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1000"/>
                                        <p:tgtEl>
                                          <p:spTgt spid="29"/>
                                        </p:tgtEl>
                                      </p:cBhvr>
                                    </p:animEffect>
                                    <p:anim calcmode="lin" valueType="num">
                                      <p:cBhvr>
                                        <p:cTn id="113" dur="1000" fill="hold"/>
                                        <p:tgtEl>
                                          <p:spTgt spid="29"/>
                                        </p:tgtEl>
                                        <p:attrNameLst>
                                          <p:attrName>ppt_x</p:attrName>
                                        </p:attrNameLst>
                                      </p:cBhvr>
                                      <p:tavLst>
                                        <p:tav tm="0">
                                          <p:val>
                                            <p:strVal val="#ppt_x"/>
                                          </p:val>
                                        </p:tav>
                                        <p:tav tm="100000">
                                          <p:val>
                                            <p:strVal val="#ppt_x"/>
                                          </p:val>
                                        </p:tav>
                                      </p:tavLst>
                                    </p:anim>
                                    <p:anim calcmode="lin" valueType="num">
                                      <p:cBhvr>
                                        <p:cTn id="114" dur="1000" fill="hold"/>
                                        <p:tgtEl>
                                          <p:spTgt spid="2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1000"/>
                                        <p:tgtEl>
                                          <p:spTgt spid="34"/>
                                        </p:tgtEl>
                                      </p:cBhvr>
                                    </p:animEffect>
                                    <p:anim calcmode="lin" valueType="num">
                                      <p:cBhvr>
                                        <p:cTn id="118" dur="1000" fill="hold"/>
                                        <p:tgtEl>
                                          <p:spTgt spid="34"/>
                                        </p:tgtEl>
                                        <p:attrNameLst>
                                          <p:attrName>ppt_x</p:attrName>
                                        </p:attrNameLst>
                                      </p:cBhvr>
                                      <p:tavLst>
                                        <p:tav tm="0">
                                          <p:val>
                                            <p:strVal val="#ppt_x"/>
                                          </p:val>
                                        </p:tav>
                                        <p:tav tm="100000">
                                          <p:val>
                                            <p:strVal val="#ppt_x"/>
                                          </p:val>
                                        </p:tav>
                                      </p:tavLst>
                                    </p:anim>
                                    <p:anim calcmode="lin" valueType="num">
                                      <p:cBhvr>
                                        <p:cTn id="11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3" grpId="0"/>
      <p:bldP spid="33" grpId="1"/>
      <p:bldP spid="34" grpId="0"/>
      <p:bldP spid="15" grpId="0" animBg="1"/>
      <p:bldP spid="23" grpId="0" animBg="1"/>
      <p:bldP spid="24" grpId="0" animBg="1"/>
      <p:bldP spid="25" grpId="0" uiExpand="1" build="p"/>
      <p:bldP spid="25" grpId="1"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701"/>
            <a:ext cx="6745455" cy="457049"/>
          </a:xfrm>
        </p:spPr>
        <p:txBody>
          <a:bodyPr/>
          <a:lstStyle/>
          <a:p>
            <a:r>
              <a:rPr lang="en-US" dirty="0" smtClean="0"/>
              <a:t>Agenda</a:t>
            </a:r>
            <a:endParaRPr lang="en-US" dirty="0"/>
          </a:p>
        </p:txBody>
      </p:sp>
      <p:sp>
        <p:nvSpPr>
          <p:cNvPr id="14" name="Rectangle 13"/>
          <p:cNvSpPr/>
          <p:nvPr/>
        </p:nvSpPr>
        <p:spPr bwMode="auto">
          <a:xfrm>
            <a:off x="1033832" y="1163132"/>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Background &amp; </a:t>
            </a:r>
            <a:r>
              <a:rPr lang="en-US" altLang="zh-CN" sz="1800" dirty="0" smtClean="0">
                <a:gradFill>
                  <a:gsLst>
                    <a:gs pos="0">
                      <a:schemeClr val="tx1"/>
                    </a:gs>
                    <a:gs pos="100000">
                      <a:schemeClr val="tx1"/>
                    </a:gs>
                  </a:gsLst>
                  <a:lin ang="5400000" scaled="0"/>
                </a:gradFill>
              </a:rPr>
              <a:t>Introduction</a:t>
            </a:r>
            <a:endParaRPr lang="en-US" altLang="zh-CN" sz="1800" dirty="0">
              <a:gradFill>
                <a:gsLst>
                  <a:gs pos="0">
                    <a:schemeClr val="tx1"/>
                  </a:gs>
                  <a:gs pos="100000">
                    <a:schemeClr val="tx1"/>
                  </a:gs>
                </a:gsLst>
                <a:lin ang="5400000" scaled="0"/>
              </a:gradFill>
            </a:endParaRPr>
          </a:p>
        </p:txBody>
      </p:sp>
      <p:sp>
        <p:nvSpPr>
          <p:cNvPr id="35" name="Rectangle 34"/>
          <p:cNvSpPr/>
          <p:nvPr/>
        </p:nvSpPr>
        <p:spPr bwMode="auto">
          <a:xfrm>
            <a:off x="2772179"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t>Tutorial Datasets</a:t>
            </a:r>
            <a:endParaRPr lang="en-US" altLang="zh-CN" sz="1800" dirty="0">
              <a:gradFill>
                <a:gsLst>
                  <a:gs pos="0">
                    <a:schemeClr val="tx1"/>
                  </a:gs>
                  <a:gs pos="100000">
                    <a:schemeClr val="tx1"/>
                  </a:gs>
                </a:gsLst>
                <a:lin ang="5400000" scaled="0"/>
              </a:gradFill>
            </a:endParaRPr>
          </a:p>
        </p:txBody>
      </p:sp>
      <p:sp>
        <p:nvSpPr>
          <p:cNvPr id="36" name="Rectangle 35"/>
          <p:cNvSpPr/>
          <p:nvPr/>
        </p:nvSpPr>
        <p:spPr bwMode="auto">
          <a:xfrm>
            <a:off x="4510527"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Framework&amp;</a:t>
            </a:r>
          </a:p>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Evaluation</a:t>
            </a:r>
          </a:p>
        </p:txBody>
      </p:sp>
      <p:sp>
        <p:nvSpPr>
          <p:cNvPr id="37" name="Rectangle 36"/>
          <p:cNvSpPr/>
          <p:nvPr/>
        </p:nvSpPr>
        <p:spPr bwMode="auto">
          <a:xfrm>
            <a:off x="6248876" y="1141700"/>
            <a:ext cx="1599724" cy="2170618"/>
          </a:xfrm>
          <a:prstGeom prst="rect">
            <a:avLst/>
          </a:prstGeom>
          <a:solidFill>
            <a:schemeClr val="accent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617276" rIns="68583" bIns="34292" numCol="1" rtlCol="0" anchor="ctr" anchorCtr="0" compatLnSpc="1">
            <a:prstTxWarp prst="textNoShape">
              <a:avLst/>
            </a:prstTxWarp>
          </a:bodyPr>
          <a:lstStyle/>
          <a:p>
            <a:pPr algn="ctr" defTabSz="685637" fontAlgn="base">
              <a:spcBef>
                <a:spcPct val="0"/>
              </a:spcBef>
              <a:spcAft>
                <a:spcPct val="0"/>
              </a:spcAft>
            </a:pPr>
            <a:r>
              <a:rPr lang="en-US" altLang="zh-CN" sz="1800" dirty="0">
                <a:gradFill>
                  <a:gsLst>
                    <a:gs pos="0">
                      <a:schemeClr val="tx1"/>
                    </a:gs>
                    <a:gs pos="100000">
                      <a:schemeClr val="tx1"/>
                    </a:gs>
                  </a:gsLst>
                  <a:lin ang="5400000" scaled="0"/>
                </a:gradFill>
              </a:rPr>
              <a:t>Results&amp; Conclusion</a:t>
            </a:r>
          </a:p>
        </p:txBody>
      </p:sp>
      <p:sp>
        <p:nvSpPr>
          <p:cNvPr id="3" name="Rectangle 2"/>
          <p:cNvSpPr/>
          <p:nvPr/>
        </p:nvSpPr>
        <p:spPr bwMode="auto">
          <a:xfrm>
            <a:off x="1539341" y="1293017"/>
            <a:ext cx="588705" cy="557435"/>
          </a:xfrm>
          <a:prstGeom prst="rect">
            <a:avLst/>
          </a:prstGeom>
          <a:solidFill>
            <a:schemeClr val="accent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1</a:t>
            </a:r>
          </a:p>
        </p:txBody>
      </p:sp>
      <p:sp>
        <p:nvSpPr>
          <p:cNvPr id="10" name="Rectangle 9"/>
          <p:cNvSpPr/>
          <p:nvPr/>
        </p:nvSpPr>
        <p:spPr bwMode="auto">
          <a:xfrm>
            <a:off x="3277688" y="1293017"/>
            <a:ext cx="588705" cy="557435"/>
          </a:xfrm>
          <a:prstGeom prst="rect">
            <a:avLst/>
          </a:prstGeom>
          <a:solidFill>
            <a:schemeClr val="accent4">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2</a:t>
            </a:r>
          </a:p>
        </p:txBody>
      </p:sp>
      <p:sp>
        <p:nvSpPr>
          <p:cNvPr id="11" name="Rectangle 10"/>
          <p:cNvSpPr/>
          <p:nvPr/>
        </p:nvSpPr>
        <p:spPr bwMode="auto">
          <a:xfrm>
            <a:off x="5016036" y="1293017"/>
            <a:ext cx="588705" cy="557435"/>
          </a:xfrm>
          <a:prstGeom prst="rect">
            <a:avLst/>
          </a:prstGeom>
          <a:solidFill>
            <a:schemeClr val="accent6">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3</a:t>
            </a:r>
          </a:p>
        </p:txBody>
      </p:sp>
      <p:sp>
        <p:nvSpPr>
          <p:cNvPr id="12" name="Rectangle 11"/>
          <p:cNvSpPr/>
          <p:nvPr/>
        </p:nvSpPr>
        <p:spPr bwMode="auto">
          <a:xfrm>
            <a:off x="6754385" y="1293017"/>
            <a:ext cx="588705" cy="557435"/>
          </a:xfrm>
          <a:prstGeom prst="rect">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a:r>
              <a:rPr lang="en-US" sz="4100" b="1" dirty="0">
                <a:solidFill>
                  <a:srgbClr val="FFFFFF">
                    <a:alpha val="98824"/>
                  </a:srgbClr>
                </a:solidFill>
                <a:latin typeface="Segoe UI Semibold" pitchFamily="34" charset="0"/>
                <a:ea typeface="Segoe UI" pitchFamily="34" charset="0"/>
                <a:cs typeface="Segoe UI Semibold" pitchFamily="34" charset="0"/>
              </a:rPr>
              <a:t>4</a:t>
            </a:r>
          </a:p>
        </p:txBody>
      </p:sp>
    </p:spTree>
    <p:extLst>
      <p:ext uri="{BB962C8B-B14F-4D97-AF65-F5344CB8AC3E}">
        <p14:creationId xmlns:p14="http://schemas.microsoft.com/office/powerpoint/2010/main" val="8847991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mph" presetSubtype="0" fill="hold" grpId="0" nodeType="withEffect">
                                  <p:stCondLst>
                                    <p:cond delay="0"/>
                                  </p:stCondLst>
                                  <p:childTnLst>
                                    <p:animClr clrSpc="hsl" dir="cw">
                                      <p:cBhvr override="childStyle">
                                        <p:cTn id="6" dur="500" fill="hold"/>
                                        <p:tgtEl>
                                          <p:spTgt spid="36"/>
                                        </p:tgtEl>
                                        <p:attrNameLst>
                                          <p:attrName>style.color</p:attrName>
                                        </p:attrNameLst>
                                      </p:cBhvr>
                                      <p:by>
                                        <p:hsl h="10842353" s="0" l="0"/>
                                      </p:by>
                                    </p:animClr>
                                    <p:animClr clrSpc="hsl" dir="cw">
                                      <p:cBhvr>
                                        <p:cTn id="7" dur="500" fill="hold"/>
                                        <p:tgtEl>
                                          <p:spTgt spid="36"/>
                                        </p:tgtEl>
                                        <p:attrNameLst>
                                          <p:attrName>fillcolor</p:attrName>
                                        </p:attrNameLst>
                                      </p:cBhvr>
                                      <p:by>
                                        <p:hsl h="10842353" s="0" l="0"/>
                                      </p:by>
                                    </p:animClr>
                                    <p:animClr clrSpc="hsl" dir="cw">
                                      <p:cBhvr>
                                        <p:cTn id="8" dur="500" fill="hold"/>
                                        <p:tgtEl>
                                          <p:spTgt spid="36"/>
                                        </p:tgtEl>
                                        <p:attrNameLst>
                                          <p:attrName>stroke.color</p:attrName>
                                        </p:attrNameLst>
                                      </p:cBhvr>
                                      <p:by>
                                        <p:hsl h="10842353" s="0" l="0"/>
                                      </p:by>
                                    </p:animClr>
                                    <p:set>
                                      <p:cBhvr>
                                        <p:cTn id="9" dur="500" fill="hold"/>
                                        <p:tgtEl>
                                          <p:spTgt spid="36"/>
                                        </p:tgtEl>
                                        <p:attrNameLst>
                                          <p:attrName>fill.type</p:attrName>
                                        </p:attrNameLst>
                                      </p:cBhvr>
                                      <p:to>
                                        <p:strVal val="solid"/>
                                      </p:to>
                                    </p:set>
                                  </p:childTnLst>
                                </p:cTn>
                              </p:par>
                              <p:par>
                                <p:cTn id="10" presetID="23" presetClass="emph" presetSubtype="0" fill="hold" grpId="0" nodeType="withEffect">
                                  <p:stCondLst>
                                    <p:cond delay="0"/>
                                  </p:stCondLst>
                                  <p:childTnLst>
                                    <p:animClr clrSpc="hsl" dir="cw">
                                      <p:cBhvr override="childStyle">
                                        <p:cTn id="11" dur="500" fill="hold"/>
                                        <p:tgtEl>
                                          <p:spTgt spid="11"/>
                                        </p:tgtEl>
                                        <p:attrNameLst>
                                          <p:attrName>style.color</p:attrName>
                                        </p:attrNameLst>
                                      </p:cBhvr>
                                      <p:by>
                                        <p:hsl h="10842353" s="0" l="0"/>
                                      </p:by>
                                    </p:animClr>
                                    <p:animClr clrSpc="hsl" dir="cw">
                                      <p:cBhvr>
                                        <p:cTn id="12" dur="500" fill="hold"/>
                                        <p:tgtEl>
                                          <p:spTgt spid="11"/>
                                        </p:tgtEl>
                                        <p:attrNameLst>
                                          <p:attrName>fillcolor</p:attrName>
                                        </p:attrNameLst>
                                      </p:cBhvr>
                                      <p:by>
                                        <p:hsl h="10842353" s="0" l="0"/>
                                      </p:by>
                                    </p:animClr>
                                    <p:animClr clrSpc="hsl" dir="cw">
                                      <p:cBhvr>
                                        <p:cTn id="13" dur="500" fill="hold"/>
                                        <p:tgtEl>
                                          <p:spTgt spid="11"/>
                                        </p:tgtEl>
                                        <p:attrNameLst>
                                          <p:attrName>stroke.color</p:attrName>
                                        </p:attrNameLst>
                                      </p:cBhvr>
                                      <p:by>
                                        <p:hsl h="10842353" s="0" l="0"/>
                                      </p:by>
                                    </p:animClr>
                                    <p:set>
                                      <p:cBhvr>
                                        <p:cTn id="1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1" grpId="0" animBg="1"/>
    </p:bldLst>
  </p:timing>
</p:sld>
</file>

<file path=ppt/theme/_rels/theme8.xml.rels><?xml version="1.0" encoding="UTF-8" standalone="yes"?>
<Relationships xmlns="http://schemas.openxmlformats.org/package/2006/relationships"><Relationship Id="rId1" Type="http://schemas.openxmlformats.org/officeDocument/2006/relationships/image" Target="../media/image20.png"/></Relationships>
</file>

<file path=ppt/theme/_rels/theme9.xml.rels><?xml version="1.0" encoding="UTF-8" standalone="yes"?>
<Relationships xmlns="http://schemas.openxmlformats.org/package/2006/relationships"><Relationship Id="rId1" Type="http://schemas.openxmlformats.org/officeDocument/2006/relationships/image" Target="../media/image20.png"/></Relationships>
</file>

<file path=ppt/theme/theme1.xml><?xml version="1.0" encoding="utf-8"?>
<a:theme xmlns:a="http://schemas.openxmlformats.org/drawingml/2006/main" name="TechEd_2012_Template_16x9">
  <a:themeElements>
    <a:clrScheme name="自定义 2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2_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5.xml><?xml version="1.0" encoding="utf-8"?>
<a:theme xmlns:a="http://schemas.openxmlformats.org/drawingml/2006/main" name="TechEd_WindowsAzure_Template_16x9">
  <a:themeElements>
    <a:clrScheme name="TechEd 2012 Windows Azure 16x9">
      <a:dk1>
        <a:srgbClr val="000000"/>
      </a:dk1>
      <a:lt1>
        <a:srgbClr val="FFFFFF"/>
      </a:lt1>
      <a:dk2>
        <a:srgbClr val="363535"/>
      </a:dk2>
      <a:lt2>
        <a:srgbClr val="80BEE4"/>
      </a:lt2>
      <a:accent1>
        <a:srgbClr val="3397D3"/>
      </a:accent1>
      <a:accent2>
        <a:srgbClr val="E7B921"/>
      </a:accent2>
      <a:accent3>
        <a:srgbClr val="94C949"/>
      </a:accent3>
      <a:accent4>
        <a:srgbClr val="ED5326"/>
      </a:accent4>
      <a:accent5>
        <a:srgbClr val="3BBEB4"/>
      </a:accent5>
      <a:accent6>
        <a:srgbClr val="8E499C"/>
      </a:accent6>
      <a:hlink>
        <a:srgbClr val="3BBEB4"/>
      </a:hlink>
      <a:folHlink>
        <a:srgbClr val="3397D3"/>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1_TechEd_WindowsAzure_Template_16x9">
  <a:themeElements>
    <a:clrScheme name="TechEd 2012 Windows Azure 16x9">
      <a:dk1>
        <a:srgbClr val="000000"/>
      </a:dk1>
      <a:lt1>
        <a:srgbClr val="FFFFFF"/>
      </a:lt1>
      <a:dk2>
        <a:srgbClr val="363535"/>
      </a:dk2>
      <a:lt2>
        <a:srgbClr val="80BEE4"/>
      </a:lt2>
      <a:accent1>
        <a:srgbClr val="3397D3"/>
      </a:accent1>
      <a:accent2>
        <a:srgbClr val="E7B921"/>
      </a:accent2>
      <a:accent3>
        <a:srgbClr val="94C949"/>
      </a:accent3>
      <a:accent4>
        <a:srgbClr val="ED5326"/>
      </a:accent4>
      <a:accent5>
        <a:srgbClr val="3BBEB4"/>
      </a:accent5>
      <a:accent6>
        <a:srgbClr val="8E499C"/>
      </a:accent6>
      <a:hlink>
        <a:srgbClr val="3BBEB4"/>
      </a:hlink>
      <a:folHlink>
        <a:srgbClr val="3397D3"/>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3_TechEd_2012_Template_16x9">
  <a:themeElements>
    <a:clrScheme name="自定义 23">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Override1.xml><?xml version="1.0" encoding="utf-8"?>
<a:themeOverride xmlns:a="http://schemas.openxmlformats.org/drawingml/2006/main">
  <a:clrScheme name="自定义 2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Heath Aubin</External_x0020_Speaker>
    <Session_x0020_Code xmlns="2295e2e7-0eeb-498e-8716-217bb2ee6ee3">AAP201</Session_x0020_Code>
    <ProductTaxHTField0 xmlns="2295e2e7-0eeb-498e-8716-217bb2ee6ee3">
      <Terms xmlns="http://schemas.microsoft.com/office/infopath/2007/PartnerControls"/>
    </ProductTaxHTField0>
    <Presentation_x0020_Date xmlns="2295e2e7-0eeb-498e-8716-217bb2ee6ee3">2012-06-13T00:00:00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76D92E10-3D8B-4831-9584-7BC82972C8E2}">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2295e2e7-0eeb-498e-8716-217bb2ee6ee3"/>
    <ds:schemaRef ds:uri="http://purl.org/dc/elements/1.1/"/>
    <ds:schemaRef ds:uri="http://www.w3.org/XML/1998/namespace"/>
    <ds:schemaRef ds:uri="http://schemas.openxmlformats.org/package/2006/metadata/core-properties"/>
    <ds:schemaRef ds:uri="8b529f77-48ab-4581-b468-93f09345b8aa"/>
    <ds:schemaRef ds:uri="http://purl.org/dc/dcmitype/"/>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TechEd_2012_Template_16x9</Template>
  <TotalTime>12026</TotalTime>
  <Words>1996</Words>
  <Application>Microsoft Office PowerPoint</Application>
  <PresentationFormat>全屏显示(16:9)</PresentationFormat>
  <Paragraphs>607</Paragraphs>
  <Slides>21</Slides>
  <Notes>5</Notes>
  <HiddenSlides>0</HiddenSlides>
  <MMClips>0</MMClips>
  <ScaleCrop>false</ScaleCrop>
  <HeadingPairs>
    <vt:vector size="4" baseType="variant">
      <vt:variant>
        <vt:lpstr>主题</vt:lpstr>
      </vt:variant>
      <vt:variant>
        <vt:i4>9</vt:i4>
      </vt:variant>
      <vt:variant>
        <vt:lpstr>幻灯片标题</vt:lpstr>
      </vt:variant>
      <vt:variant>
        <vt:i4>21</vt:i4>
      </vt:variant>
    </vt:vector>
  </HeadingPairs>
  <TitlesOfParts>
    <vt:vector size="30" baseType="lpstr">
      <vt:lpstr>TechEd_2012_Template_16x9</vt:lpstr>
      <vt:lpstr>White with Consolas font for code slides</vt:lpstr>
      <vt:lpstr>1_TechEd_2012_Template_16x9</vt:lpstr>
      <vt:lpstr>2_TechEd_2012_Template_16x9</vt:lpstr>
      <vt:lpstr>TechEd_WindowsAzure_Template_16x9</vt:lpstr>
      <vt:lpstr>1_TechEd_WindowsAzure_Template_16x9</vt:lpstr>
      <vt:lpstr>3_TechEd_2012_Template_16x9</vt:lpstr>
      <vt:lpstr>MS1444_Windows Azure Template 16x9_r08a</vt:lpstr>
      <vt:lpstr>1_MS1444_Windows Azure Template 16x9_r08a</vt:lpstr>
      <vt:lpstr>A More Accurate Model for Finding Tutorial  Segments Explaining APIs</vt:lpstr>
      <vt:lpstr>Agenda</vt:lpstr>
      <vt:lpstr>Background</vt:lpstr>
      <vt:lpstr>Problem Statement</vt:lpstr>
      <vt:lpstr>Barriers</vt:lpstr>
      <vt:lpstr>Agenda</vt:lpstr>
      <vt:lpstr>Tutorial Datasets</vt:lpstr>
      <vt:lpstr>Tutorial Construction Steps</vt:lpstr>
      <vt:lpstr>Agenda</vt:lpstr>
      <vt:lpstr>Framework</vt:lpstr>
      <vt:lpstr>Text Similarity Approaches</vt:lpstr>
      <vt:lpstr>Feature Design</vt:lpstr>
      <vt:lpstr>Evaluation</vt:lpstr>
      <vt:lpstr>Agenda</vt:lpstr>
      <vt:lpstr>Research Questions</vt:lpstr>
      <vt:lpstr>Results of RQ1</vt:lpstr>
      <vt:lpstr>Results of RQ2</vt:lpstr>
      <vt:lpstr>Results of RQ3</vt:lpstr>
      <vt:lpstr>Results of RQ3 (cont’d)</vt:lpstr>
      <vt:lpstr>Conclusion</vt:lpstr>
      <vt:lpstr>Q &amp; A</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FITSEA</dc:title>
  <dc:subject>SANER</dc:subject>
  <dc:creator>Jingxuan Zhang</dc:creator>
  <cp:lastModifiedBy>cj</cp:lastModifiedBy>
  <cp:revision>1311</cp:revision>
  <cp:lastPrinted>2010-05-11T05:02:34Z</cp:lastPrinted>
  <dcterms:created xsi:type="dcterms:W3CDTF">2012-03-23T02:48:52Z</dcterms:created>
  <dcterms:modified xsi:type="dcterms:W3CDTF">2016-03-13T12:12:59Z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