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B18C8-6F23-41A1-81A9-8502A5534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F7CE6-6CF3-49F7-B6EE-3478736FA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7A69F-E385-4048-A944-2877F8B2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0877F-7DFE-4167-A5F5-522DA4F4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17AA3-8C9C-44F3-A26F-CCF35A8D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84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5F4E3-4996-4E2C-AE80-958E1468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B0BC12-E15C-4F0B-B024-C269A6D08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00C2D7-A7F9-45E5-B0EB-D5AA76A7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24B05-B790-4E50-A50D-347AA38D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2805D5-D5BC-4EDB-9B87-D41ACA6F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2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8007100-18FB-47FB-9F90-F84DF3B7B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D302F3-5B2B-4923-A323-D6457F202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4635B-172F-4F35-82D9-934B9A8D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3C2BA-E6C9-4582-B9AD-1D688596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D5ABF4-C605-41CC-B983-B43B0029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0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9E2FA-7FC9-45D6-A95A-6A7DAE42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861FEF-71DF-4B75-8286-F968580B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38F51C-9710-43A2-B463-38B16B85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62F9F-6403-4913-AA2D-204F7CBD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A724A3-390E-48F3-8D37-450F3E5A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8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CCD989-125D-427D-A6A2-9717036F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CDC7FD-7123-4D93-93FD-89FA3B259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B6699-6EF2-4F37-9B34-4F79FE47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32C49-73AA-48BA-9196-CB8CAD92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505191-1F6E-479C-B71E-9A531075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7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E31D0-28A7-4F0A-A38D-D729C833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FE875-8308-42E5-9835-6583DDA5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B91120-2C64-4534-908B-2B87FAF1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CAE8C0-DA9B-42B6-BEED-5B9FD90C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A69FF7-569D-49AC-90EF-02A49CD7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FBACA-7192-4A52-89F6-FBC1CAB7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9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621CD-902E-43E7-A662-0275062D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3A4DC4-BA2E-4DEA-9391-628FFDE3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F27393-E32E-476D-AC00-8CCCC5E3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60BF5B-BE56-4AEC-BBBF-F28E6E8CA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B43CB3-1017-406C-8ABF-6C3DE28E5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FB6AF9-0013-4A47-B238-76856455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CDB90-4D3D-41EB-A336-A3743B96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F04A81-7420-424C-9475-F2A59D75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68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72954-0580-4561-A046-00FBD456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93BF65-337F-4C2F-8A53-668984C9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C2A34D-BE7A-4556-8F2D-EF132340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2BEBF-0B80-48C8-935D-BC1B2ECF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9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FCB000-8867-4C04-9193-B8BED63B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5BDF73-78E2-4BBC-B244-F8541AB7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FA11BF-DA62-461A-B0DE-85DF0500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5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AA2E3-0198-4962-BE53-40CFEFE6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F1C405-8355-4960-A2DD-D702CEF3D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4C6D1F-EB4F-4D1F-9037-7BA7911C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031623-8FBF-4E26-926F-2530E2C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A785-DE3F-43EF-9C45-8697EFB4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026558-D65A-41E1-8294-BC67B5CD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00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FD05D-2131-4E83-A20F-5B997B59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FAA13B-1475-4B21-820C-08FCC4332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EAD1C5-475C-4EAE-A23C-AEA4EC1B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11268A-D6E6-4E31-AEE3-18D75786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4E86AF-9500-4439-95D0-2037077D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22F4FF-3213-4C81-B7B3-A4E21DD2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63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48474D-BA4F-4551-94B8-E8073CC3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43B73-DB02-4962-99F2-21125ED0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4E732F-DED5-4BEE-8F04-AA609515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C5BE-8752-42FC-97A9-C6520F4F4A8D}" type="datetimeFigureOut">
              <a:rPr lang="zh-TW" altLang="en-US" smtClean="0"/>
              <a:t>2018/1/16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2A06D8-6E11-4050-92CB-2C4D1606B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F35D49-70CA-4636-AB7A-45DE2CDC6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0613-1E44-4747-9810-1B1D6D8A17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8A3B68A-0EC9-42CD-85F2-22286E42B306}"/>
                  </a:ext>
                </a:extLst>
              </p:cNvPr>
              <p:cNvSpPr txBox="1"/>
              <p:nvPr/>
            </p:nvSpPr>
            <p:spPr>
              <a:xfrm>
                <a:off x="271670" y="172840"/>
                <a:ext cx="593034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TAKE_1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Last position in the image(1.2301m, 0.0536869m, 3.1074m)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T = 0.344s (to touch the ground)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-1.8893 m/s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-0.6314712 m/s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</a:t>
                </a:r>
                <a14:m>
                  <m:oMath xmlns:m="http://schemas.openxmlformats.org/officeDocument/2006/math">
                    <m:r>
                      <a:rPr kumimoji="0" lang="en-US" altLang="zh-TW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10.774 m/s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Final position ( 0m, -0.1635147m, 6.8131m 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       Final velocity  12.007 m/s</a:t>
                </a: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8A3B68A-0EC9-42CD-85F2-22286E42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0" y="172840"/>
                <a:ext cx="5930347" cy="3416320"/>
              </a:xfrm>
              <a:prstGeom prst="rect">
                <a:avLst/>
              </a:prstGeom>
              <a:blipFill>
                <a:blip r:embed="rId2"/>
                <a:stretch>
                  <a:fillRect l="-926" b="-1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5B6059-EBC9-472C-AB61-3727D2537EC6}"/>
                  </a:ext>
                </a:extLst>
              </p:cNvPr>
              <p:cNvSpPr txBox="1"/>
              <p:nvPr/>
            </p:nvSpPr>
            <p:spPr>
              <a:xfrm>
                <a:off x="6371409" y="172840"/>
                <a:ext cx="593034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TAKE_2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Last position in the image(1.6595m, -0.2211945m, 4.7816m)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T=0.3637s (to touch the ground)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-2.7796 m/s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-1.1282 m/s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18.086 m/s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Final position ( 0m, -0.6314516m, 11.358m)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                   Final velocity 19.2 m/s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D5B6059-EBC9-472C-AB61-3727D2537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409" y="172840"/>
                <a:ext cx="5930347" cy="3416320"/>
              </a:xfrm>
              <a:prstGeom prst="rect">
                <a:avLst/>
              </a:prstGeom>
              <a:blipFill>
                <a:blip r:embed="rId3"/>
                <a:stretch>
                  <a:fillRect l="-822" b="-1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6D773542-9821-4A63-8244-7749F5ADB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74" y="3589160"/>
            <a:ext cx="4027656" cy="3020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C3FB00-EC6E-473E-BA28-A56E01323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332" y="3589160"/>
            <a:ext cx="4027657" cy="3020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6EAAF8E-4137-42B9-9F11-A34C56ABD2FF}"/>
              </a:ext>
            </a:extLst>
          </p:cNvPr>
          <p:cNvSpPr txBox="1"/>
          <p:nvPr/>
        </p:nvSpPr>
        <p:spPr>
          <a:xfrm>
            <a:off x="4389555" y="6240570"/>
            <a:ext cx="5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1C4812-A7ED-4DE7-94D7-2CFF23CC251D}"/>
              </a:ext>
            </a:extLst>
          </p:cNvPr>
          <p:cNvSpPr txBox="1"/>
          <p:nvPr/>
        </p:nvSpPr>
        <p:spPr>
          <a:xfrm>
            <a:off x="10586214" y="6240570"/>
            <a:ext cx="5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39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 K</dc:creator>
  <cp:lastModifiedBy>CS K</cp:lastModifiedBy>
  <cp:revision>1</cp:revision>
  <dcterms:created xsi:type="dcterms:W3CDTF">2018-01-16T06:08:44Z</dcterms:created>
  <dcterms:modified xsi:type="dcterms:W3CDTF">2018-01-16T06:09:28Z</dcterms:modified>
</cp:coreProperties>
</file>