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23"/>
  </p:notesMasterIdLst>
  <p:sldIdLst>
    <p:sldId id="256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3C85ED-EBE5-430E-BFB7-970B7763D88A}" type="doc">
      <dgm:prSet loTypeId="urn:microsoft.com/office/officeart/2005/8/layout/vList5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BE4C48D0-0E78-47D9-B433-58069D14E923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정의 기능</a:t>
          </a:r>
          <a:endParaRPr lang="en-US" altLang="ko-KR" dirty="0">
            <a:solidFill>
              <a:schemeClr val="tx1"/>
            </a:solidFill>
          </a:endParaRPr>
        </a:p>
        <a:p>
          <a:pPr latinLnBrk="1"/>
          <a:r>
            <a:rPr lang="en-US" altLang="ko-KR" dirty="0">
              <a:solidFill>
                <a:schemeClr val="tx1"/>
              </a:solidFill>
            </a:rPr>
            <a:t>(Definition Facility)</a:t>
          </a:r>
          <a:endParaRPr lang="ko-KR" altLang="en-US" dirty="0">
            <a:solidFill>
              <a:schemeClr val="tx1"/>
            </a:solidFill>
          </a:endParaRPr>
        </a:p>
      </dgm:t>
    </dgm:pt>
    <dgm:pt modelId="{0E8AD457-3437-4194-A887-333815CA6009}" type="parTrans" cxnId="{812AC53F-BA3A-4519-BD01-960BA6A03B8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B4C186F-25C3-43B9-A9C1-8AC8BD0266ED}" type="sibTrans" cxnId="{812AC53F-BA3A-4519-BD01-960BA6A03B8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C37D57F-69D8-41F2-B3F2-0931DE83283C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데이터의</a:t>
          </a:r>
          <a:r>
            <a:rPr lang="en-US" altLang="ko-KR" dirty="0">
              <a:solidFill>
                <a:schemeClr val="tx1"/>
              </a:solidFill>
            </a:rPr>
            <a:t> </a:t>
          </a:r>
          <a:r>
            <a:rPr lang="ko-KR" altLang="en-US" dirty="0">
              <a:solidFill>
                <a:schemeClr val="tx1"/>
              </a:solidFill>
            </a:rPr>
            <a:t>형태</a:t>
          </a:r>
          <a:r>
            <a:rPr lang="en-US" altLang="ko-KR" dirty="0">
              <a:solidFill>
                <a:schemeClr val="tx1"/>
              </a:solidFill>
            </a:rPr>
            <a:t>, </a:t>
          </a:r>
          <a:r>
            <a:rPr lang="ko-KR" altLang="en-US" dirty="0">
              <a:solidFill>
                <a:schemeClr val="tx1"/>
              </a:solidFill>
            </a:rPr>
            <a:t>구조 등 데이터베이스의 저장에 관한 여러 가지 사항을 정의하는 기능</a:t>
          </a:r>
        </a:p>
      </dgm:t>
    </dgm:pt>
    <dgm:pt modelId="{D7600872-C63D-4A4A-B0E9-E1A632825458}" type="parTrans" cxnId="{0D70F9DF-A802-49B8-A816-031093430CC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68E8D53-72B4-4AD7-BBD7-E960BA4CDF9C}" type="sibTrans" cxnId="{0D70F9DF-A802-49B8-A816-031093430CC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FEB16C9-3C64-49D4-9975-3A2A30E082AD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조작</a:t>
          </a:r>
          <a:r>
            <a:rPr lang="en-US" altLang="ko-KR" dirty="0">
              <a:solidFill>
                <a:schemeClr val="tx1"/>
              </a:solidFill>
            </a:rPr>
            <a:t> </a:t>
          </a:r>
          <a:r>
            <a:rPr lang="ko-KR" altLang="en-US" dirty="0">
              <a:solidFill>
                <a:schemeClr val="tx1"/>
              </a:solidFill>
            </a:rPr>
            <a:t>기능</a:t>
          </a:r>
          <a:endParaRPr lang="en-US" altLang="ko-KR" dirty="0">
            <a:solidFill>
              <a:schemeClr val="tx1"/>
            </a:solidFill>
          </a:endParaRPr>
        </a:p>
        <a:p>
          <a:pPr latinLnBrk="1"/>
          <a:r>
            <a:rPr lang="en-US" altLang="ko-KR" dirty="0">
              <a:solidFill>
                <a:schemeClr val="tx1"/>
              </a:solidFill>
            </a:rPr>
            <a:t>(Manipulation Facility)</a:t>
          </a:r>
          <a:endParaRPr lang="ko-KR" altLang="en-US" dirty="0">
            <a:solidFill>
              <a:schemeClr val="tx1"/>
            </a:solidFill>
          </a:endParaRPr>
        </a:p>
      </dgm:t>
    </dgm:pt>
    <dgm:pt modelId="{69DA5876-9A6A-4314-9888-C7D30B0BECED}" type="parTrans" cxnId="{1573C396-C26C-455D-B9B0-A1CB612E931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D1BDF5A-C980-4FD0-B496-4A5513896B4C}" type="sibTrans" cxnId="{1573C396-C26C-455D-B9B0-A1CB612E931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FF55F5C-2CED-42D0-8A8C-301DBCBDEAE0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사용자가 이용할 수 있도록 요구에 따라 검색</a:t>
          </a:r>
          <a:r>
            <a:rPr lang="en-US" altLang="ko-KR" dirty="0">
              <a:solidFill>
                <a:schemeClr val="tx1"/>
              </a:solidFill>
            </a:rPr>
            <a:t>, </a:t>
          </a:r>
          <a:r>
            <a:rPr lang="ko-KR" altLang="en-US" dirty="0">
              <a:solidFill>
                <a:schemeClr val="tx1"/>
              </a:solidFill>
            </a:rPr>
            <a:t>갱신</a:t>
          </a:r>
          <a:r>
            <a:rPr lang="en-US" altLang="ko-KR" dirty="0">
              <a:solidFill>
                <a:schemeClr val="tx1"/>
              </a:solidFill>
            </a:rPr>
            <a:t>, </a:t>
          </a:r>
          <a:r>
            <a:rPr lang="ko-KR" altLang="en-US" dirty="0">
              <a:solidFill>
                <a:schemeClr val="tx1"/>
              </a:solidFill>
            </a:rPr>
            <a:t>삽입</a:t>
          </a:r>
          <a:r>
            <a:rPr lang="en-US" altLang="ko-KR" dirty="0">
              <a:solidFill>
                <a:schemeClr val="tx1"/>
              </a:solidFill>
            </a:rPr>
            <a:t>, </a:t>
          </a:r>
          <a:r>
            <a:rPr lang="ko-KR" altLang="en-US" dirty="0">
              <a:solidFill>
                <a:schemeClr val="tx1"/>
              </a:solidFill>
            </a:rPr>
            <a:t>삭제 등을 지원하는 기능</a:t>
          </a:r>
        </a:p>
      </dgm:t>
    </dgm:pt>
    <dgm:pt modelId="{9DDCD0B2-6691-4A55-971E-D6B4AAD85CD7}" type="parTrans" cxnId="{3F5A54C9-325A-4176-912B-005D32DD104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BEA0AA1-3965-4B4D-9784-60062D8E7355}" type="sibTrans" cxnId="{3F5A54C9-325A-4176-912B-005D32DD104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CB39081-FB12-406B-8632-3E292A13A41E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제어</a:t>
          </a:r>
          <a:r>
            <a:rPr lang="en-US" altLang="ko-KR" dirty="0">
              <a:solidFill>
                <a:schemeClr val="tx1"/>
              </a:solidFill>
            </a:rPr>
            <a:t> </a:t>
          </a:r>
          <a:r>
            <a:rPr lang="ko-KR" altLang="en-US" dirty="0">
              <a:solidFill>
                <a:schemeClr val="tx1"/>
              </a:solidFill>
            </a:rPr>
            <a:t>기능</a:t>
          </a:r>
          <a:endParaRPr lang="en-US" altLang="ko-KR" dirty="0">
            <a:solidFill>
              <a:schemeClr val="tx1"/>
            </a:solidFill>
          </a:endParaRPr>
        </a:p>
        <a:p>
          <a:pPr latinLnBrk="1"/>
          <a:r>
            <a:rPr lang="en-US" altLang="ko-KR" dirty="0">
              <a:solidFill>
                <a:schemeClr val="tx1"/>
              </a:solidFill>
            </a:rPr>
            <a:t>(Control Facility)</a:t>
          </a:r>
          <a:endParaRPr lang="ko-KR" altLang="en-US" dirty="0">
            <a:solidFill>
              <a:schemeClr val="tx1"/>
            </a:solidFill>
          </a:endParaRPr>
        </a:p>
      </dgm:t>
    </dgm:pt>
    <dgm:pt modelId="{38D6C07F-BEC6-4B13-9242-2DF4C0655D50}" type="parTrans" cxnId="{BEE2FFB2-40A9-46F6-854E-0915B944ACC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ED87B72-C32A-45E2-8600-D19854E08ADE}" type="sibTrans" cxnId="{BEE2FFB2-40A9-46F6-854E-0915B944ACC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6344C3B-6956-4082-968A-3FFC275F9B17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데이터의 정확성과 안전성 유지를 위한 기능으로</a:t>
          </a:r>
          <a:r>
            <a:rPr lang="en-US" altLang="ko-KR" dirty="0">
              <a:solidFill>
                <a:schemeClr val="tx1"/>
              </a:solidFill>
            </a:rPr>
            <a:t>, </a:t>
          </a:r>
          <a:r>
            <a:rPr lang="ko-KR" altLang="en-US" dirty="0">
              <a:solidFill>
                <a:schemeClr val="tx1"/>
              </a:solidFill>
            </a:rPr>
            <a:t>데이터 </a:t>
          </a:r>
          <a:r>
            <a:rPr lang="ko-KR" altLang="en-US" dirty="0" err="1">
              <a:solidFill>
                <a:schemeClr val="tx1"/>
              </a:solidFill>
            </a:rPr>
            <a:t>무결성</a:t>
          </a:r>
          <a:r>
            <a:rPr lang="ko-KR" altLang="en-US" dirty="0">
              <a:solidFill>
                <a:schemeClr val="tx1"/>
              </a:solidFill>
            </a:rPr>
            <a:t> 유지</a:t>
          </a:r>
          <a:r>
            <a:rPr lang="en-US" altLang="ko-KR" dirty="0">
              <a:solidFill>
                <a:schemeClr val="tx1"/>
              </a:solidFill>
            </a:rPr>
            <a:t>, </a:t>
          </a:r>
          <a:r>
            <a:rPr lang="ko-KR" altLang="en-US" dirty="0">
              <a:solidFill>
                <a:schemeClr val="tx1"/>
              </a:solidFill>
            </a:rPr>
            <a:t>보안</a:t>
          </a:r>
          <a:r>
            <a:rPr lang="en-US" altLang="ko-KR" dirty="0">
              <a:solidFill>
                <a:schemeClr val="tx1"/>
              </a:solidFill>
            </a:rPr>
            <a:t>, </a:t>
          </a:r>
          <a:r>
            <a:rPr lang="ko-KR" altLang="en-US" dirty="0">
              <a:solidFill>
                <a:schemeClr val="tx1"/>
              </a:solidFill>
            </a:rPr>
            <a:t>병행 제어 등을 제공</a:t>
          </a:r>
        </a:p>
      </dgm:t>
    </dgm:pt>
    <dgm:pt modelId="{2AB79822-D495-4AB0-B625-4C432E8C3D1F}" type="parTrans" cxnId="{07C1A565-C7E8-4C16-90AB-AD44E42C85A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50BD465-00C7-4BAA-AAFE-00D1B3D9F52D}" type="sibTrans" cxnId="{07C1A565-C7E8-4C16-90AB-AD44E42C85A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A36898C-564E-497B-8746-2560B7673B29}" type="pres">
      <dgm:prSet presAssocID="{2B3C85ED-EBE5-430E-BFB7-970B7763D88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3A1D40-3443-4088-848C-90CEC8E59875}" type="pres">
      <dgm:prSet presAssocID="{BE4C48D0-0E78-47D9-B433-58069D14E923}" presName="linNode" presStyleCnt="0"/>
      <dgm:spPr/>
    </dgm:pt>
    <dgm:pt modelId="{124A4897-70E3-4A98-9D20-158EE426E7DA}" type="pres">
      <dgm:prSet presAssocID="{BE4C48D0-0E78-47D9-B433-58069D14E923}" presName="parentText" presStyleLbl="node1" presStyleIdx="0" presStyleCnt="3" custScaleX="75689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003A3C-1868-43A6-94AC-EB85F9247DAB}" type="pres">
      <dgm:prSet presAssocID="{BE4C48D0-0E78-47D9-B433-58069D14E923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7A5733-A70E-4793-A82E-F0DD664CEEA4}" type="pres">
      <dgm:prSet presAssocID="{EB4C186F-25C3-43B9-A9C1-8AC8BD0266ED}" presName="sp" presStyleCnt="0"/>
      <dgm:spPr/>
    </dgm:pt>
    <dgm:pt modelId="{5895684C-12A9-4A40-8C5C-C9AC3CF642B8}" type="pres">
      <dgm:prSet presAssocID="{3FEB16C9-3C64-49D4-9975-3A2A30E082AD}" presName="linNode" presStyleCnt="0"/>
      <dgm:spPr/>
    </dgm:pt>
    <dgm:pt modelId="{AD9444FD-3513-4E42-A89F-2135997E2F81}" type="pres">
      <dgm:prSet presAssocID="{3FEB16C9-3C64-49D4-9975-3A2A30E082AD}" presName="parentText" presStyleLbl="node1" presStyleIdx="1" presStyleCnt="3" custScaleX="75689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3DC810-5DE8-47B9-A301-38CCF8262E06}" type="pres">
      <dgm:prSet presAssocID="{3FEB16C9-3C64-49D4-9975-3A2A30E082AD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9C78F30-E929-40A0-9F6E-D213673021DE}" type="pres">
      <dgm:prSet presAssocID="{ED1BDF5A-C980-4FD0-B496-4A5513896B4C}" presName="sp" presStyleCnt="0"/>
      <dgm:spPr/>
    </dgm:pt>
    <dgm:pt modelId="{364F3C0A-8D18-44D9-BF3E-0587F1C99E89}" type="pres">
      <dgm:prSet presAssocID="{2CB39081-FB12-406B-8632-3E292A13A41E}" presName="linNode" presStyleCnt="0"/>
      <dgm:spPr/>
    </dgm:pt>
    <dgm:pt modelId="{B81C64E3-B89C-4336-9231-37606C151B20}" type="pres">
      <dgm:prSet presAssocID="{2CB39081-FB12-406B-8632-3E292A13A41E}" presName="parentText" presStyleLbl="node1" presStyleIdx="2" presStyleCnt="3" custScaleX="75689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8ED968-38C6-4E1C-86B9-6C87FA0B3FA4}" type="pres">
      <dgm:prSet presAssocID="{2CB39081-FB12-406B-8632-3E292A13A41E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02D1D59-EDC2-4C33-AFD0-6347D4B24C6F}" type="presOf" srcId="{2B3C85ED-EBE5-430E-BFB7-970B7763D88A}" destId="{CA36898C-564E-497B-8746-2560B7673B29}" srcOrd="0" destOrd="0" presId="urn:microsoft.com/office/officeart/2005/8/layout/vList5"/>
    <dgm:cxn modelId="{2A4966D2-26BC-4F93-9275-C387D49F98EE}" type="presOf" srcId="{3FEB16C9-3C64-49D4-9975-3A2A30E082AD}" destId="{AD9444FD-3513-4E42-A89F-2135997E2F81}" srcOrd="0" destOrd="0" presId="urn:microsoft.com/office/officeart/2005/8/layout/vList5"/>
    <dgm:cxn modelId="{284F0F53-31DE-40DC-B3AB-F0F4A9ABA5C7}" type="presOf" srcId="{96344C3B-6956-4082-968A-3FFC275F9B17}" destId="{928ED968-38C6-4E1C-86B9-6C87FA0B3FA4}" srcOrd="0" destOrd="0" presId="urn:microsoft.com/office/officeart/2005/8/layout/vList5"/>
    <dgm:cxn modelId="{1573C396-C26C-455D-B9B0-A1CB612E931E}" srcId="{2B3C85ED-EBE5-430E-BFB7-970B7763D88A}" destId="{3FEB16C9-3C64-49D4-9975-3A2A30E082AD}" srcOrd="1" destOrd="0" parTransId="{69DA5876-9A6A-4314-9888-C7D30B0BECED}" sibTransId="{ED1BDF5A-C980-4FD0-B496-4A5513896B4C}"/>
    <dgm:cxn modelId="{812AC53F-BA3A-4519-BD01-960BA6A03B8C}" srcId="{2B3C85ED-EBE5-430E-BFB7-970B7763D88A}" destId="{BE4C48D0-0E78-47D9-B433-58069D14E923}" srcOrd="0" destOrd="0" parTransId="{0E8AD457-3437-4194-A887-333815CA6009}" sibTransId="{EB4C186F-25C3-43B9-A9C1-8AC8BD0266ED}"/>
    <dgm:cxn modelId="{07C1A565-C7E8-4C16-90AB-AD44E42C85AD}" srcId="{2CB39081-FB12-406B-8632-3E292A13A41E}" destId="{96344C3B-6956-4082-968A-3FFC275F9B17}" srcOrd="0" destOrd="0" parTransId="{2AB79822-D495-4AB0-B625-4C432E8C3D1F}" sibTransId="{250BD465-00C7-4BAA-AAFE-00D1B3D9F52D}"/>
    <dgm:cxn modelId="{E28598DC-A449-4279-B6D2-904E1F410D9B}" type="presOf" srcId="{BE4C48D0-0E78-47D9-B433-58069D14E923}" destId="{124A4897-70E3-4A98-9D20-158EE426E7DA}" srcOrd="0" destOrd="0" presId="urn:microsoft.com/office/officeart/2005/8/layout/vList5"/>
    <dgm:cxn modelId="{60B017AA-4BB6-4EEF-8553-6DA201F74400}" type="presOf" srcId="{CFF55F5C-2CED-42D0-8A8C-301DBCBDEAE0}" destId="{8D3DC810-5DE8-47B9-A301-38CCF8262E06}" srcOrd="0" destOrd="0" presId="urn:microsoft.com/office/officeart/2005/8/layout/vList5"/>
    <dgm:cxn modelId="{3F5A54C9-325A-4176-912B-005D32DD104E}" srcId="{3FEB16C9-3C64-49D4-9975-3A2A30E082AD}" destId="{CFF55F5C-2CED-42D0-8A8C-301DBCBDEAE0}" srcOrd="0" destOrd="0" parTransId="{9DDCD0B2-6691-4A55-971E-D6B4AAD85CD7}" sibTransId="{5BEA0AA1-3965-4B4D-9784-60062D8E7355}"/>
    <dgm:cxn modelId="{0D8589A7-7861-4077-8623-4DCA60FFE3F4}" type="presOf" srcId="{2C37D57F-69D8-41F2-B3F2-0931DE83283C}" destId="{D5003A3C-1868-43A6-94AC-EB85F9247DAB}" srcOrd="0" destOrd="0" presId="urn:microsoft.com/office/officeart/2005/8/layout/vList5"/>
    <dgm:cxn modelId="{0D70F9DF-A802-49B8-A816-031093430CCB}" srcId="{BE4C48D0-0E78-47D9-B433-58069D14E923}" destId="{2C37D57F-69D8-41F2-B3F2-0931DE83283C}" srcOrd="0" destOrd="0" parTransId="{D7600872-C63D-4A4A-B0E9-E1A632825458}" sibTransId="{268E8D53-72B4-4AD7-BBD7-E960BA4CDF9C}"/>
    <dgm:cxn modelId="{F708AAFB-67DD-458A-824F-388ACFA40058}" type="presOf" srcId="{2CB39081-FB12-406B-8632-3E292A13A41E}" destId="{B81C64E3-B89C-4336-9231-37606C151B20}" srcOrd="0" destOrd="0" presId="urn:microsoft.com/office/officeart/2005/8/layout/vList5"/>
    <dgm:cxn modelId="{BEE2FFB2-40A9-46F6-854E-0915B944ACCB}" srcId="{2B3C85ED-EBE5-430E-BFB7-970B7763D88A}" destId="{2CB39081-FB12-406B-8632-3E292A13A41E}" srcOrd="2" destOrd="0" parTransId="{38D6C07F-BEC6-4B13-9242-2DF4C0655D50}" sibTransId="{CED87B72-C32A-45E2-8600-D19854E08ADE}"/>
    <dgm:cxn modelId="{C308DE4F-F00D-499D-A935-EC659D175B24}" type="presParOf" srcId="{CA36898C-564E-497B-8746-2560B7673B29}" destId="{6C3A1D40-3443-4088-848C-90CEC8E59875}" srcOrd="0" destOrd="0" presId="urn:microsoft.com/office/officeart/2005/8/layout/vList5"/>
    <dgm:cxn modelId="{81D7C37B-E3C9-41F0-ABEF-9633C7C2E2C7}" type="presParOf" srcId="{6C3A1D40-3443-4088-848C-90CEC8E59875}" destId="{124A4897-70E3-4A98-9D20-158EE426E7DA}" srcOrd="0" destOrd="0" presId="urn:microsoft.com/office/officeart/2005/8/layout/vList5"/>
    <dgm:cxn modelId="{A842D69E-857F-46E5-98F9-6D20DA27171A}" type="presParOf" srcId="{6C3A1D40-3443-4088-848C-90CEC8E59875}" destId="{D5003A3C-1868-43A6-94AC-EB85F9247DAB}" srcOrd="1" destOrd="0" presId="urn:microsoft.com/office/officeart/2005/8/layout/vList5"/>
    <dgm:cxn modelId="{65E94608-4D0A-41EF-96C9-1E6D427314A3}" type="presParOf" srcId="{CA36898C-564E-497B-8746-2560B7673B29}" destId="{D57A5733-A70E-4793-A82E-F0DD664CEEA4}" srcOrd="1" destOrd="0" presId="urn:microsoft.com/office/officeart/2005/8/layout/vList5"/>
    <dgm:cxn modelId="{519587E5-CEA7-48E8-BCCD-B6A46C3828A6}" type="presParOf" srcId="{CA36898C-564E-497B-8746-2560B7673B29}" destId="{5895684C-12A9-4A40-8C5C-C9AC3CF642B8}" srcOrd="2" destOrd="0" presId="urn:microsoft.com/office/officeart/2005/8/layout/vList5"/>
    <dgm:cxn modelId="{039DB68C-410B-4597-81B1-314CAB673896}" type="presParOf" srcId="{5895684C-12A9-4A40-8C5C-C9AC3CF642B8}" destId="{AD9444FD-3513-4E42-A89F-2135997E2F81}" srcOrd="0" destOrd="0" presId="urn:microsoft.com/office/officeart/2005/8/layout/vList5"/>
    <dgm:cxn modelId="{8C3F927F-4D67-40CD-89C5-9D28AC7E0942}" type="presParOf" srcId="{5895684C-12A9-4A40-8C5C-C9AC3CF642B8}" destId="{8D3DC810-5DE8-47B9-A301-38CCF8262E06}" srcOrd="1" destOrd="0" presId="urn:microsoft.com/office/officeart/2005/8/layout/vList5"/>
    <dgm:cxn modelId="{1D808401-C0FF-4B3A-A6CA-95073239F30D}" type="presParOf" srcId="{CA36898C-564E-497B-8746-2560B7673B29}" destId="{09C78F30-E929-40A0-9F6E-D213673021DE}" srcOrd="3" destOrd="0" presId="urn:microsoft.com/office/officeart/2005/8/layout/vList5"/>
    <dgm:cxn modelId="{109693FC-D9C1-4501-813A-562A9096DEA3}" type="presParOf" srcId="{CA36898C-564E-497B-8746-2560B7673B29}" destId="{364F3C0A-8D18-44D9-BF3E-0587F1C99E89}" srcOrd="4" destOrd="0" presId="urn:microsoft.com/office/officeart/2005/8/layout/vList5"/>
    <dgm:cxn modelId="{287E7A59-4A9A-4C76-BE46-C4D58B4C4E3D}" type="presParOf" srcId="{364F3C0A-8D18-44D9-BF3E-0587F1C99E89}" destId="{B81C64E3-B89C-4336-9231-37606C151B20}" srcOrd="0" destOrd="0" presId="urn:microsoft.com/office/officeart/2005/8/layout/vList5"/>
    <dgm:cxn modelId="{563CFF31-0715-4389-B3EB-B605EBCE4AD8}" type="presParOf" srcId="{364F3C0A-8D18-44D9-BF3E-0587F1C99E89}" destId="{928ED968-38C6-4E1C-86B9-6C87FA0B3FA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55AEB9-83ED-4E27-AD49-D48701BADEED}" type="doc">
      <dgm:prSet loTypeId="urn:microsoft.com/office/officeart/2005/8/layout/hList1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F0B0D878-C647-4030-B88D-426709BA0CBB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rgbClr val="FF0000"/>
              </a:solidFill>
            </a:rPr>
            <a:t>장점</a:t>
          </a:r>
        </a:p>
      </dgm:t>
    </dgm:pt>
    <dgm:pt modelId="{A181F72E-56A6-4C0E-A686-BE5E86F42788}" type="parTrans" cxnId="{AE547501-622C-4068-BBDF-084835500D18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8D90DCF-3E57-433E-84C2-B24D154DD759}" type="sibTrans" cxnId="{AE547501-622C-4068-BBDF-084835500D18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F222859-CB00-4331-8C53-9282984E282C}">
      <dgm:prSet phldrT="[텍스트]"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데이터의 중복성과 종속성 최소화</a:t>
          </a:r>
          <a:endParaRPr lang="ko-KR" altLang="en-US" dirty="0">
            <a:solidFill>
              <a:schemeClr val="tx1"/>
            </a:solidFill>
          </a:endParaRPr>
        </a:p>
      </dgm:t>
    </dgm:pt>
    <dgm:pt modelId="{6DBCAD03-356E-43E9-BFEB-6055DD89E701}" type="parTrans" cxnId="{C595FD28-33B0-4D9F-88E2-D8570C50A6C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E895CEE-15E3-4681-90C1-2FEAC145823C}" type="sibTrans" cxnId="{C595FD28-33B0-4D9F-88E2-D8570C50A6C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49A0726-E9F0-4BA6-98A8-5BE22E381724}">
      <dgm:prSet phldrT="[텍스트]"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일관성 유지</a:t>
          </a:r>
          <a:endParaRPr lang="ko-KR" altLang="en-US" dirty="0">
            <a:solidFill>
              <a:schemeClr val="tx1"/>
            </a:solidFill>
          </a:endParaRPr>
        </a:p>
      </dgm:t>
    </dgm:pt>
    <dgm:pt modelId="{1113D77D-AB5C-46AA-8402-0450269886A2}" type="parTrans" cxnId="{E44F1800-8F81-42E9-9A4B-79734020DCD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034D923-C338-4421-9700-AADE2617944F}" type="sibTrans" cxnId="{E44F1800-8F81-42E9-9A4B-79734020DCD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79CEF1F-7DB3-42D9-8880-027B13246B08}">
      <dgm:prSet phldrT="[텍스트]"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단점</a:t>
          </a:r>
          <a:endParaRPr lang="ko-KR" altLang="en-US" dirty="0">
            <a:solidFill>
              <a:schemeClr val="tx1"/>
            </a:solidFill>
          </a:endParaRPr>
        </a:p>
      </dgm:t>
    </dgm:pt>
    <dgm:pt modelId="{4023FEF4-22F3-4313-8EAC-62038C85CD59}" type="parTrans" cxnId="{73F5F62D-F366-4EF3-8EDE-FE8ABF3BDE3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AB2FEA7-3A28-49AE-9DDA-59435F50665A}" type="sibTrans" cxnId="{73F5F62D-F366-4EF3-8EDE-FE8ABF3BDE3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0398ED6-4012-4358-B0CD-C779E654AB63}">
      <dgm:prSet phldrT="[텍스트]"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많은 운영비 소요</a:t>
          </a:r>
          <a:endParaRPr lang="ko-KR" altLang="en-US" dirty="0">
            <a:solidFill>
              <a:schemeClr val="tx1"/>
            </a:solidFill>
          </a:endParaRPr>
        </a:p>
      </dgm:t>
    </dgm:pt>
    <dgm:pt modelId="{C75CEC71-3115-47B1-896A-72F122A10C5A}" type="parTrans" cxnId="{F5855CB4-E5C0-4F75-9986-2D3255160D18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2003479-C312-4978-A4DE-60517CD8BAE5}" type="sibTrans" cxnId="{F5855CB4-E5C0-4F75-9986-2D3255160D18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82CE696-CDCD-4B92-A8E0-3A851AB93716}">
      <dgm:prSet phldrT="[텍스트]"/>
      <dgm:spPr/>
      <dgm:t>
        <a:bodyPr/>
        <a:lstStyle/>
        <a:p>
          <a:pPr latinLnBrk="1"/>
          <a:r>
            <a:rPr lang="en-US" altLang="ko-KR" dirty="0">
              <a:solidFill>
                <a:schemeClr val="tx1"/>
              </a:solidFill>
            </a:rPr>
            <a:t>Backup(</a:t>
          </a:r>
          <a:r>
            <a:rPr lang="ko-KR" altLang="en-US" dirty="0">
              <a:solidFill>
                <a:schemeClr val="tx1"/>
              </a:solidFill>
            </a:rPr>
            <a:t>백업</a:t>
          </a:r>
          <a:r>
            <a:rPr lang="en-US" altLang="ko-KR" dirty="0">
              <a:solidFill>
                <a:schemeClr val="tx1"/>
              </a:solidFill>
            </a:rPr>
            <a:t>)</a:t>
          </a:r>
          <a:r>
            <a:rPr lang="ko-KR" altLang="en-US" dirty="0">
              <a:solidFill>
                <a:schemeClr val="tx1"/>
              </a:solidFill>
            </a:rPr>
            <a:t>과 </a:t>
          </a:r>
          <a:r>
            <a:rPr lang="en-US" altLang="ko-KR" dirty="0">
              <a:solidFill>
                <a:schemeClr val="tx1"/>
              </a:solidFill>
            </a:rPr>
            <a:t>Recovery(</a:t>
          </a:r>
          <a:r>
            <a:rPr lang="ko-KR" altLang="en-US" dirty="0">
              <a:solidFill>
                <a:schemeClr val="tx1"/>
              </a:solidFill>
            </a:rPr>
            <a:t>회복</a:t>
          </a:r>
          <a:r>
            <a:rPr lang="en-US" altLang="ko-KR" dirty="0">
              <a:solidFill>
                <a:schemeClr val="tx1"/>
              </a:solidFill>
            </a:rPr>
            <a:t>)</a:t>
          </a:r>
          <a:r>
            <a:rPr lang="ko-KR" altLang="en-US" dirty="0">
              <a:solidFill>
                <a:schemeClr val="tx1"/>
              </a:solidFill>
            </a:rPr>
            <a:t>의</a:t>
          </a:r>
          <a:r>
            <a:rPr lang="en-US" altLang="ko-KR" dirty="0">
              <a:solidFill>
                <a:schemeClr val="tx1"/>
              </a:solidFill>
            </a:rPr>
            <a:t> </a:t>
          </a:r>
          <a:r>
            <a:rPr lang="ko-KR" altLang="en-US" dirty="0">
              <a:solidFill>
                <a:schemeClr val="tx1"/>
              </a:solidFill>
            </a:rPr>
            <a:t>어려움</a:t>
          </a:r>
        </a:p>
      </dgm:t>
    </dgm:pt>
    <dgm:pt modelId="{013C1075-FEEC-4640-880F-3FD4260D1B8A}" type="parTrans" cxnId="{189C317B-19A7-4157-96E0-2C8EEB40731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5599592-3879-4707-BB5A-F78D4BDC9D0D}" type="sibTrans" cxnId="{189C317B-19A7-4157-96E0-2C8EEB40731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DFAB27D8-D0A4-49EE-A0A0-6657A3E81371}">
      <dgm:prSet phldrT="[텍스트]"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무결성 유지</a:t>
          </a:r>
          <a:endParaRPr lang="ko-KR" altLang="en-US" dirty="0">
            <a:solidFill>
              <a:schemeClr val="tx1"/>
            </a:solidFill>
          </a:endParaRPr>
        </a:p>
      </dgm:t>
    </dgm:pt>
    <dgm:pt modelId="{AD016DE3-80E0-43DC-B584-35C11E790304}" type="parTrans" cxnId="{875BF935-E4BC-4CD3-96B0-54319F399906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17440C1-748D-42C2-B184-FA6D52A2F70E}" type="sibTrans" cxnId="{875BF935-E4BC-4CD3-96B0-54319F399906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6C92023-AE75-4B74-BFB4-34A9313893F2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사용자 간의 데이터 공유</a:t>
          </a:r>
        </a:p>
      </dgm:t>
    </dgm:pt>
    <dgm:pt modelId="{91D81E9F-6304-4BA0-AC3B-27B970B91667}" type="parTrans" cxnId="{3943D299-9780-4CFF-B859-CFDCC6E1DFE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6268068-2F39-4287-88EB-E81F9D5E9719}" type="sibTrans" cxnId="{3943D299-9780-4CFF-B859-CFDCC6E1DFE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33782FF-4E5B-49C4-AE78-D88E87BCF404}">
      <dgm:prSet phldrT="[텍스트]"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보안 유지가 가능</a:t>
          </a:r>
          <a:endParaRPr lang="ko-KR" altLang="en-US" dirty="0">
            <a:solidFill>
              <a:schemeClr val="tx1"/>
            </a:solidFill>
          </a:endParaRPr>
        </a:p>
      </dgm:t>
    </dgm:pt>
    <dgm:pt modelId="{F93B5C6B-FD45-4BE4-983F-B3544E399B5B}" type="parTrans" cxnId="{E55303E6-21A0-4A07-8A78-1FCE94B178E4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DB5B6C3-4A27-40AC-AF60-59ED6AA7227D}" type="sibTrans" cxnId="{E55303E6-21A0-4A07-8A78-1FCE94B178E4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1ED886A-1658-4398-B899-1A4BD8252749}">
      <dgm:prSet phldrT="[텍스트]"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데이터의 표준화 구현이 가능</a:t>
          </a:r>
          <a:endParaRPr lang="ko-KR" altLang="en-US" dirty="0">
            <a:solidFill>
              <a:schemeClr val="tx1"/>
            </a:solidFill>
          </a:endParaRPr>
        </a:p>
      </dgm:t>
    </dgm:pt>
    <dgm:pt modelId="{578A21C4-2F71-4659-B797-6119325F6A30}" type="parTrans" cxnId="{B5B6D32B-0FAF-4F62-8640-C0BC17982AC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4D1A857-9F4F-46B0-A63B-0C4600510D3E}" type="sibTrans" cxnId="{B5B6D32B-0FAF-4F62-8640-C0BC17982AC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4C5BC2C-F6AB-4027-BDE5-856CA55D5BEF}">
      <dgm:prSet phldrT="[텍스트]"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자료 처리가 복잡</a:t>
          </a:r>
          <a:endParaRPr lang="ko-KR" altLang="en-US" dirty="0">
            <a:solidFill>
              <a:schemeClr val="tx1"/>
            </a:solidFill>
          </a:endParaRPr>
        </a:p>
      </dgm:t>
    </dgm:pt>
    <dgm:pt modelId="{4C3160B6-2D52-481C-B739-D79404477413}" type="parTrans" cxnId="{D7405FAF-B388-4707-BEA7-4DC2DD17A9A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C7B3C84-AA12-4CE3-887B-45B4288BA8EA}" type="sibTrans" cxnId="{D7405FAF-B388-4707-BEA7-4DC2DD17A9A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4C8AF00-83B4-4931-B96E-B0F7FE15C195}">
      <dgm:prSet phldrT="[텍스트]"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데이터의 독립성 유지</a:t>
          </a:r>
          <a:endParaRPr lang="ko-KR" altLang="en-US" dirty="0">
            <a:solidFill>
              <a:schemeClr val="tx1"/>
            </a:solidFill>
          </a:endParaRPr>
        </a:p>
      </dgm:t>
    </dgm:pt>
    <dgm:pt modelId="{9484C68B-411D-4D65-96CA-5E85604389A4}" type="parTrans" cxnId="{CD6F0858-B67B-4D4F-87D5-3E01E698055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5865037-E81D-4677-9163-7F535E91E061}" type="sibTrans" cxnId="{CD6F0858-B67B-4D4F-87D5-3E01E698055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F6674E1-EFCD-4A7A-82DE-1CC61BE458A7}" type="pres">
      <dgm:prSet presAssocID="{9455AEB9-83ED-4E27-AD49-D48701BADEE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02462D-98D6-476A-B7F1-DEB5B7104240}" type="pres">
      <dgm:prSet presAssocID="{F0B0D878-C647-4030-B88D-426709BA0CBB}" presName="composite" presStyleCnt="0"/>
      <dgm:spPr/>
    </dgm:pt>
    <dgm:pt modelId="{E1DFBD24-7D0C-4625-A64B-00411CB2D1F3}" type="pres">
      <dgm:prSet presAssocID="{F0B0D878-C647-4030-B88D-426709BA0CB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428AA3-9D17-4935-93AA-7D566E5EFA52}" type="pres">
      <dgm:prSet presAssocID="{F0B0D878-C647-4030-B88D-426709BA0CB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AC35E3-A762-4136-BA61-4B69C2653F98}" type="pres">
      <dgm:prSet presAssocID="{58D90DCF-3E57-433E-84C2-B24D154DD759}" presName="space" presStyleCnt="0"/>
      <dgm:spPr/>
    </dgm:pt>
    <dgm:pt modelId="{2062B62B-C0A3-47FA-BC48-72E0C2CC3AC5}" type="pres">
      <dgm:prSet presAssocID="{E79CEF1F-7DB3-42D9-8880-027B13246B08}" presName="composite" presStyleCnt="0"/>
      <dgm:spPr/>
    </dgm:pt>
    <dgm:pt modelId="{F0ED7DD0-639D-4DF4-93D6-2B0FC09D8B7D}" type="pres">
      <dgm:prSet presAssocID="{E79CEF1F-7DB3-42D9-8880-027B13246B0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F7FE47-0D1C-4DE3-A725-0C2B513DF4FE}" type="pres">
      <dgm:prSet presAssocID="{E79CEF1F-7DB3-42D9-8880-027B13246B08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75BF935-E4BC-4CD3-96B0-54319F399906}" srcId="{F0B0D878-C647-4030-B88D-426709BA0CBB}" destId="{DFAB27D8-D0A4-49EE-A0A0-6657A3E81371}" srcOrd="3" destOrd="0" parTransId="{AD016DE3-80E0-43DC-B584-35C11E790304}" sibTransId="{917440C1-748D-42C2-B184-FA6D52A2F70E}"/>
    <dgm:cxn modelId="{73F5F62D-F366-4EF3-8EDE-FE8ABF3BDE37}" srcId="{9455AEB9-83ED-4E27-AD49-D48701BADEED}" destId="{E79CEF1F-7DB3-42D9-8880-027B13246B08}" srcOrd="1" destOrd="0" parTransId="{4023FEF4-22F3-4313-8EAC-62038C85CD59}" sibTransId="{AAB2FEA7-3A28-49AE-9DDA-59435F50665A}"/>
    <dgm:cxn modelId="{AE547501-622C-4068-BBDF-084835500D18}" srcId="{9455AEB9-83ED-4E27-AD49-D48701BADEED}" destId="{F0B0D878-C647-4030-B88D-426709BA0CBB}" srcOrd="0" destOrd="0" parTransId="{A181F72E-56A6-4C0E-A686-BE5E86F42788}" sibTransId="{58D90DCF-3E57-433E-84C2-B24D154DD759}"/>
    <dgm:cxn modelId="{2A5C023C-067F-4EA8-A2A9-D924A25ECF05}" type="presOf" srcId="{849A0726-E9F0-4BA6-98A8-5BE22E381724}" destId="{1A428AA3-9D17-4935-93AA-7D566E5EFA52}" srcOrd="0" destOrd="2" presId="urn:microsoft.com/office/officeart/2005/8/layout/hList1"/>
    <dgm:cxn modelId="{25B72399-6706-49E2-8469-7AE6BB0BD656}" type="presOf" srcId="{A6C92023-AE75-4B74-BFB4-34A9313893F2}" destId="{1A428AA3-9D17-4935-93AA-7D566E5EFA52}" srcOrd="0" destOrd="4" presId="urn:microsoft.com/office/officeart/2005/8/layout/hList1"/>
    <dgm:cxn modelId="{A116CCF2-867A-4712-906F-A53FBDFE62E0}" type="presOf" srcId="{F1ED886A-1658-4398-B899-1A4BD8252749}" destId="{1A428AA3-9D17-4935-93AA-7D566E5EFA52}" srcOrd="0" destOrd="6" presId="urn:microsoft.com/office/officeart/2005/8/layout/hList1"/>
    <dgm:cxn modelId="{7EA2C2F3-13D6-44A2-862C-4BB6A9548E9E}" type="presOf" srcId="{74C8AF00-83B4-4931-B96E-B0F7FE15C195}" destId="{1A428AA3-9D17-4935-93AA-7D566E5EFA52}" srcOrd="0" destOrd="1" presId="urn:microsoft.com/office/officeart/2005/8/layout/hList1"/>
    <dgm:cxn modelId="{415FABC3-5B9F-49EE-BCA8-1B3B483D9F4E}" type="presOf" srcId="{EF222859-CB00-4331-8C53-9282984E282C}" destId="{1A428AA3-9D17-4935-93AA-7D566E5EFA52}" srcOrd="0" destOrd="0" presId="urn:microsoft.com/office/officeart/2005/8/layout/hList1"/>
    <dgm:cxn modelId="{E55303E6-21A0-4A07-8A78-1FCE94B178E4}" srcId="{F0B0D878-C647-4030-B88D-426709BA0CBB}" destId="{A33782FF-4E5B-49C4-AE78-D88E87BCF404}" srcOrd="5" destOrd="0" parTransId="{F93B5C6B-FD45-4BE4-983F-B3544E399B5B}" sibTransId="{8DB5B6C3-4A27-40AC-AF60-59ED6AA7227D}"/>
    <dgm:cxn modelId="{5DE6FF5B-D537-4F4D-BCAE-43AAA3E8FD80}" type="presOf" srcId="{DFAB27D8-D0A4-49EE-A0A0-6657A3E81371}" destId="{1A428AA3-9D17-4935-93AA-7D566E5EFA52}" srcOrd="0" destOrd="3" presId="urn:microsoft.com/office/officeart/2005/8/layout/hList1"/>
    <dgm:cxn modelId="{C595FD28-33B0-4D9F-88E2-D8570C50A6C7}" srcId="{F0B0D878-C647-4030-B88D-426709BA0CBB}" destId="{EF222859-CB00-4331-8C53-9282984E282C}" srcOrd="0" destOrd="0" parTransId="{6DBCAD03-356E-43E9-BFEB-6055DD89E701}" sibTransId="{4E895CEE-15E3-4681-90C1-2FEAC145823C}"/>
    <dgm:cxn modelId="{72BF4F15-D235-4E50-A348-B19A918A44DF}" type="presOf" srcId="{382CE696-CDCD-4B92-A8E0-3A851AB93716}" destId="{26F7FE47-0D1C-4DE3-A725-0C2B513DF4FE}" srcOrd="0" destOrd="2" presId="urn:microsoft.com/office/officeart/2005/8/layout/hList1"/>
    <dgm:cxn modelId="{3943D299-9780-4CFF-B859-CFDCC6E1DFE3}" srcId="{F0B0D878-C647-4030-B88D-426709BA0CBB}" destId="{A6C92023-AE75-4B74-BFB4-34A9313893F2}" srcOrd="4" destOrd="0" parTransId="{91D81E9F-6304-4BA0-AC3B-27B970B91667}" sibTransId="{86268068-2F39-4287-88EB-E81F9D5E9719}"/>
    <dgm:cxn modelId="{B5B6D32B-0FAF-4F62-8640-C0BC17982AC1}" srcId="{F0B0D878-C647-4030-B88D-426709BA0CBB}" destId="{F1ED886A-1658-4398-B899-1A4BD8252749}" srcOrd="6" destOrd="0" parTransId="{578A21C4-2F71-4659-B797-6119325F6A30}" sibTransId="{34D1A857-9F4F-46B0-A63B-0C4600510D3E}"/>
    <dgm:cxn modelId="{BFACBCF9-6808-4B67-B4C2-FD477B1D78F9}" type="presOf" srcId="{54C5BC2C-F6AB-4027-BDE5-856CA55D5BEF}" destId="{26F7FE47-0D1C-4DE3-A725-0C2B513DF4FE}" srcOrd="0" destOrd="1" presId="urn:microsoft.com/office/officeart/2005/8/layout/hList1"/>
    <dgm:cxn modelId="{D7405FAF-B388-4707-BEA7-4DC2DD17A9A5}" srcId="{E79CEF1F-7DB3-42D9-8880-027B13246B08}" destId="{54C5BC2C-F6AB-4027-BDE5-856CA55D5BEF}" srcOrd="1" destOrd="0" parTransId="{4C3160B6-2D52-481C-B739-D79404477413}" sibTransId="{1C7B3C84-AA12-4CE3-887B-45B4288BA8EA}"/>
    <dgm:cxn modelId="{189C317B-19A7-4157-96E0-2C8EEB407310}" srcId="{E79CEF1F-7DB3-42D9-8880-027B13246B08}" destId="{382CE696-CDCD-4B92-A8E0-3A851AB93716}" srcOrd="2" destOrd="0" parTransId="{013C1075-FEEC-4640-880F-3FD4260D1B8A}" sibTransId="{E5599592-3879-4707-BB5A-F78D4BDC9D0D}"/>
    <dgm:cxn modelId="{BC61F4FF-4FA0-4FAE-8486-601646D84011}" type="presOf" srcId="{A33782FF-4E5B-49C4-AE78-D88E87BCF404}" destId="{1A428AA3-9D17-4935-93AA-7D566E5EFA52}" srcOrd="0" destOrd="5" presId="urn:microsoft.com/office/officeart/2005/8/layout/hList1"/>
    <dgm:cxn modelId="{AC836634-0690-4391-AC29-51A7F0961664}" type="presOf" srcId="{E79CEF1F-7DB3-42D9-8880-027B13246B08}" destId="{F0ED7DD0-639D-4DF4-93D6-2B0FC09D8B7D}" srcOrd="0" destOrd="0" presId="urn:microsoft.com/office/officeart/2005/8/layout/hList1"/>
    <dgm:cxn modelId="{F5855CB4-E5C0-4F75-9986-2D3255160D18}" srcId="{E79CEF1F-7DB3-42D9-8880-027B13246B08}" destId="{00398ED6-4012-4358-B0CD-C779E654AB63}" srcOrd="0" destOrd="0" parTransId="{C75CEC71-3115-47B1-896A-72F122A10C5A}" sibTransId="{A2003479-C312-4978-A4DE-60517CD8BAE5}"/>
    <dgm:cxn modelId="{0A6B2238-C948-46D9-A57D-781A6B30ACCC}" type="presOf" srcId="{9455AEB9-83ED-4E27-AD49-D48701BADEED}" destId="{FF6674E1-EFCD-4A7A-82DE-1CC61BE458A7}" srcOrd="0" destOrd="0" presId="urn:microsoft.com/office/officeart/2005/8/layout/hList1"/>
    <dgm:cxn modelId="{E44F1800-8F81-42E9-9A4B-79734020DCDA}" srcId="{F0B0D878-C647-4030-B88D-426709BA0CBB}" destId="{849A0726-E9F0-4BA6-98A8-5BE22E381724}" srcOrd="2" destOrd="0" parTransId="{1113D77D-AB5C-46AA-8402-0450269886A2}" sibTransId="{1034D923-C338-4421-9700-AADE2617944F}"/>
    <dgm:cxn modelId="{0A3BB297-31E2-4642-A72B-B5F4058B979B}" type="presOf" srcId="{F0B0D878-C647-4030-B88D-426709BA0CBB}" destId="{E1DFBD24-7D0C-4625-A64B-00411CB2D1F3}" srcOrd="0" destOrd="0" presId="urn:microsoft.com/office/officeart/2005/8/layout/hList1"/>
    <dgm:cxn modelId="{CD6F0858-B67B-4D4F-87D5-3E01E698055F}" srcId="{F0B0D878-C647-4030-B88D-426709BA0CBB}" destId="{74C8AF00-83B4-4931-B96E-B0F7FE15C195}" srcOrd="1" destOrd="0" parTransId="{9484C68B-411D-4D65-96CA-5E85604389A4}" sibTransId="{35865037-E81D-4677-9163-7F535E91E061}"/>
    <dgm:cxn modelId="{6E0264A5-1765-4E26-B4EA-B31E6CD23038}" type="presOf" srcId="{00398ED6-4012-4358-B0CD-C779E654AB63}" destId="{26F7FE47-0D1C-4DE3-A725-0C2B513DF4FE}" srcOrd="0" destOrd="0" presId="urn:microsoft.com/office/officeart/2005/8/layout/hList1"/>
    <dgm:cxn modelId="{34020DD1-5BB8-48BC-BF23-64870B41DC8B}" type="presParOf" srcId="{FF6674E1-EFCD-4A7A-82DE-1CC61BE458A7}" destId="{A702462D-98D6-476A-B7F1-DEB5B7104240}" srcOrd="0" destOrd="0" presId="urn:microsoft.com/office/officeart/2005/8/layout/hList1"/>
    <dgm:cxn modelId="{955D41A5-7D80-4AD4-B2E4-40EE11BB4BA3}" type="presParOf" srcId="{A702462D-98D6-476A-B7F1-DEB5B7104240}" destId="{E1DFBD24-7D0C-4625-A64B-00411CB2D1F3}" srcOrd="0" destOrd="0" presId="urn:microsoft.com/office/officeart/2005/8/layout/hList1"/>
    <dgm:cxn modelId="{91C2A57C-878E-43CB-A9A8-7DE5191DBE89}" type="presParOf" srcId="{A702462D-98D6-476A-B7F1-DEB5B7104240}" destId="{1A428AA3-9D17-4935-93AA-7D566E5EFA52}" srcOrd="1" destOrd="0" presId="urn:microsoft.com/office/officeart/2005/8/layout/hList1"/>
    <dgm:cxn modelId="{8E289E69-C62C-40C2-848C-9DABBA2B1F03}" type="presParOf" srcId="{FF6674E1-EFCD-4A7A-82DE-1CC61BE458A7}" destId="{E1AC35E3-A762-4136-BA61-4B69C2653F98}" srcOrd="1" destOrd="0" presId="urn:microsoft.com/office/officeart/2005/8/layout/hList1"/>
    <dgm:cxn modelId="{DA72698F-AD7E-4FF7-9755-6EFCC412FD6C}" type="presParOf" srcId="{FF6674E1-EFCD-4A7A-82DE-1CC61BE458A7}" destId="{2062B62B-C0A3-47FA-BC48-72E0C2CC3AC5}" srcOrd="2" destOrd="0" presId="urn:microsoft.com/office/officeart/2005/8/layout/hList1"/>
    <dgm:cxn modelId="{4401FA4E-688E-4BF1-B59B-3DD5EF101D38}" type="presParOf" srcId="{2062B62B-C0A3-47FA-BC48-72E0C2CC3AC5}" destId="{F0ED7DD0-639D-4DF4-93D6-2B0FC09D8B7D}" srcOrd="0" destOrd="0" presId="urn:microsoft.com/office/officeart/2005/8/layout/hList1"/>
    <dgm:cxn modelId="{312FC632-518E-4617-BE0E-25335D5193A6}" type="presParOf" srcId="{2062B62B-C0A3-47FA-BC48-72E0C2CC3AC5}" destId="{26F7FE47-0D1C-4DE3-A725-0C2B513DF4F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3C85ED-EBE5-430E-BFB7-970B7763D88A}" type="doc">
      <dgm:prSet loTypeId="urn:microsoft.com/office/officeart/2005/8/layout/vList5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BE4C48D0-0E78-47D9-B433-58069D14E923}">
      <dgm:prSet phldrT="[텍스트]"/>
      <dgm:spPr/>
      <dgm:t>
        <a:bodyPr/>
        <a:lstStyle/>
        <a:p>
          <a:pPr latinLnBrk="1"/>
          <a:r>
            <a:rPr lang="ko-KR" altLang="en-US" dirty="0" err="1">
              <a:solidFill>
                <a:schemeClr val="tx1"/>
              </a:solidFill>
            </a:rPr>
            <a:t>정의어</a:t>
          </a:r>
          <a:endParaRPr lang="en-US" altLang="ko-KR" dirty="0">
            <a:solidFill>
              <a:schemeClr val="tx1"/>
            </a:solidFill>
          </a:endParaRPr>
        </a:p>
        <a:p>
          <a:pPr latinLnBrk="1"/>
          <a:r>
            <a:rPr lang="en-US" altLang="ko-KR" dirty="0">
              <a:solidFill>
                <a:schemeClr val="tx1"/>
              </a:solidFill>
            </a:rPr>
            <a:t>(DDL : Data Definition Language)</a:t>
          </a:r>
          <a:endParaRPr lang="ko-KR" altLang="en-US" dirty="0">
            <a:solidFill>
              <a:schemeClr val="tx1"/>
            </a:solidFill>
          </a:endParaRPr>
        </a:p>
      </dgm:t>
    </dgm:pt>
    <dgm:pt modelId="{0E8AD457-3437-4194-A887-333815CA6009}" type="parTrans" cxnId="{812AC53F-BA3A-4519-BD01-960BA6A03B8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B4C186F-25C3-43B9-A9C1-8AC8BD0266ED}" type="sibTrans" cxnId="{812AC53F-BA3A-4519-BD01-960BA6A03B8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C37D57F-69D8-41F2-B3F2-0931DE83283C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데이터베이스 구조를 정의 및 수정하기 위해 사용되는 언어</a:t>
          </a:r>
        </a:p>
      </dgm:t>
    </dgm:pt>
    <dgm:pt modelId="{D7600872-C63D-4A4A-B0E9-E1A632825458}" type="parTrans" cxnId="{0D70F9DF-A802-49B8-A816-031093430CC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68E8D53-72B4-4AD7-BBD7-E960BA4CDF9C}" type="sibTrans" cxnId="{0D70F9DF-A802-49B8-A816-031093430CC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FEB16C9-3C64-49D4-9975-3A2A30E082AD}">
      <dgm:prSet phldrT="[텍스트]"/>
      <dgm:spPr/>
      <dgm:t>
        <a:bodyPr/>
        <a:lstStyle/>
        <a:p>
          <a:pPr latinLnBrk="1"/>
          <a:r>
            <a:rPr lang="ko-KR" altLang="en-US" dirty="0" err="1">
              <a:solidFill>
                <a:schemeClr val="tx1"/>
              </a:solidFill>
            </a:rPr>
            <a:t>조작어</a:t>
          </a:r>
          <a:endParaRPr lang="en-US" altLang="ko-KR" dirty="0">
            <a:solidFill>
              <a:schemeClr val="tx1"/>
            </a:solidFill>
          </a:endParaRPr>
        </a:p>
        <a:p>
          <a:pPr latinLnBrk="1"/>
          <a:r>
            <a:rPr lang="en-US" altLang="ko-KR" dirty="0">
              <a:solidFill>
                <a:schemeClr val="tx1"/>
              </a:solidFill>
            </a:rPr>
            <a:t>(DML : Data Manipulation Language)</a:t>
          </a:r>
          <a:endParaRPr lang="ko-KR" altLang="en-US" dirty="0">
            <a:solidFill>
              <a:schemeClr val="tx1"/>
            </a:solidFill>
          </a:endParaRPr>
        </a:p>
      </dgm:t>
    </dgm:pt>
    <dgm:pt modelId="{69DA5876-9A6A-4314-9888-C7D30B0BECED}" type="parTrans" cxnId="{1573C396-C26C-455D-B9B0-A1CB612E931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D1BDF5A-C980-4FD0-B496-4A5513896B4C}" type="sibTrans" cxnId="{1573C396-C26C-455D-B9B0-A1CB612E931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FF55F5C-2CED-42D0-8A8C-301DBCBDEAE0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데이터베이스 내의 자료를 검색</a:t>
          </a:r>
          <a:r>
            <a:rPr lang="en-US" altLang="ko-KR" dirty="0">
              <a:solidFill>
                <a:schemeClr val="tx1"/>
              </a:solidFill>
            </a:rPr>
            <a:t>, </a:t>
          </a:r>
          <a:r>
            <a:rPr lang="ko-KR" altLang="en-US" dirty="0">
              <a:solidFill>
                <a:schemeClr val="tx1"/>
              </a:solidFill>
            </a:rPr>
            <a:t>삽입</a:t>
          </a:r>
          <a:r>
            <a:rPr lang="en-US" altLang="ko-KR" dirty="0">
              <a:solidFill>
                <a:schemeClr val="tx1"/>
              </a:solidFill>
            </a:rPr>
            <a:t>, </a:t>
          </a:r>
          <a:r>
            <a:rPr lang="ko-KR" altLang="en-US" dirty="0">
              <a:solidFill>
                <a:schemeClr val="tx1"/>
              </a:solidFill>
            </a:rPr>
            <a:t>수정</a:t>
          </a:r>
          <a:r>
            <a:rPr lang="en-US" altLang="ko-KR" dirty="0">
              <a:solidFill>
                <a:schemeClr val="tx1"/>
              </a:solidFill>
            </a:rPr>
            <a:t>, </a:t>
          </a:r>
          <a:r>
            <a:rPr lang="ko-KR" altLang="en-US" dirty="0">
              <a:solidFill>
                <a:schemeClr val="tx1"/>
              </a:solidFill>
            </a:rPr>
            <a:t>삭제하기 위해 사용되는 언어</a:t>
          </a:r>
        </a:p>
      </dgm:t>
    </dgm:pt>
    <dgm:pt modelId="{9DDCD0B2-6691-4A55-971E-D6B4AAD85CD7}" type="parTrans" cxnId="{3F5A54C9-325A-4176-912B-005D32DD104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BEA0AA1-3965-4B4D-9784-60062D8E7355}" type="sibTrans" cxnId="{3F5A54C9-325A-4176-912B-005D32DD104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CB39081-FB12-406B-8632-3E292A13A41E}">
      <dgm:prSet phldrT="[텍스트]"/>
      <dgm:spPr/>
      <dgm:t>
        <a:bodyPr/>
        <a:lstStyle/>
        <a:p>
          <a:pPr latinLnBrk="1"/>
          <a:r>
            <a:rPr lang="ko-KR" altLang="en-US" dirty="0" err="1">
              <a:solidFill>
                <a:schemeClr val="tx1"/>
              </a:solidFill>
            </a:rPr>
            <a:t>제어어</a:t>
          </a:r>
          <a:endParaRPr lang="en-US" altLang="ko-KR" dirty="0">
            <a:solidFill>
              <a:schemeClr val="tx1"/>
            </a:solidFill>
          </a:endParaRPr>
        </a:p>
        <a:p>
          <a:pPr latinLnBrk="1"/>
          <a:r>
            <a:rPr lang="en-US" altLang="ko-KR" dirty="0">
              <a:solidFill>
                <a:schemeClr val="tx1"/>
              </a:solidFill>
            </a:rPr>
            <a:t>(DCL : Data Control Language)</a:t>
          </a:r>
          <a:endParaRPr lang="ko-KR" altLang="en-US" dirty="0">
            <a:solidFill>
              <a:schemeClr val="tx1"/>
            </a:solidFill>
          </a:endParaRPr>
        </a:p>
      </dgm:t>
    </dgm:pt>
    <dgm:pt modelId="{38D6C07F-BEC6-4B13-9242-2DF4C0655D50}" type="parTrans" cxnId="{BEE2FFB2-40A9-46F6-854E-0915B944ACC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ED87B72-C32A-45E2-8600-D19854E08ADE}" type="sibTrans" cxnId="{BEE2FFB2-40A9-46F6-854E-0915B944ACC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6344C3B-6956-4082-968A-3FFC275F9B17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데이터베이스의 데이터 </a:t>
          </a:r>
          <a:r>
            <a:rPr lang="ko-KR" altLang="en-US" dirty="0" err="1">
              <a:solidFill>
                <a:schemeClr val="tx1"/>
              </a:solidFill>
            </a:rPr>
            <a:t>무결성</a:t>
          </a:r>
          <a:r>
            <a:rPr lang="ko-KR" altLang="en-US" dirty="0">
              <a:solidFill>
                <a:schemeClr val="tx1"/>
              </a:solidFill>
            </a:rPr>
            <a:t> 유지</a:t>
          </a:r>
          <a:r>
            <a:rPr lang="en-US" altLang="ko-KR" dirty="0">
              <a:solidFill>
                <a:schemeClr val="tx1"/>
              </a:solidFill>
            </a:rPr>
            <a:t>, </a:t>
          </a:r>
          <a:r>
            <a:rPr lang="ko-KR" altLang="en-US" dirty="0">
              <a:solidFill>
                <a:schemeClr val="tx1"/>
              </a:solidFill>
            </a:rPr>
            <a:t>보안</a:t>
          </a:r>
          <a:r>
            <a:rPr lang="en-US" altLang="ko-KR" dirty="0">
              <a:solidFill>
                <a:schemeClr val="tx1"/>
              </a:solidFill>
            </a:rPr>
            <a:t>, </a:t>
          </a:r>
          <a:r>
            <a:rPr lang="ko-KR" altLang="en-US" dirty="0">
              <a:solidFill>
                <a:schemeClr val="tx1"/>
              </a:solidFill>
            </a:rPr>
            <a:t>병행 제어</a:t>
          </a:r>
          <a:r>
            <a:rPr lang="en-US" altLang="ko-KR" dirty="0">
              <a:solidFill>
                <a:schemeClr val="tx1"/>
              </a:solidFill>
            </a:rPr>
            <a:t>, </a:t>
          </a:r>
          <a:r>
            <a:rPr lang="ko-KR" altLang="en-US" dirty="0">
              <a:solidFill>
                <a:schemeClr val="tx1"/>
              </a:solidFill>
            </a:rPr>
            <a:t>보호와 관리를 위한 언어</a:t>
          </a:r>
        </a:p>
      </dgm:t>
    </dgm:pt>
    <dgm:pt modelId="{2AB79822-D495-4AB0-B625-4C432E8C3D1F}" type="parTrans" cxnId="{07C1A565-C7E8-4C16-90AB-AD44E42C85A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50BD465-00C7-4BAA-AAFE-00D1B3D9F52D}" type="sibTrans" cxnId="{07C1A565-C7E8-4C16-90AB-AD44E42C85A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A36898C-564E-497B-8746-2560B7673B29}" type="pres">
      <dgm:prSet presAssocID="{2B3C85ED-EBE5-430E-BFB7-970B7763D88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3A1D40-3443-4088-848C-90CEC8E59875}" type="pres">
      <dgm:prSet presAssocID="{BE4C48D0-0E78-47D9-B433-58069D14E923}" presName="linNode" presStyleCnt="0"/>
      <dgm:spPr/>
    </dgm:pt>
    <dgm:pt modelId="{124A4897-70E3-4A98-9D20-158EE426E7DA}" type="pres">
      <dgm:prSet presAssocID="{BE4C48D0-0E78-47D9-B433-58069D14E923}" presName="parentText" presStyleLbl="node1" presStyleIdx="0" presStyleCnt="3" custScaleX="95331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003A3C-1868-43A6-94AC-EB85F9247DAB}" type="pres">
      <dgm:prSet presAssocID="{BE4C48D0-0E78-47D9-B433-58069D14E923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7A5733-A70E-4793-A82E-F0DD664CEEA4}" type="pres">
      <dgm:prSet presAssocID="{EB4C186F-25C3-43B9-A9C1-8AC8BD0266ED}" presName="sp" presStyleCnt="0"/>
      <dgm:spPr/>
    </dgm:pt>
    <dgm:pt modelId="{5895684C-12A9-4A40-8C5C-C9AC3CF642B8}" type="pres">
      <dgm:prSet presAssocID="{3FEB16C9-3C64-49D4-9975-3A2A30E082AD}" presName="linNode" presStyleCnt="0"/>
      <dgm:spPr/>
    </dgm:pt>
    <dgm:pt modelId="{AD9444FD-3513-4E42-A89F-2135997E2F81}" type="pres">
      <dgm:prSet presAssocID="{3FEB16C9-3C64-49D4-9975-3A2A30E082AD}" presName="parentText" presStyleLbl="node1" presStyleIdx="1" presStyleCnt="3" custScaleX="95331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3DC810-5DE8-47B9-A301-38CCF8262E06}" type="pres">
      <dgm:prSet presAssocID="{3FEB16C9-3C64-49D4-9975-3A2A30E082AD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9C78F30-E929-40A0-9F6E-D213673021DE}" type="pres">
      <dgm:prSet presAssocID="{ED1BDF5A-C980-4FD0-B496-4A5513896B4C}" presName="sp" presStyleCnt="0"/>
      <dgm:spPr/>
    </dgm:pt>
    <dgm:pt modelId="{364F3C0A-8D18-44D9-BF3E-0587F1C99E89}" type="pres">
      <dgm:prSet presAssocID="{2CB39081-FB12-406B-8632-3E292A13A41E}" presName="linNode" presStyleCnt="0"/>
      <dgm:spPr/>
    </dgm:pt>
    <dgm:pt modelId="{B81C64E3-B89C-4336-9231-37606C151B20}" type="pres">
      <dgm:prSet presAssocID="{2CB39081-FB12-406B-8632-3E292A13A41E}" presName="parentText" presStyleLbl="node1" presStyleIdx="2" presStyleCnt="3" custScaleX="95331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8ED968-38C6-4E1C-86B9-6C87FA0B3FA4}" type="pres">
      <dgm:prSet presAssocID="{2CB39081-FB12-406B-8632-3E292A13A41E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2DAB4B5-AB5F-40E8-AA9D-149C0EF0B16A}" type="presOf" srcId="{2B3C85ED-EBE5-430E-BFB7-970B7763D88A}" destId="{CA36898C-564E-497B-8746-2560B7673B29}" srcOrd="0" destOrd="0" presId="urn:microsoft.com/office/officeart/2005/8/layout/vList5"/>
    <dgm:cxn modelId="{1573C396-C26C-455D-B9B0-A1CB612E931E}" srcId="{2B3C85ED-EBE5-430E-BFB7-970B7763D88A}" destId="{3FEB16C9-3C64-49D4-9975-3A2A30E082AD}" srcOrd="1" destOrd="0" parTransId="{69DA5876-9A6A-4314-9888-C7D30B0BECED}" sibTransId="{ED1BDF5A-C980-4FD0-B496-4A5513896B4C}"/>
    <dgm:cxn modelId="{BCDA70B1-766E-450D-887E-FD3BB3792BF6}" type="presOf" srcId="{2CB39081-FB12-406B-8632-3E292A13A41E}" destId="{B81C64E3-B89C-4336-9231-37606C151B20}" srcOrd="0" destOrd="0" presId="urn:microsoft.com/office/officeart/2005/8/layout/vList5"/>
    <dgm:cxn modelId="{812AC53F-BA3A-4519-BD01-960BA6A03B8C}" srcId="{2B3C85ED-EBE5-430E-BFB7-970B7763D88A}" destId="{BE4C48D0-0E78-47D9-B433-58069D14E923}" srcOrd="0" destOrd="0" parTransId="{0E8AD457-3437-4194-A887-333815CA6009}" sibTransId="{EB4C186F-25C3-43B9-A9C1-8AC8BD0266ED}"/>
    <dgm:cxn modelId="{07C1A565-C7E8-4C16-90AB-AD44E42C85AD}" srcId="{2CB39081-FB12-406B-8632-3E292A13A41E}" destId="{96344C3B-6956-4082-968A-3FFC275F9B17}" srcOrd="0" destOrd="0" parTransId="{2AB79822-D495-4AB0-B625-4C432E8C3D1F}" sibTransId="{250BD465-00C7-4BAA-AAFE-00D1B3D9F52D}"/>
    <dgm:cxn modelId="{3F5A54C9-325A-4176-912B-005D32DD104E}" srcId="{3FEB16C9-3C64-49D4-9975-3A2A30E082AD}" destId="{CFF55F5C-2CED-42D0-8A8C-301DBCBDEAE0}" srcOrd="0" destOrd="0" parTransId="{9DDCD0B2-6691-4A55-971E-D6B4AAD85CD7}" sibTransId="{5BEA0AA1-3965-4B4D-9784-60062D8E7355}"/>
    <dgm:cxn modelId="{216ADDB0-21A8-4631-9F0B-8F5B83CE3B99}" type="presOf" srcId="{BE4C48D0-0E78-47D9-B433-58069D14E923}" destId="{124A4897-70E3-4A98-9D20-158EE426E7DA}" srcOrd="0" destOrd="0" presId="urn:microsoft.com/office/officeart/2005/8/layout/vList5"/>
    <dgm:cxn modelId="{0D70F9DF-A802-49B8-A816-031093430CCB}" srcId="{BE4C48D0-0E78-47D9-B433-58069D14E923}" destId="{2C37D57F-69D8-41F2-B3F2-0931DE83283C}" srcOrd="0" destOrd="0" parTransId="{D7600872-C63D-4A4A-B0E9-E1A632825458}" sibTransId="{268E8D53-72B4-4AD7-BBD7-E960BA4CDF9C}"/>
    <dgm:cxn modelId="{DE7172CA-6A8A-4E68-9CF7-8F5BF805D537}" type="presOf" srcId="{96344C3B-6956-4082-968A-3FFC275F9B17}" destId="{928ED968-38C6-4E1C-86B9-6C87FA0B3FA4}" srcOrd="0" destOrd="0" presId="urn:microsoft.com/office/officeart/2005/8/layout/vList5"/>
    <dgm:cxn modelId="{A5F1E519-46C8-4AF9-96F6-089ED91F4607}" type="presOf" srcId="{2C37D57F-69D8-41F2-B3F2-0931DE83283C}" destId="{D5003A3C-1868-43A6-94AC-EB85F9247DAB}" srcOrd="0" destOrd="0" presId="urn:microsoft.com/office/officeart/2005/8/layout/vList5"/>
    <dgm:cxn modelId="{BEE2FFB2-40A9-46F6-854E-0915B944ACCB}" srcId="{2B3C85ED-EBE5-430E-BFB7-970B7763D88A}" destId="{2CB39081-FB12-406B-8632-3E292A13A41E}" srcOrd="2" destOrd="0" parTransId="{38D6C07F-BEC6-4B13-9242-2DF4C0655D50}" sibTransId="{CED87B72-C32A-45E2-8600-D19854E08ADE}"/>
    <dgm:cxn modelId="{970F3280-82B5-4110-808A-238DF43FCDF0}" type="presOf" srcId="{CFF55F5C-2CED-42D0-8A8C-301DBCBDEAE0}" destId="{8D3DC810-5DE8-47B9-A301-38CCF8262E06}" srcOrd="0" destOrd="0" presId="urn:microsoft.com/office/officeart/2005/8/layout/vList5"/>
    <dgm:cxn modelId="{FF65B5EA-3A9C-4078-9260-C142199915AA}" type="presOf" srcId="{3FEB16C9-3C64-49D4-9975-3A2A30E082AD}" destId="{AD9444FD-3513-4E42-A89F-2135997E2F81}" srcOrd="0" destOrd="0" presId="urn:microsoft.com/office/officeart/2005/8/layout/vList5"/>
    <dgm:cxn modelId="{8A724CB4-79E2-4321-A4EE-D9C38E7FC47D}" type="presParOf" srcId="{CA36898C-564E-497B-8746-2560B7673B29}" destId="{6C3A1D40-3443-4088-848C-90CEC8E59875}" srcOrd="0" destOrd="0" presId="urn:microsoft.com/office/officeart/2005/8/layout/vList5"/>
    <dgm:cxn modelId="{A53499AE-D3DF-4777-AD06-F955B9A53EA0}" type="presParOf" srcId="{6C3A1D40-3443-4088-848C-90CEC8E59875}" destId="{124A4897-70E3-4A98-9D20-158EE426E7DA}" srcOrd="0" destOrd="0" presId="urn:microsoft.com/office/officeart/2005/8/layout/vList5"/>
    <dgm:cxn modelId="{FFB61187-322B-4842-85AD-2C3FCB560977}" type="presParOf" srcId="{6C3A1D40-3443-4088-848C-90CEC8E59875}" destId="{D5003A3C-1868-43A6-94AC-EB85F9247DAB}" srcOrd="1" destOrd="0" presId="urn:microsoft.com/office/officeart/2005/8/layout/vList5"/>
    <dgm:cxn modelId="{40F7ACFA-F530-49FD-8A62-B03385087C65}" type="presParOf" srcId="{CA36898C-564E-497B-8746-2560B7673B29}" destId="{D57A5733-A70E-4793-A82E-F0DD664CEEA4}" srcOrd="1" destOrd="0" presId="urn:microsoft.com/office/officeart/2005/8/layout/vList5"/>
    <dgm:cxn modelId="{F086E129-6BBA-4E79-9652-144C30184742}" type="presParOf" srcId="{CA36898C-564E-497B-8746-2560B7673B29}" destId="{5895684C-12A9-4A40-8C5C-C9AC3CF642B8}" srcOrd="2" destOrd="0" presId="urn:microsoft.com/office/officeart/2005/8/layout/vList5"/>
    <dgm:cxn modelId="{E1D9B0E3-AC1C-41F3-BDCC-BD4E9F521F3C}" type="presParOf" srcId="{5895684C-12A9-4A40-8C5C-C9AC3CF642B8}" destId="{AD9444FD-3513-4E42-A89F-2135997E2F81}" srcOrd="0" destOrd="0" presId="urn:microsoft.com/office/officeart/2005/8/layout/vList5"/>
    <dgm:cxn modelId="{7410C4E6-60F7-4D07-89EB-E292503B7DFF}" type="presParOf" srcId="{5895684C-12A9-4A40-8C5C-C9AC3CF642B8}" destId="{8D3DC810-5DE8-47B9-A301-38CCF8262E06}" srcOrd="1" destOrd="0" presId="urn:microsoft.com/office/officeart/2005/8/layout/vList5"/>
    <dgm:cxn modelId="{45C9BBFD-CBEF-4F4F-A52A-4281B1784434}" type="presParOf" srcId="{CA36898C-564E-497B-8746-2560B7673B29}" destId="{09C78F30-E929-40A0-9F6E-D213673021DE}" srcOrd="3" destOrd="0" presId="urn:microsoft.com/office/officeart/2005/8/layout/vList5"/>
    <dgm:cxn modelId="{06EEB1EF-7F06-4AAF-8DE4-ED75CD6B84FA}" type="presParOf" srcId="{CA36898C-564E-497B-8746-2560B7673B29}" destId="{364F3C0A-8D18-44D9-BF3E-0587F1C99E89}" srcOrd="4" destOrd="0" presId="urn:microsoft.com/office/officeart/2005/8/layout/vList5"/>
    <dgm:cxn modelId="{0CA62A44-536C-46C9-857B-58680D2FDBF6}" type="presParOf" srcId="{364F3C0A-8D18-44D9-BF3E-0587F1C99E89}" destId="{B81C64E3-B89C-4336-9231-37606C151B20}" srcOrd="0" destOrd="0" presId="urn:microsoft.com/office/officeart/2005/8/layout/vList5"/>
    <dgm:cxn modelId="{3FA8F268-6B60-427C-8B3A-79C9EAB392D0}" type="presParOf" srcId="{364F3C0A-8D18-44D9-BF3E-0587F1C99E89}" destId="{928ED968-38C6-4E1C-86B9-6C87FA0B3FA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3C85ED-EBE5-430E-BFB7-970B7763D88A}" type="doc">
      <dgm:prSet loTypeId="urn:microsoft.com/office/officeart/2005/8/layout/vList5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BE4C48D0-0E78-47D9-B433-58069D14E923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내부 스키마</a:t>
          </a:r>
          <a:endParaRPr lang="en-US" altLang="ko-KR" dirty="0">
            <a:solidFill>
              <a:schemeClr val="tx1"/>
            </a:solidFill>
          </a:endParaRPr>
        </a:p>
        <a:p>
          <a:pPr latinLnBrk="1"/>
          <a:r>
            <a:rPr lang="en-US" altLang="ko-KR" dirty="0">
              <a:solidFill>
                <a:schemeClr val="tx1"/>
              </a:solidFill>
            </a:rPr>
            <a:t>(Internal Schema)</a:t>
          </a:r>
          <a:endParaRPr lang="ko-KR" altLang="en-US" dirty="0">
            <a:solidFill>
              <a:schemeClr val="tx1"/>
            </a:solidFill>
          </a:endParaRPr>
        </a:p>
      </dgm:t>
    </dgm:pt>
    <dgm:pt modelId="{0E8AD457-3437-4194-A887-333815CA6009}" type="parTrans" cxnId="{812AC53F-BA3A-4519-BD01-960BA6A03B8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B4C186F-25C3-43B9-A9C1-8AC8BD0266ED}" type="sibTrans" cxnId="{812AC53F-BA3A-4519-BD01-960BA6A03B8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C37D57F-69D8-41F2-B3F2-0931DE83283C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물리적</a:t>
          </a:r>
          <a:r>
            <a:rPr lang="en-US" altLang="ko-KR" dirty="0">
              <a:solidFill>
                <a:schemeClr val="tx1"/>
              </a:solidFill>
            </a:rPr>
            <a:t> </a:t>
          </a:r>
          <a:r>
            <a:rPr lang="ko-KR" altLang="en-US" dirty="0">
              <a:solidFill>
                <a:schemeClr val="tx1"/>
              </a:solidFill>
            </a:rPr>
            <a:t>저장 장치 관점에서 본 </a:t>
          </a:r>
          <a:r>
            <a:rPr lang="en-US" altLang="ko-KR" dirty="0">
              <a:solidFill>
                <a:schemeClr val="tx1"/>
              </a:solidFill>
            </a:rPr>
            <a:t>DB</a:t>
          </a:r>
          <a:r>
            <a:rPr lang="ko-KR" altLang="en-US" dirty="0">
              <a:solidFill>
                <a:schemeClr val="tx1"/>
              </a:solidFill>
            </a:rPr>
            <a:t>의 물리적인 구조</a:t>
          </a:r>
        </a:p>
      </dgm:t>
    </dgm:pt>
    <dgm:pt modelId="{D7600872-C63D-4A4A-B0E9-E1A632825458}" type="parTrans" cxnId="{0D70F9DF-A802-49B8-A816-031093430CC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68E8D53-72B4-4AD7-BBD7-E960BA4CDF9C}" type="sibTrans" cxnId="{0D70F9DF-A802-49B8-A816-031093430CC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FEB16C9-3C64-49D4-9975-3A2A30E082AD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개념 스키마</a:t>
          </a:r>
          <a:endParaRPr lang="en-US" altLang="ko-KR" dirty="0">
            <a:solidFill>
              <a:schemeClr val="tx1"/>
            </a:solidFill>
          </a:endParaRPr>
        </a:p>
        <a:p>
          <a:pPr latinLnBrk="1"/>
          <a:r>
            <a:rPr lang="en-US" altLang="ko-KR" dirty="0">
              <a:solidFill>
                <a:schemeClr val="tx1"/>
              </a:solidFill>
            </a:rPr>
            <a:t>(Conceptual Schema)</a:t>
          </a:r>
        </a:p>
      </dgm:t>
    </dgm:pt>
    <dgm:pt modelId="{69DA5876-9A6A-4314-9888-C7D30B0BECED}" type="parTrans" cxnId="{1573C396-C26C-455D-B9B0-A1CB612E931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D1BDF5A-C980-4FD0-B496-4A5513896B4C}" type="sibTrans" cxnId="{1573C396-C26C-455D-B9B0-A1CB612E931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FF55F5C-2CED-42D0-8A8C-301DBCBDEAE0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논리적 관점</a:t>
          </a:r>
          <a:r>
            <a:rPr lang="en-US" altLang="ko-KR" dirty="0">
              <a:solidFill>
                <a:schemeClr val="tx1"/>
              </a:solidFill>
            </a:rPr>
            <a:t>(</a:t>
          </a:r>
          <a:r>
            <a:rPr lang="ko-KR" altLang="en-US" dirty="0">
              <a:solidFill>
                <a:schemeClr val="tx1"/>
              </a:solidFill>
            </a:rPr>
            <a:t>사용자</a:t>
          </a:r>
          <a:r>
            <a:rPr lang="en-US" altLang="ko-KR" dirty="0">
              <a:solidFill>
                <a:schemeClr val="tx1"/>
              </a:solidFill>
            </a:rPr>
            <a:t>) </a:t>
          </a:r>
          <a:r>
            <a:rPr lang="ko-KR" altLang="en-US" dirty="0">
              <a:solidFill>
                <a:schemeClr val="tx1"/>
              </a:solidFill>
            </a:rPr>
            <a:t>에서 본 전체적인 데이터 구조</a:t>
          </a:r>
        </a:p>
      </dgm:t>
    </dgm:pt>
    <dgm:pt modelId="{9DDCD0B2-6691-4A55-971E-D6B4AAD85CD7}" type="parTrans" cxnId="{3F5A54C9-325A-4176-912B-005D32DD104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BEA0AA1-3965-4B4D-9784-60062D8E7355}" type="sibTrans" cxnId="{3F5A54C9-325A-4176-912B-005D32DD104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CB39081-FB12-406B-8632-3E292A13A41E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외부 스키마</a:t>
          </a:r>
          <a:endParaRPr lang="en-US" altLang="ko-KR" dirty="0">
            <a:solidFill>
              <a:schemeClr val="tx1"/>
            </a:solidFill>
          </a:endParaRPr>
        </a:p>
        <a:p>
          <a:pPr latinLnBrk="1"/>
          <a:r>
            <a:rPr lang="en-US" altLang="ko-KR" dirty="0">
              <a:solidFill>
                <a:schemeClr val="tx1"/>
              </a:solidFill>
            </a:rPr>
            <a:t>(External Schema)</a:t>
          </a:r>
          <a:endParaRPr lang="ko-KR" altLang="en-US" dirty="0">
            <a:solidFill>
              <a:schemeClr val="tx1"/>
            </a:solidFill>
          </a:endParaRPr>
        </a:p>
      </dgm:t>
    </dgm:pt>
    <dgm:pt modelId="{38D6C07F-BEC6-4B13-9242-2DF4C0655D50}" type="parTrans" cxnId="{BEE2FFB2-40A9-46F6-854E-0915B944ACC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ED87B72-C32A-45E2-8600-D19854E08ADE}" type="sibTrans" cxnId="{BEE2FFB2-40A9-46F6-854E-0915B944ACC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6344C3B-6956-4082-968A-3FFC275F9B17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사용자가 사용하는 한 부분에서 본 논리적 구조</a:t>
          </a:r>
        </a:p>
      </dgm:t>
    </dgm:pt>
    <dgm:pt modelId="{2AB79822-D495-4AB0-B625-4C432E8C3D1F}" type="parTrans" cxnId="{07C1A565-C7E8-4C16-90AB-AD44E42C85A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50BD465-00C7-4BAA-AAFE-00D1B3D9F52D}" type="sibTrans" cxnId="{07C1A565-C7E8-4C16-90AB-AD44E42C85A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A41E9F8-0B6F-43E0-AC07-F336BC29BF49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서브스키마라고도 함</a:t>
          </a:r>
        </a:p>
      </dgm:t>
    </dgm:pt>
    <dgm:pt modelId="{26F3E481-B6BE-4D16-B75C-E3F6DEB1D7FE}" type="parTrans" cxnId="{7DF3F08E-AA40-4D5D-9520-28C7D52334C5}">
      <dgm:prSet/>
      <dgm:spPr/>
      <dgm:t>
        <a:bodyPr/>
        <a:lstStyle/>
        <a:p>
          <a:pPr latinLnBrk="1"/>
          <a:endParaRPr lang="ko-KR" altLang="en-US"/>
        </a:p>
      </dgm:t>
    </dgm:pt>
    <dgm:pt modelId="{AB6A580E-BC05-4E29-A731-82D50E103E1B}" type="sibTrans" cxnId="{7DF3F08E-AA40-4D5D-9520-28C7D52334C5}">
      <dgm:prSet/>
      <dgm:spPr/>
      <dgm:t>
        <a:bodyPr/>
        <a:lstStyle/>
        <a:p>
          <a:pPr latinLnBrk="1"/>
          <a:endParaRPr lang="ko-KR" altLang="en-US"/>
        </a:p>
      </dgm:t>
    </dgm:pt>
    <dgm:pt modelId="{CA36898C-564E-497B-8746-2560B7673B29}" type="pres">
      <dgm:prSet presAssocID="{2B3C85ED-EBE5-430E-BFB7-970B7763D88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3A1D40-3443-4088-848C-90CEC8E59875}" type="pres">
      <dgm:prSet presAssocID="{BE4C48D0-0E78-47D9-B433-58069D14E923}" presName="linNode" presStyleCnt="0"/>
      <dgm:spPr/>
    </dgm:pt>
    <dgm:pt modelId="{124A4897-70E3-4A98-9D20-158EE426E7DA}" type="pres">
      <dgm:prSet presAssocID="{BE4C48D0-0E78-47D9-B433-58069D14E923}" presName="parentText" presStyleLbl="node1" presStyleIdx="0" presStyleCnt="3" custScaleX="95331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003A3C-1868-43A6-94AC-EB85F9247DAB}" type="pres">
      <dgm:prSet presAssocID="{BE4C48D0-0E78-47D9-B433-58069D14E923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7A5733-A70E-4793-A82E-F0DD664CEEA4}" type="pres">
      <dgm:prSet presAssocID="{EB4C186F-25C3-43B9-A9C1-8AC8BD0266ED}" presName="sp" presStyleCnt="0"/>
      <dgm:spPr/>
    </dgm:pt>
    <dgm:pt modelId="{5895684C-12A9-4A40-8C5C-C9AC3CF642B8}" type="pres">
      <dgm:prSet presAssocID="{3FEB16C9-3C64-49D4-9975-3A2A30E082AD}" presName="linNode" presStyleCnt="0"/>
      <dgm:spPr/>
    </dgm:pt>
    <dgm:pt modelId="{AD9444FD-3513-4E42-A89F-2135997E2F81}" type="pres">
      <dgm:prSet presAssocID="{3FEB16C9-3C64-49D4-9975-3A2A30E082AD}" presName="parentText" presStyleLbl="node1" presStyleIdx="1" presStyleCnt="3" custScaleX="95331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3DC810-5DE8-47B9-A301-38CCF8262E06}" type="pres">
      <dgm:prSet presAssocID="{3FEB16C9-3C64-49D4-9975-3A2A30E082AD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9C78F30-E929-40A0-9F6E-D213673021DE}" type="pres">
      <dgm:prSet presAssocID="{ED1BDF5A-C980-4FD0-B496-4A5513896B4C}" presName="sp" presStyleCnt="0"/>
      <dgm:spPr/>
    </dgm:pt>
    <dgm:pt modelId="{364F3C0A-8D18-44D9-BF3E-0587F1C99E89}" type="pres">
      <dgm:prSet presAssocID="{2CB39081-FB12-406B-8632-3E292A13A41E}" presName="linNode" presStyleCnt="0"/>
      <dgm:spPr/>
    </dgm:pt>
    <dgm:pt modelId="{B81C64E3-B89C-4336-9231-37606C151B20}" type="pres">
      <dgm:prSet presAssocID="{2CB39081-FB12-406B-8632-3E292A13A41E}" presName="parentText" presStyleLbl="node1" presStyleIdx="2" presStyleCnt="3" custScaleX="95331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8ED968-38C6-4E1C-86B9-6C87FA0B3FA4}" type="pres">
      <dgm:prSet presAssocID="{2CB39081-FB12-406B-8632-3E292A13A41E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31A6E82-EDB1-47A0-A4F7-71992B8F1018}" type="presOf" srcId="{2B3C85ED-EBE5-430E-BFB7-970B7763D88A}" destId="{CA36898C-564E-497B-8746-2560B7673B29}" srcOrd="0" destOrd="0" presId="urn:microsoft.com/office/officeart/2005/8/layout/vList5"/>
    <dgm:cxn modelId="{1F3133C8-811E-4F90-901A-BCE165F5F9FB}" type="presOf" srcId="{FA41E9F8-0B6F-43E0-AC07-F336BC29BF49}" destId="{928ED968-38C6-4E1C-86B9-6C87FA0B3FA4}" srcOrd="0" destOrd="1" presId="urn:microsoft.com/office/officeart/2005/8/layout/vList5"/>
    <dgm:cxn modelId="{7F19BF61-40D9-4EDE-AED4-5FF6F5CDB694}" type="presOf" srcId="{2C37D57F-69D8-41F2-B3F2-0931DE83283C}" destId="{D5003A3C-1868-43A6-94AC-EB85F9247DAB}" srcOrd="0" destOrd="0" presId="urn:microsoft.com/office/officeart/2005/8/layout/vList5"/>
    <dgm:cxn modelId="{1573C396-C26C-455D-B9B0-A1CB612E931E}" srcId="{2B3C85ED-EBE5-430E-BFB7-970B7763D88A}" destId="{3FEB16C9-3C64-49D4-9975-3A2A30E082AD}" srcOrd="1" destOrd="0" parTransId="{69DA5876-9A6A-4314-9888-C7D30B0BECED}" sibTransId="{ED1BDF5A-C980-4FD0-B496-4A5513896B4C}"/>
    <dgm:cxn modelId="{812AC53F-BA3A-4519-BD01-960BA6A03B8C}" srcId="{2B3C85ED-EBE5-430E-BFB7-970B7763D88A}" destId="{BE4C48D0-0E78-47D9-B433-58069D14E923}" srcOrd="0" destOrd="0" parTransId="{0E8AD457-3437-4194-A887-333815CA6009}" sibTransId="{EB4C186F-25C3-43B9-A9C1-8AC8BD0266ED}"/>
    <dgm:cxn modelId="{88334E6B-9F15-47B4-8741-CDE55707760B}" type="presOf" srcId="{CFF55F5C-2CED-42D0-8A8C-301DBCBDEAE0}" destId="{8D3DC810-5DE8-47B9-A301-38CCF8262E06}" srcOrd="0" destOrd="0" presId="urn:microsoft.com/office/officeart/2005/8/layout/vList5"/>
    <dgm:cxn modelId="{07C1A565-C7E8-4C16-90AB-AD44E42C85AD}" srcId="{2CB39081-FB12-406B-8632-3E292A13A41E}" destId="{96344C3B-6956-4082-968A-3FFC275F9B17}" srcOrd="0" destOrd="0" parTransId="{2AB79822-D495-4AB0-B625-4C432E8C3D1F}" sibTransId="{250BD465-00C7-4BAA-AAFE-00D1B3D9F52D}"/>
    <dgm:cxn modelId="{3F5A54C9-325A-4176-912B-005D32DD104E}" srcId="{3FEB16C9-3C64-49D4-9975-3A2A30E082AD}" destId="{CFF55F5C-2CED-42D0-8A8C-301DBCBDEAE0}" srcOrd="0" destOrd="0" parTransId="{9DDCD0B2-6691-4A55-971E-D6B4AAD85CD7}" sibTransId="{5BEA0AA1-3965-4B4D-9784-60062D8E7355}"/>
    <dgm:cxn modelId="{7DF3F08E-AA40-4D5D-9520-28C7D52334C5}" srcId="{2CB39081-FB12-406B-8632-3E292A13A41E}" destId="{FA41E9F8-0B6F-43E0-AC07-F336BC29BF49}" srcOrd="1" destOrd="0" parTransId="{26F3E481-B6BE-4D16-B75C-E3F6DEB1D7FE}" sibTransId="{AB6A580E-BC05-4E29-A731-82D50E103E1B}"/>
    <dgm:cxn modelId="{0D70F9DF-A802-49B8-A816-031093430CCB}" srcId="{BE4C48D0-0E78-47D9-B433-58069D14E923}" destId="{2C37D57F-69D8-41F2-B3F2-0931DE83283C}" srcOrd="0" destOrd="0" parTransId="{D7600872-C63D-4A4A-B0E9-E1A632825458}" sibTransId="{268E8D53-72B4-4AD7-BBD7-E960BA4CDF9C}"/>
    <dgm:cxn modelId="{677862E0-2896-4CE8-B38E-9B5EA425898A}" type="presOf" srcId="{3FEB16C9-3C64-49D4-9975-3A2A30E082AD}" destId="{AD9444FD-3513-4E42-A89F-2135997E2F81}" srcOrd="0" destOrd="0" presId="urn:microsoft.com/office/officeart/2005/8/layout/vList5"/>
    <dgm:cxn modelId="{E7629342-486A-47A2-BE18-104A062303F3}" type="presOf" srcId="{BE4C48D0-0E78-47D9-B433-58069D14E923}" destId="{124A4897-70E3-4A98-9D20-158EE426E7DA}" srcOrd="0" destOrd="0" presId="urn:microsoft.com/office/officeart/2005/8/layout/vList5"/>
    <dgm:cxn modelId="{9D113C65-E46A-4624-9F8A-99E8C9C6C88A}" type="presOf" srcId="{2CB39081-FB12-406B-8632-3E292A13A41E}" destId="{B81C64E3-B89C-4336-9231-37606C151B20}" srcOrd="0" destOrd="0" presId="urn:microsoft.com/office/officeart/2005/8/layout/vList5"/>
    <dgm:cxn modelId="{BEE2FFB2-40A9-46F6-854E-0915B944ACCB}" srcId="{2B3C85ED-EBE5-430E-BFB7-970B7763D88A}" destId="{2CB39081-FB12-406B-8632-3E292A13A41E}" srcOrd="2" destOrd="0" parTransId="{38D6C07F-BEC6-4B13-9242-2DF4C0655D50}" sibTransId="{CED87B72-C32A-45E2-8600-D19854E08ADE}"/>
    <dgm:cxn modelId="{2C4DADAE-200D-442E-A019-61F551A8082C}" type="presOf" srcId="{96344C3B-6956-4082-968A-3FFC275F9B17}" destId="{928ED968-38C6-4E1C-86B9-6C87FA0B3FA4}" srcOrd="0" destOrd="0" presId="urn:microsoft.com/office/officeart/2005/8/layout/vList5"/>
    <dgm:cxn modelId="{682A5FA4-2AE8-4AF6-B01D-FE50F626E425}" type="presParOf" srcId="{CA36898C-564E-497B-8746-2560B7673B29}" destId="{6C3A1D40-3443-4088-848C-90CEC8E59875}" srcOrd="0" destOrd="0" presId="urn:microsoft.com/office/officeart/2005/8/layout/vList5"/>
    <dgm:cxn modelId="{775B1A05-C79D-483B-A10C-63F259ECCE55}" type="presParOf" srcId="{6C3A1D40-3443-4088-848C-90CEC8E59875}" destId="{124A4897-70E3-4A98-9D20-158EE426E7DA}" srcOrd="0" destOrd="0" presId="urn:microsoft.com/office/officeart/2005/8/layout/vList5"/>
    <dgm:cxn modelId="{B0D9B2FB-C37A-4C7A-BD5D-8813D0AC41F2}" type="presParOf" srcId="{6C3A1D40-3443-4088-848C-90CEC8E59875}" destId="{D5003A3C-1868-43A6-94AC-EB85F9247DAB}" srcOrd="1" destOrd="0" presId="urn:microsoft.com/office/officeart/2005/8/layout/vList5"/>
    <dgm:cxn modelId="{0972761B-8ED0-4397-8CB6-3D247BBAF33B}" type="presParOf" srcId="{CA36898C-564E-497B-8746-2560B7673B29}" destId="{D57A5733-A70E-4793-A82E-F0DD664CEEA4}" srcOrd="1" destOrd="0" presId="urn:microsoft.com/office/officeart/2005/8/layout/vList5"/>
    <dgm:cxn modelId="{139F59BE-6EE5-42F5-ACA7-D2360AB82C92}" type="presParOf" srcId="{CA36898C-564E-497B-8746-2560B7673B29}" destId="{5895684C-12A9-4A40-8C5C-C9AC3CF642B8}" srcOrd="2" destOrd="0" presId="urn:microsoft.com/office/officeart/2005/8/layout/vList5"/>
    <dgm:cxn modelId="{906DE8C1-D2F4-4696-ADC2-0A4677E8D2D1}" type="presParOf" srcId="{5895684C-12A9-4A40-8C5C-C9AC3CF642B8}" destId="{AD9444FD-3513-4E42-A89F-2135997E2F81}" srcOrd="0" destOrd="0" presId="urn:microsoft.com/office/officeart/2005/8/layout/vList5"/>
    <dgm:cxn modelId="{36CA32C4-C322-4D87-A3E1-B55178E4AD8D}" type="presParOf" srcId="{5895684C-12A9-4A40-8C5C-C9AC3CF642B8}" destId="{8D3DC810-5DE8-47B9-A301-38CCF8262E06}" srcOrd="1" destOrd="0" presId="urn:microsoft.com/office/officeart/2005/8/layout/vList5"/>
    <dgm:cxn modelId="{556C78C7-A56B-406D-85EC-28D0050A2495}" type="presParOf" srcId="{CA36898C-564E-497B-8746-2560B7673B29}" destId="{09C78F30-E929-40A0-9F6E-D213673021DE}" srcOrd="3" destOrd="0" presId="urn:microsoft.com/office/officeart/2005/8/layout/vList5"/>
    <dgm:cxn modelId="{50F8F3D6-35BE-42FD-AC5B-F023870079B6}" type="presParOf" srcId="{CA36898C-564E-497B-8746-2560B7673B29}" destId="{364F3C0A-8D18-44D9-BF3E-0587F1C99E89}" srcOrd="4" destOrd="0" presId="urn:microsoft.com/office/officeart/2005/8/layout/vList5"/>
    <dgm:cxn modelId="{A112B0F9-6523-42FA-A66E-6625B6C6DC48}" type="presParOf" srcId="{364F3C0A-8D18-44D9-BF3E-0587F1C99E89}" destId="{B81C64E3-B89C-4336-9231-37606C151B20}" srcOrd="0" destOrd="0" presId="urn:microsoft.com/office/officeart/2005/8/layout/vList5"/>
    <dgm:cxn modelId="{BEA6B196-B213-4897-B5AB-3A75F075341E}" type="presParOf" srcId="{364F3C0A-8D18-44D9-BF3E-0587F1C99E89}" destId="{928ED968-38C6-4E1C-86B9-6C87FA0B3FA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C1FB07-3F7E-449C-A29E-067746653734}" type="doc">
      <dgm:prSet loTypeId="urn:microsoft.com/office/officeart/2005/8/layout/process2" loCatId="process" qsTypeId="urn:microsoft.com/office/officeart/2005/8/quickstyle/3d1" qsCatId="3D" csTypeId="urn:microsoft.com/office/officeart/2005/8/colors/colorful1#1" csCatId="colorful" phldr="1"/>
      <dgm:spPr/>
    </dgm:pt>
    <dgm:pt modelId="{E2257E7B-74D2-4C53-9095-E23927CC1371}">
      <dgm:prSet phldrT="[텍스트]"/>
      <dgm:spPr/>
      <dgm:t>
        <a:bodyPr/>
        <a:lstStyle/>
        <a:p>
          <a:pPr latinLnBrk="1"/>
          <a:r>
            <a:rPr lang="ko-KR" altLang="en-US" b="1" dirty="0">
              <a:solidFill>
                <a:schemeClr val="tx1"/>
              </a:solidFill>
            </a:rPr>
            <a:t>요구 조건 분석</a:t>
          </a:r>
        </a:p>
      </dgm:t>
    </dgm:pt>
    <dgm:pt modelId="{7B1A07E5-AFBE-452F-83E7-3E4EC3ED3FEB}" type="parTrans" cxnId="{1303A09C-BE56-4018-866F-DCB2E1EB56B8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CB515FAC-AD0A-4099-8911-2B26634D03E6}" type="sibTrans" cxnId="{1303A09C-BE56-4018-866F-DCB2E1EB56B8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0BDA83EB-C316-42F3-A4D0-B1F114B880ED}">
      <dgm:prSet phldrT="[텍스트]"/>
      <dgm:spPr/>
      <dgm:t>
        <a:bodyPr/>
        <a:lstStyle/>
        <a:p>
          <a:pPr latinLnBrk="1"/>
          <a:r>
            <a:rPr lang="ko-KR" altLang="en-US" b="1" dirty="0">
              <a:solidFill>
                <a:schemeClr val="tx1"/>
              </a:solidFill>
            </a:rPr>
            <a:t>개념적 설계</a:t>
          </a:r>
        </a:p>
      </dgm:t>
    </dgm:pt>
    <dgm:pt modelId="{C6611AE1-80C8-47D5-938F-3416525713CB}" type="parTrans" cxnId="{CBEB3164-563F-4F95-86B1-998D345BF084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968AC6A7-E3B9-47A6-B9F7-7116A070C007}" type="sibTrans" cxnId="{CBEB3164-563F-4F95-86B1-998D345BF084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D4605D19-F8B5-4845-AEBE-7830D196EEA6}">
      <dgm:prSet phldrT="[텍스트]"/>
      <dgm:spPr/>
      <dgm:t>
        <a:bodyPr/>
        <a:lstStyle/>
        <a:p>
          <a:pPr latinLnBrk="1"/>
          <a:r>
            <a:rPr lang="ko-KR" altLang="en-US" b="1" dirty="0">
              <a:solidFill>
                <a:schemeClr val="tx1"/>
              </a:solidFill>
            </a:rPr>
            <a:t>논리적 설계</a:t>
          </a:r>
        </a:p>
      </dgm:t>
    </dgm:pt>
    <dgm:pt modelId="{76E3A4F3-9956-4FAA-BA3B-50453DD0C6CE}" type="parTrans" cxnId="{9AA273B4-0F84-4079-B285-3F93AD18AFD2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45622669-4871-46F1-B905-FC6EB9DCE905}" type="sibTrans" cxnId="{9AA273B4-0F84-4079-B285-3F93AD18AFD2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AE8C3598-DECF-4322-AAF5-0D74B3460325}">
      <dgm:prSet/>
      <dgm:spPr/>
      <dgm:t>
        <a:bodyPr/>
        <a:lstStyle/>
        <a:p>
          <a:pPr latinLnBrk="1"/>
          <a:r>
            <a:rPr lang="ko-KR" altLang="en-US" b="1" dirty="0">
              <a:solidFill>
                <a:schemeClr val="tx1"/>
              </a:solidFill>
            </a:rPr>
            <a:t>물리적 설계</a:t>
          </a:r>
        </a:p>
      </dgm:t>
    </dgm:pt>
    <dgm:pt modelId="{0B65A999-54C5-4F89-8929-595CB2035644}" type="parTrans" cxnId="{F0347CB9-8B41-4D18-BB7B-0DC162CC6EB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8A34B3C5-4473-48E0-ACBA-5EBFD70954CF}" type="sibTrans" cxnId="{F0347CB9-8B41-4D18-BB7B-0DC162CC6EB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590E1F3-88A2-4DBB-BC7D-BB30D9A6B0CC}">
      <dgm:prSet/>
      <dgm:spPr/>
      <dgm:t>
        <a:bodyPr/>
        <a:lstStyle/>
        <a:p>
          <a:pPr latinLnBrk="1"/>
          <a:r>
            <a:rPr lang="ko-KR" altLang="en-US" b="1" dirty="0">
              <a:solidFill>
                <a:schemeClr val="tx1"/>
              </a:solidFill>
            </a:rPr>
            <a:t>구현</a:t>
          </a:r>
        </a:p>
      </dgm:t>
    </dgm:pt>
    <dgm:pt modelId="{C0D80A79-5BB3-4F2A-B216-99EBD8D5A13B}" type="parTrans" cxnId="{54BBBA97-A190-46F5-8F99-020D661A6E9A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15CB7F7F-6179-462F-B571-127B083E3CBC}" type="sibTrans" cxnId="{54BBBA97-A190-46F5-8F99-020D661A6E9A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553E3EEF-E2D7-4404-92E6-9E981926BBEC}">
      <dgm:prSet/>
      <dgm:spPr/>
      <dgm:t>
        <a:bodyPr/>
        <a:lstStyle/>
        <a:p>
          <a:pPr latinLnBrk="1"/>
          <a:r>
            <a:rPr lang="ko-KR" altLang="en-US" b="1" dirty="0">
              <a:solidFill>
                <a:schemeClr val="tx1"/>
              </a:solidFill>
            </a:rPr>
            <a:t>운영 및 개선</a:t>
          </a:r>
        </a:p>
      </dgm:t>
    </dgm:pt>
    <dgm:pt modelId="{5E499DBD-C0CD-4367-9F2B-721C95A7CE97}" type="parTrans" cxnId="{D5568B75-9FB8-4E0D-9F48-4692A95A2B12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A59FFB1E-33C7-46F8-8A9B-05460E8121A4}" type="sibTrans" cxnId="{D5568B75-9FB8-4E0D-9F48-4692A95A2B12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78E55D5D-CA35-48BC-8C6C-DC4B01505A20}" type="pres">
      <dgm:prSet presAssocID="{FDC1FB07-3F7E-449C-A29E-067746653734}" presName="linearFlow" presStyleCnt="0">
        <dgm:presLayoutVars>
          <dgm:resizeHandles val="exact"/>
        </dgm:presLayoutVars>
      </dgm:prSet>
      <dgm:spPr/>
    </dgm:pt>
    <dgm:pt modelId="{CC96D18D-6CC5-4C39-8634-26D14BE1B281}" type="pres">
      <dgm:prSet presAssocID="{E2257E7B-74D2-4C53-9095-E23927CC137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823ADD-DC0B-4681-A895-073FE61F336A}" type="pres">
      <dgm:prSet presAssocID="{CB515FAC-AD0A-4099-8911-2B26634D03E6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325006CA-CD4D-4D73-B72F-45E34985C42D}" type="pres">
      <dgm:prSet presAssocID="{CB515FAC-AD0A-4099-8911-2B26634D03E6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73466598-C8FE-446F-8671-A4993CD10F43}" type="pres">
      <dgm:prSet presAssocID="{0BDA83EB-C316-42F3-A4D0-B1F114B880E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B6032D-E5DE-439F-84C3-B5F9A5EFAA63}" type="pres">
      <dgm:prSet presAssocID="{968AC6A7-E3B9-47A6-B9F7-7116A070C007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8FE2C2EB-0FB8-4D04-A20D-DE2A6F5DEA5B}" type="pres">
      <dgm:prSet presAssocID="{968AC6A7-E3B9-47A6-B9F7-7116A070C007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C183F9F9-DD2B-40AA-B3B0-18A4538FE879}" type="pres">
      <dgm:prSet presAssocID="{D4605D19-F8B5-4845-AEBE-7830D196EEA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921887-A5EA-4EAD-B7F5-54362D301C0E}" type="pres">
      <dgm:prSet presAssocID="{45622669-4871-46F1-B905-FC6EB9DCE905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479FF0E8-FCB3-4DB8-AC61-BA8C747F2C3D}" type="pres">
      <dgm:prSet presAssocID="{45622669-4871-46F1-B905-FC6EB9DCE905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47A8FB86-8C8C-4068-96C8-0C908E0D3EE9}" type="pres">
      <dgm:prSet presAssocID="{AE8C3598-DECF-4322-AAF5-0D74B346032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F5489E-56B4-4CCB-81A6-A5CF66FDE119}" type="pres">
      <dgm:prSet presAssocID="{8A34B3C5-4473-48E0-ACBA-5EBFD70954CF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0796D9A9-F21B-4E03-98B8-A8C349B87F5E}" type="pres">
      <dgm:prSet presAssocID="{8A34B3C5-4473-48E0-ACBA-5EBFD70954CF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0EA56926-609D-4B7F-AC50-ABE40C7D7BF3}" type="pres">
      <dgm:prSet presAssocID="{F590E1F3-88A2-4DBB-BC7D-BB30D9A6B0C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AB53E3-0365-4C47-BA91-88DE1EF89CE1}" type="pres">
      <dgm:prSet presAssocID="{15CB7F7F-6179-462F-B571-127B083E3CBC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37E4891F-437C-489F-AF6A-06A7988B34C6}" type="pres">
      <dgm:prSet presAssocID="{15CB7F7F-6179-462F-B571-127B083E3CBC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38FA0B09-CD83-437D-8F7F-DE9F06220C4B}" type="pres">
      <dgm:prSet presAssocID="{553E3EEF-E2D7-4404-92E6-9E981926BBE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8002C8A-FE34-4AAE-A79D-0233FCB5D91E}" type="presOf" srcId="{E2257E7B-74D2-4C53-9095-E23927CC1371}" destId="{CC96D18D-6CC5-4C39-8634-26D14BE1B281}" srcOrd="0" destOrd="0" presId="urn:microsoft.com/office/officeart/2005/8/layout/process2"/>
    <dgm:cxn modelId="{94B3C65A-20C1-4D46-9AC7-A36FC5505899}" type="presOf" srcId="{15CB7F7F-6179-462F-B571-127B083E3CBC}" destId="{CDAB53E3-0365-4C47-BA91-88DE1EF89CE1}" srcOrd="0" destOrd="0" presId="urn:microsoft.com/office/officeart/2005/8/layout/process2"/>
    <dgm:cxn modelId="{74DF6092-C09D-4D89-BF51-3A2B4F7CD4E9}" type="presOf" srcId="{8A34B3C5-4473-48E0-ACBA-5EBFD70954CF}" destId="{0796D9A9-F21B-4E03-98B8-A8C349B87F5E}" srcOrd="1" destOrd="0" presId="urn:microsoft.com/office/officeart/2005/8/layout/process2"/>
    <dgm:cxn modelId="{CBEB3164-563F-4F95-86B1-998D345BF084}" srcId="{FDC1FB07-3F7E-449C-A29E-067746653734}" destId="{0BDA83EB-C316-42F3-A4D0-B1F114B880ED}" srcOrd="1" destOrd="0" parTransId="{C6611AE1-80C8-47D5-938F-3416525713CB}" sibTransId="{968AC6A7-E3B9-47A6-B9F7-7116A070C007}"/>
    <dgm:cxn modelId="{128A0AB3-EE1D-40DB-BE42-49C1005F47D6}" type="presOf" srcId="{F590E1F3-88A2-4DBB-BC7D-BB30D9A6B0CC}" destId="{0EA56926-609D-4B7F-AC50-ABE40C7D7BF3}" srcOrd="0" destOrd="0" presId="urn:microsoft.com/office/officeart/2005/8/layout/process2"/>
    <dgm:cxn modelId="{7D3A4106-7C75-4B1B-A1A0-102423F5DA9B}" type="presOf" srcId="{968AC6A7-E3B9-47A6-B9F7-7116A070C007}" destId="{DFB6032D-E5DE-439F-84C3-B5F9A5EFAA63}" srcOrd="0" destOrd="0" presId="urn:microsoft.com/office/officeart/2005/8/layout/process2"/>
    <dgm:cxn modelId="{8D908A6C-2C24-4A5A-B826-7A89D18E8233}" type="presOf" srcId="{D4605D19-F8B5-4845-AEBE-7830D196EEA6}" destId="{C183F9F9-DD2B-40AA-B3B0-18A4538FE879}" srcOrd="0" destOrd="0" presId="urn:microsoft.com/office/officeart/2005/8/layout/process2"/>
    <dgm:cxn modelId="{9AA273B4-0F84-4079-B285-3F93AD18AFD2}" srcId="{FDC1FB07-3F7E-449C-A29E-067746653734}" destId="{D4605D19-F8B5-4845-AEBE-7830D196EEA6}" srcOrd="2" destOrd="0" parTransId="{76E3A4F3-9956-4FAA-BA3B-50453DD0C6CE}" sibTransId="{45622669-4871-46F1-B905-FC6EB9DCE905}"/>
    <dgm:cxn modelId="{5729CBB3-AB51-4506-AAE6-B4CDCEE1B5EF}" type="presOf" srcId="{45622669-4871-46F1-B905-FC6EB9DCE905}" destId="{A0921887-A5EA-4EAD-B7F5-54362D301C0E}" srcOrd="0" destOrd="0" presId="urn:microsoft.com/office/officeart/2005/8/layout/process2"/>
    <dgm:cxn modelId="{886C0DBB-EBEA-4614-8DCC-A1DE071EF023}" type="presOf" srcId="{968AC6A7-E3B9-47A6-B9F7-7116A070C007}" destId="{8FE2C2EB-0FB8-4D04-A20D-DE2A6F5DEA5B}" srcOrd="1" destOrd="0" presId="urn:microsoft.com/office/officeart/2005/8/layout/process2"/>
    <dgm:cxn modelId="{E1E809B6-0047-45AD-AF28-72B9110C65D9}" type="presOf" srcId="{CB515FAC-AD0A-4099-8911-2B26634D03E6}" destId="{325006CA-CD4D-4D73-B72F-45E34985C42D}" srcOrd="1" destOrd="0" presId="urn:microsoft.com/office/officeart/2005/8/layout/process2"/>
    <dgm:cxn modelId="{D5568B75-9FB8-4E0D-9F48-4692A95A2B12}" srcId="{FDC1FB07-3F7E-449C-A29E-067746653734}" destId="{553E3EEF-E2D7-4404-92E6-9E981926BBEC}" srcOrd="5" destOrd="0" parTransId="{5E499DBD-C0CD-4367-9F2B-721C95A7CE97}" sibTransId="{A59FFB1E-33C7-46F8-8A9B-05460E8121A4}"/>
    <dgm:cxn modelId="{B5E2E9DC-2AE6-4392-BD7D-023CFA219B26}" type="presOf" srcId="{8A34B3C5-4473-48E0-ACBA-5EBFD70954CF}" destId="{AAF5489E-56B4-4CCB-81A6-A5CF66FDE119}" srcOrd="0" destOrd="0" presId="urn:microsoft.com/office/officeart/2005/8/layout/process2"/>
    <dgm:cxn modelId="{54BBBA97-A190-46F5-8F99-020D661A6E9A}" srcId="{FDC1FB07-3F7E-449C-A29E-067746653734}" destId="{F590E1F3-88A2-4DBB-BC7D-BB30D9A6B0CC}" srcOrd="4" destOrd="0" parTransId="{C0D80A79-5BB3-4F2A-B216-99EBD8D5A13B}" sibTransId="{15CB7F7F-6179-462F-B571-127B083E3CBC}"/>
    <dgm:cxn modelId="{130BFF2C-9945-4452-B8F8-19C0604B6B9C}" type="presOf" srcId="{AE8C3598-DECF-4322-AAF5-0D74B3460325}" destId="{47A8FB86-8C8C-4068-96C8-0C908E0D3EE9}" srcOrd="0" destOrd="0" presId="urn:microsoft.com/office/officeart/2005/8/layout/process2"/>
    <dgm:cxn modelId="{626C83AC-FCB5-444E-BA49-6A6F4D41B82E}" type="presOf" srcId="{553E3EEF-E2D7-4404-92E6-9E981926BBEC}" destId="{38FA0B09-CD83-437D-8F7F-DE9F06220C4B}" srcOrd="0" destOrd="0" presId="urn:microsoft.com/office/officeart/2005/8/layout/process2"/>
    <dgm:cxn modelId="{F0347CB9-8B41-4D18-BB7B-0DC162CC6EBE}" srcId="{FDC1FB07-3F7E-449C-A29E-067746653734}" destId="{AE8C3598-DECF-4322-AAF5-0D74B3460325}" srcOrd="3" destOrd="0" parTransId="{0B65A999-54C5-4F89-8929-595CB2035644}" sibTransId="{8A34B3C5-4473-48E0-ACBA-5EBFD70954CF}"/>
    <dgm:cxn modelId="{E93D0372-C4E0-4B05-B211-8F0B78C503B9}" type="presOf" srcId="{CB515FAC-AD0A-4099-8911-2B26634D03E6}" destId="{52823ADD-DC0B-4681-A895-073FE61F336A}" srcOrd="0" destOrd="0" presId="urn:microsoft.com/office/officeart/2005/8/layout/process2"/>
    <dgm:cxn modelId="{547FB961-E3C7-4123-858F-9F844BA4011F}" type="presOf" srcId="{15CB7F7F-6179-462F-B571-127B083E3CBC}" destId="{37E4891F-437C-489F-AF6A-06A7988B34C6}" srcOrd="1" destOrd="0" presId="urn:microsoft.com/office/officeart/2005/8/layout/process2"/>
    <dgm:cxn modelId="{8539BE06-5B80-426A-A334-D8EFC56AD724}" type="presOf" srcId="{45622669-4871-46F1-B905-FC6EB9DCE905}" destId="{479FF0E8-FCB3-4DB8-AC61-BA8C747F2C3D}" srcOrd="1" destOrd="0" presId="urn:microsoft.com/office/officeart/2005/8/layout/process2"/>
    <dgm:cxn modelId="{B45FDC23-3496-4A07-8270-D297AA842DDA}" type="presOf" srcId="{FDC1FB07-3F7E-449C-A29E-067746653734}" destId="{78E55D5D-CA35-48BC-8C6C-DC4B01505A20}" srcOrd="0" destOrd="0" presId="urn:microsoft.com/office/officeart/2005/8/layout/process2"/>
    <dgm:cxn modelId="{1303A09C-BE56-4018-866F-DCB2E1EB56B8}" srcId="{FDC1FB07-3F7E-449C-A29E-067746653734}" destId="{E2257E7B-74D2-4C53-9095-E23927CC1371}" srcOrd="0" destOrd="0" parTransId="{7B1A07E5-AFBE-452F-83E7-3E4EC3ED3FEB}" sibTransId="{CB515FAC-AD0A-4099-8911-2B26634D03E6}"/>
    <dgm:cxn modelId="{5EC95CAD-A2EA-40A0-99A9-8995A072EEDB}" type="presOf" srcId="{0BDA83EB-C316-42F3-A4D0-B1F114B880ED}" destId="{73466598-C8FE-446F-8671-A4993CD10F43}" srcOrd="0" destOrd="0" presId="urn:microsoft.com/office/officeart/2005/8/layout/process2"/>
    <dgm:cxn modelId="{C34CE883-0C3A-4410-9F48-6DA66A774BF8}" type="presParOf" srcId="{78E55D5D-CA35-48BC-8C6C-DC4B01505A20}" destId="{CC96D18D-6CC5-4C39-8634-26D14BE1B281}" srcOrd="0" destOrd="0" presId="urn:microsoft.com/office/officeart/2005/8/layout/process2"/>
    <dgm:cxn modelId="{564F3E1A-44A6-4165-95C6-C172CEFC762A}" type="presParOf" srcId="{78E55D5D-CA35-48BC-8C6C-DC4B01505A20}" destId="{52823ADD-DC0B-4681-A895-073FE61F336A}" srcOrd="1" destOrd="0" presId="urn:microsoft.com/office/officeart/2005/8/layout/process2"/>
    <dgm:cxn modelId="{D0B44CA6-41B3-4431-9208-539612E4B8BA}" type="presParOf" srcId="{52823ADD-DC0B-4681-A895-073FE61F336A}" destId="{325006CA-CD4D-4D73-B72F-45E34985C42D}" srcOrd="0" destOrd="0" presId="urn:microsoft.com/office/officeart/2005/8/layout/process2"/>
    <dgm:cxn modelId="{C2B3B89C-D575-4BED-B788-651D535293E8}" type="presParOf" srcId="{78E55D5D-CA35-48BC-8C6C-DC4B01505A20}" destId="{73466598-C8FE-446F-8671-A4993CD10F43}" srcOrd="2" destOrd="0" presId="urn:microsoft.com/office/officeart/2005/8/layout/process2"/>
    <dgm:cxn modelId="{765037B9-A268-4D58-B92D-DDD9D3C5D6C0}" type="presParOf" srcId="{78E55D5D-CA35-48BC-8C6C-DC4B01505A20}" destId="{DFB6032D-E5DE-439F-84C3-B5F9A5EFAA63}" srcOrd="3" destOrd="0" presId="urn:microsoft.com/office/officeart/2005/8/layout/process2"/>
    <dgm:cxn modelId="{F20144D0-1E2A-41D1-8DA0-51AA0FC01D53}" type="presParOf" srcId="{DFB6032D-E5DE-439F-84C3-B5F9A5EFAA63}" destId="{8FE2C2EB-0FB8-4D04-A20D-DE2A6F5DEA5B}" srcOrd="0" destOrd="0" presId="urn:microsoft.com/office/officeart/2005/8/layout/process2"/>
    <dgm:cxn modelId="{D6D88D9B-CBDF-4499-8493-CAC597F2C094}" type="presParOf" srcId="{78E55D5D-CA35-48BC-8C6C-DC4B01505A20}" destId="{C183F9F9-DD2B-40AA-B3B0-18A4538FE879}" srcOrd="4" destOrd="0" presId="urn:microsoft.com/office/officeart/2005/8/layout/process2"/>
    <dgm:cxn modelId="{D3372415-23D3-4B04-8088-9A030CA7AD69}" type="presParOf" srcId="{78E55D5D-CA35-48BC-8C6C-DC4B01505A20}" destId="{A0921887-A5EA-4EAD-B7F5-54362D301C0E}" srcOrd="5" destOrd="0" presId="urn:microsoft.com/office/officeart/2005/8/layout/process2"/>
    <dgm:cxn modelId="{082D9920-96CD-429C-888C-7F322F89D06E}" type="presParOf" srcId="{A0921887-A5EA-4EAD-B7F5-54362D301C0E}" destId="{479FF0E8-FCB3-4DB8-AC61-BA8C747F2C3D}" srcOrd="0" destOrd="0" presId="urn:microsoft.com/office/officeart/2005/8/layout/process2"/>
    <dgm:cxn modelId="{B7388717-3FBD-4B38-AC23-A6BC7B496873}" type="presParOf" srcId="{78E55D5D-CA35-48BC-8C6C-DC4B01505A20}" destId="{47A8FB86-8C8C-4068-96C8-0C908E0D3EE9}" srcOrd="6" destOrd="0" presId="urn:microsoft.com/office/officeart/2005/8/layout/process2"/>
    <dgm:cxn modelId="{25FEF744-F31D-47ED-B12A-BCD422DF64BC}" type="presParOf" srcId="{78E55D5D-CA35-48BC-8C6C-DC4B01505A20}" destId="{AAF5489E-56B4-4CCB-81A6-A5CF66FDE119}" srcOrd="7" destOrd="0" presId="urn:microsoft.com/office/officeart/2005/8/layout/process2"/>
    <dgm:cxn modelId="{B798C7AC-6585-4297-86FC-79586EEB700E}" type="presParOf" srcId="{AAF5489E-56B4-4CCB-81A6-A5CF66FDE119}" destId="{0796D9A9-F21B-4E03-98B8-A8C349B87F5E}" srcOrd="0" destOrd="0" presId="urn:microsoft.com/office/officeart/2005/8/layout/process2"/>
    <dgm:cxn modelId="{07179B98-CE0E-4166-910E-0F3B362C0C2F}" type="presParOf" srcId="{78E55D5D-CA35-48BC-8C6C-DC4B01505A20}" destId="{0EA56926-609D-4B7F-AC50-ABE40C7D7BF3}" srcOrd="8" destOrd="0" presId="urn:microsoft.com/office/officeart/2005/8/layout/process2"/>
    <dgm:cxn modelId="{DCA48EE2-E755-4050-9927-52387401F7D1}" type="presParOf" srcId="{78E55D5D-CA35-48BC-8C6C-DC4B01505A20}" destId="{CDAB53E3-0365-4C47-BA91-88DE1EF89CE1}" srcOrd="9" destOrd="0" presId="urn:microsoft.com/office/officeart/2005/8/layout/process2"/>
    <dgm:cxn modelId="{9172D9F3-ED25-44A2-923E-792DF981B9BA}" type="presParOf" srcId="{CDAB53E3-0365-4C47-BA91-88DE1EF89CE1}" destId="{37E4891F-437C-489F-AF6A-06A7988B34C6}" srcOrd="0" destOrd="0" presId="urn:microsoft.com/office/officeart/2005/8/layout/process2"/>
    <dgm:cxn modelId="{5D5AECD1-D61B-48EA-BE03-B2DA95071C24}" type="presParOf" srcId="{78E55D5D-CA35-48BC-8C6C-DC4B01505A20}" destId="{38FA0B09-CD83-437D-8F7F-DE9F06220C4B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6DB42B-F3CA-471D-9E63-F50C1A617B55}" type="doc">
      <dgm:prSet loTypeId="urn:microsoft.com/office/officeart/2005/8/layout/hList1" loCatId="list" qsTypeId="urn:microsoft.com/office/officeart/2005/8/quickstyle/3d2" qsCatId="3D" csTypeId="urn:microsoft.com/office/officeart/2005/8/colors/colorful1#2" csCatId="colorful" phldr="1"/>
      <dgm:spPr/>
      <dgm:t>
        <a:bodyPr/>
        <a:lstStyle/>
        <a:p>
          <a:pPr latinLnBrk="1"/>
          <a:endParaRPr lang="ko-KR" altLang="en-US"/>
        </a:p>
      </dgm:t>
    </dgm:pt>
    <dgm:pt modelId="{8DD46BF5-57B7-4E98-8FB8-D743AF76653D}">
      <dgm:prSet phldrT="[텍스트]" custT="1"/>
      <dgm:spPr/>
      <dgm:t>
        <a:bodyPr/>
        <a:lstStyle/>
        <a:p>
          <a:pPr latinLnBrk="1"/>
          <a:r>
            <a:rPr lang="ko-KR" altLang="en-US" sz="2000" dirty="0" err="1">
              <a:solidFill>
                <a:schemeClr val="tx1"/>
              </a:solidFill>
            </a:rPr>
            <a:t>정의어</a:t>
          </a:r>
          <a:r>
            <a:rPr lang="en-US" altLang="ko-KR" sz="2000" dirty="0">
              <a:solidFill>
                <a:schemeClr val="tx1"/>
              </a:solidFill>
            </a:rPr>
            <a:t>(DDL)</a:t>
          </a:r>
        </a:p>
      </dgm:t>
    </dgm:pt>
    <dgm:pt modelId="{A43BCF27-D5BA-444A-831D-CF7B9489714E}" type="parTrans" cxnId="{1827A219-A4CC-4F0C-BACC-DB0B3D98F0C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AC8DF40B-3B68-48FF-BBCA-E4AF7F052429}" type="sibTrans" cxnId="{1827A219-A4CC-4F0C-BACC-DB0B3D98F0C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0E8A4DFD-4303-49D2-8D00-E963A8CD4AD1}">
      <dgm:prSet phldrT="[텍스트]" custT="1"/>
      <dgm:spPr/>
      <dgm:t>
        <a:bodyPr/>
        <a:lstStyle/>
        <a:p>
          <a:pPr latinLnBrk="1"/>
          <a:r>
            <a:rPr lang="ko-KR" altLang="en-US" sz="1600">
              <a:solidFill>
                <a:schemeClr val="tx1"/>
              </a:solidFill>
            </a:rPr>
            <a:t>물리적인</a:t>
          </a:r>
          <a:r>
            <a:rPr lang="en-US" altLang="ko-KR" sz="1600">
              <a:solidFill>
                <a:schemeClr val="tx1"/>
              </a:solidFill>
            </a:rPr>
            <a:t> </a:t>
          </a:r>
          <a:r>
            <a:rPr lang="ko-KR" altLang="en-US" sz="1600">
              <a:solidFill>
                <a:schemeClr val="tx1"/>
              </a:solidFill>
            </a:rPr>
            <a:t>구조를 정의하고 관리</a:t>
          </a:r>
        </a:p>
      </dgm:t>
    </dgm:pt>
    <dgm:pt modelId="{A0BCA3A7-1453-454F-B1CB-8301ED97CC99}" type="parTrans" cxnId="{EECD98B4-316D-46FE-AEC6-09E6A1DAA8E8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101A5D1E-A091-400A-8C18-A0DE77C225EF}" type="sibTrans" cxnId="{EECD98B4-316D-46FE-AEC6-09E6A1DAA8E8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301356ED-5045-4E1F-803F-D71293E4E833}">
      <dgm:prSet phldrT="[텍스트]" custT="1"/>
      <dgm:spPr/>
      <dgm:t>
        <a:bodyPr/>
        <a:lstStyle/>
        <a:p>
          <a:pPr latinLnBrk="1"/>
          <a:r>
            <a:rPr lang="en-US" altLang="ko-KR" sz="1600" dirty="0">
              <a:solidFill>
                <a:schemeClr val="tx1"/>
              </a:solidFill>
            </a:rPr>
            <a:t>CREATE(</a:t>
          </a:r>
          <a:r>
            <a:rPr lang="ko-KR" altLang="en-US" sz="1600" dirty="0">
              <a:solidFill>
                <a:schemeClr val="tx1"/>
              </a:solidFill>
            </a:rPr>
            <a:t>생성</a:t>
          </a:r>
          <a:r>
            <a:rPr lang="en-US" altLang="ko-KR" sz="1600" dirty="0">
              <a:solidFill>
                <a:schemeClr val="tx1"/>
              </a:solidFill>
            </a:rPr>
            <a:t>)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77AAB2F-453C-4E4D-986F-79BAA6A1D708}" type="parTrans" cxnId="{9A0FBE40-0A07-4123-83A0-2F854B2186D9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C876B85B-B409-4845-9109-1C660E294D29}" type="sibTrans" cxnId="{9A0FBE40-0A07-4123-83A0-2F854B2186D9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49F35B0B-90D4-4412-A02B-1C9B9195EECD}">
      <dgm:prSet phldrT="[텍스트]" custT="1"/>
      <dgm:spPr/>
      <dgm:t>
        <a:bodyPr/>
        <a:lstStyle/>
        <a:p>
          <a:pPr latinLnBrk="1"/>
          <a:r>
            <a:rPr lang="ko-KR" altLang="en-US" sz="2000">
              <a:solidFill>
                <a:schemeClr val="tx1"/>
              </a:solidFill>
            </a:rPr>
            <a:t>제어어</a:t>
          </a:r>
          <a:r>
            <a:rPr lang="en-US" altLang="ko-KR" sz="2000">
              <a:solidFill>
                <a:schemeClr val="tx1"/>
              </a:solidFill>
            </a:rPr>
            <a:t>(DCL)</a:t>
          </a:r>
          <a:endParaRPr lang="ko-KR" altLang="en-US" sz="2000">
            <a:solidFill>
              <a:schemeClr val="tx1"/>
            </a:solidFill>
          </a:endParaRPr>
        </a:p>
      </dgm:t>
    </dgm:pt>
    <dgm:pt modelId="{0A151471-22F7-4A7F-AD44-2CFB55BC3F4B}" type="parTrans" cxnId="{840001B8-6DD3-4AC8-93CB-BF23536E0F1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7E83A844-0098-4CF3-9162-6ED438C17C60}" type="sibTrans" cxnId="{840001B8-6DD3-4AC8-93CB-BF23536E0F1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6155A1F7-39A7-4544-98E2-F6318B546CD5}">
      <dgm:prSet phldrT="[텍스트]" custT="1"/>
      <dgm:spPr/>
      <dgm:t>
        <a:bodyPr/>
        <a:lstStyle/>
        <a:p>
          <a:pPr latinLnBrk="1"/>
          <a:r>
            <a:rPr lang="ko-KR" altLang="en-US" sz="1600">
              <a:solidFill>
                <a:schemeClr val="tx1"/>
              </a:solidFill>
            </a:rPr>
            <a:t>사용권한 및 무결성</a:t>
          </a:r>
          <a:r>
            <a:rPr lang="en-US" altLang="ko-KR" sz="1600">
              <a:solidFill>
                <a:schemeClr val="tx1"/>
              </a:solidFill>
            </a:rPr>
            <a:t>, </a:t>
          </a:r>
          <a:r>
            <a:rPr lang="ko-KR" altLang="en-US" sz="1600">
              <a:solidFill>
                <a:schemeClr val="tx1"/>
              </a:solidFill>
            </a:rPr>
            <a:t>병행제어 기능</a:t>
          </a:r>
        </a:p>
      </dgm:t>
    </dgm:pt>
    <dgm:pt modelId="{BC5BCDFD-1A9B-4639-84D5-9379180DBFB3}" type="parTrans" cxnId="{FC0EE06D-09C4-4838-A554-383D9EC644A7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DD96181F-F1B3-4769-B1D8-EE442833DB89}" type="sibTrans" cxnId="{FC0EE06D-09C4-4838-A554-383D9EC644A7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9BF6E962-34FD-4B1F-A68E-355F4D9DBC6C}">
      <dgm:prSet phldrT="[텍스트]" custT="1"/>
      <dgm:spPr/>
      <dgm:t>
        <a:bodyPr/>
        <a:lstStyle/>
        <a:p>
          <a:pPr latinLnBrk="1"/>
          <a:r>
            <a:rPr lang="en-US" altLang="ko-KR" sz="1600">
              <a:solidFill>
                <a:schemeClr val="tx1"/>
              </a:solidFill>
            </a:rPr>
            <a:t>GRANT(</a:t>
          </a:r>
          <a:r>
            <a:rPr lang="ko-KR" altLang="en-US" sz="1600">
              <a:solidFill>
                <a:schemeClr val="tx1"/>
              </a:solidFill>
            </a:rPr>
            <a:t>권한부여</a:t>
          </a:r>
          <a:r>
            <a:rPr lang="en-US" altLang="ko-KR" sz="1600">
              <a:solidFill>
                <a:schemeClr val="tx1"/>
              </a:solidFill>
            </a:rPr>
            <a:t>)</a:t>
          </a:r>
          <a:endParaRPr lang="ko-KR" altLang="en-US" sz="1600">
            <a:solidFill>
              <a:schemeClr val="tx1"/>
            </a:solidFill>
          </a:endParaRPr>
        </a:p>
      </dgm:t>
    </dgm:pt>
    <dgm:pt modelId="{B42BCAE8-DB5A-4213-A835-A72D840FAC7A}" type="parTrans" cxnId="{ACF098B8-F9FE-4637-9FA4-3378EB310E52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AAC63195-E122-4845-9C74-10F1FEABABCC}" type="sibTrans" cxnId="{ACF098B8-F9FE-4637-9FA4-3378EB310E52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419CBD9E-D313-4DE8-B088-C7AFE355A212}">
      <dgm:prSet phldrT="[텍스트]" custT="1"/>
      <dgm:spPr/>
      <dgm:t>
        <a:bodyPr/>
        <a:lstStyle/>
        <a:p>
          <a:pPr latinLnBrk="1"/>
          <a:r>
            <a:rPr lang="ko-KR" altLang="en-US" sz="2000">
              <a:solidFill>
                <a:schemeClr val="tx1"/>
              </a:solidFill>
            </a:rPr>
            <a:t>조작어</a:t>
          </a:r>
          <a:r>
            <a:rPr lang="en-US" altLang="ko-KR" sz="2000">
              <a:solidFill>
                <a:schemeClr val="tx1"/>
              </a:solidFill>
            </a:rPr>
            <a:t>(DML)</a:t>
          </a:r>
          <a:endParaRPr lang="ko-KR" altLang="en-US" sz="2000">
            <a:solidFill>
              <a:schemeClr val="tx1"/>
            </a:solidFill>
          </a:endParaRPr>
        </a:p>
      </dgm:t>
    </dgm:pt>
    <dgm:pt modelId="{955E4617-9F06-495C-BA8C-FE9EDABB6BCC}" type="parTrans" cxnId="{8A99AF16-DF1D-48AA-8828-8C9BDCE41138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0E575D0F-FE48-46F2-BCD2-7F68489445C0}" type="sibTrans" cxnId="{8A99AF16-DF1D-48AA-8828-8C9BDCE41138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36FD8AEB-2F47-4841-9980-094384D95E84}">
      <dgm:prSet phldrT="[텍스트]" custT="1"/>
      <dgm:spPr/>
      <dgm:t>
        <a:bodyPr/>
        <a:lstStyle/>
        <a:p>
          <a:pPr latinLnBrk="1"/>
          <a:r>
            <a:rPr lang="ko-KR" altLang="en-US" sz="1600">
              <a:solidFill>
                <a:schemeClr val="tx1"/>
              </a:solidFill>
            </a:rPr>
            <a:t>데이터를 처리</a:t>
          </a:r>
        </a:p>
      </dgm:t>
    </dgm:pt>
    <dgm:pt modelId="{51AAE3FC-B11F-47BE-B6D6-DA31D8BD5348}" type="parTrans" cxnId="{65B837DE-DF07-41A3-A30F-B8839A4A537D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41B14AA2-F094-4539-B100-BE687ED97F2A}" type="sibTrans" cxnId="{65B837DE-DF07-41A3-A30F-B8839A4A537D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ABF3E785-89F8-46FC-8162-AB3268854319}">
      <dgm:prSet phldrT="[텍스트]" custT="1"/>
      <dgm:spPr/>
      <dgm:t>
        <a:bodyPr/>
        <a:lstStyle/>
        <a:p>
          <a:pPr latinLnBrk="1"/>
          <a:r>
            <a:rPr lang="en-US" altLang="ko-KR" sz="1600">
              <a:solidFill>
                <a:schemeClr val="tx1"/>
              </a:solidFill>
            </a:rPr>
            <a:t>SELECT(</a:t>
          </a:r>
          <a:r>
            <a:rPr lang="ko-KR" altLang="en-US" sz="1600">
              <a:solidFill>
                <a:schemeClr val="tx1"/>
              </a:solidFill>
            </a:rPr>
            <a:t>선택</a:t>
          </a:r>
          <a:r>
            <a:rPr lang="en-US" altLang="ko-KR" sz="1600">
              <a:solidFill>
                <a:schemeClr val="tx1"/>
              </a:solidFill>
            </a:rPr>
            <a:t>)</a:t>
          </a:r>
          <a:endParaRPr lang="ko-KR" altLang="en-US" sz="1600">
            <a:solidFill>
              <a:schemeClr val="tx1"/>
            </a:solidFill>
          </a:endParaRPr>
        </a:p>
      </dgm:t>
    </dgm:pt>
    <dgm:pt modelId="{942CF9CD-2088-484C-A6F7-9ABE9851DDE0}" type="parTrans" cxnId="{325DF997-6F41-49BE-9849-3039803BD0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66641ECE-01A0-47E8-AC12-032D2E2D8EDE}" type="sibTrans" cxnId="{325DF997-6F41-49BE-9849-3039803BD0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070F3863-7647-441B-82E2-43DDCCA60549}">
      <dgm:prSet phldrT="[텍스트]" custT="1"/>
      <dgm:spPr/>
      <dgm:t>
        <a:bodyPr/>
        <a:lstStyle/>
        <a:p>
          <a:pPr latinLnBrk="1"/>
          <a:r>
            <a:rPr lang="en-US" altLang="ko-KR" sz="1600">
              <a:solidFill>
                <a:schemeClr val="tx1"/>
              </a:solidFill>
            </a:rPr>
            <a:t>DROP(</a:t>
          </a:r>
          <a:r>
            <a:rPr lang="ko-KR" altLang="en-US" sz="1600">
              <a:solidFill>
                <a:schemeClr val="tx1"/>
              </a:solidFill>
            </a:rPr>
            <a:t>삭제</a:t>
          </a:r>
          <a:r>
            <a:rPr lang="en-US" altLang="ko-KR" sz="1600">
              <a:solidFill>
                <a:schemeClr val="tx1"/>
              </a:solidFill>
            </a:rPr>
            <a:t>)</a:t>
          </a:r>
          <a:endParaRPr lang="ko-KR" altLang="en-US" sz="1600">
            <a:solidFill>
              <a:schemeClr val="tx1"/>
            </a:solidFill>
          </a:endParaRPr>
        </a:p>
      </dgm:t>
    </dgm:pt>
    <dgm:pt modelId="{AAD3C05F-8E9E-4C3C-9158-AF358317E63C}" type="parTrans" cxnId="{76CBDD21-7183-42A6-9CEB-D77F91BCB4E8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E203BC1D-6BC7-4D61-B613-1D961411E364}" type="sibTrans" cxnId="{76CBDD21-7183-42A6-9CEB-D77F91BCB4E8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2B45A303-5A23-4A03-8873-D54728CF0888}">
      <dgm:prSet phldrT="[텍스트]" custT="1"/>
      <dgm:spPr/>
      <dgm:t>
        <a:bodyPr/>
        <a:lstStyle/>
        <a:p>
          <a:pPr latinLnBrk="1"/>
          <a:r>
            <a:rPr lang="en-US" altLang="ko-KR" sz="1600">
              <a:solidFill>
                <a:schemeClr val="tx1"/>
              </a:solidFill>
            </a:rPr>
            <a:t>ALTER(</a:t>
          </a:r>
          <a:r>
            <a:rPr lang="ko-KR" altLang="en-US" sz="1600">
              <a:solidFill>
                <a:schemeClr val="tx1"/>
              </a:solidFill>
            </a:rPr>
            <a:t>변경</a:t>
          </a:r>
          <a:r>
            <a:rPr lang="en-US" altLang="ko-KR" sz="1600">
              <a:solidFill>
                <a:schemeClr val="tx1"/>
              </a:solidFill>
            </a:rPr>
            <a:t>)</a:t>
          </a:r>
          <a:endParaRPr lang="ko-KR" altLang="en-US" sz="1600">
            <a:solidFill>
              <a:schemeClr val="tx1"/>
            </a:solidFill>
          </a:endParaRPr>
        </a:p>
      </dgm:t>
    </dgm:pt>
    <dgm:pt modelId="{B8281B44-3D31-4D18-AB6F-E6BAA922BD1B}" type="parTrans" cxnId="{7BFF4C54-5640-4043-8143-6C345DFB4DF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A635D9A1-3D76-488F-9430-A60A8EA4A977}" type="sibTrans" cxnId="{7BFF4C54-5640-4043-8143-6C345DFB4DF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2E7DBF42-C172-479A-8A17-627D2E8AA1E3}">
      <dgm:prSet phldrT="[텍스트]" custT="1"/>
      <dgm:spPr/>
      <dgm:t>
        <a:bodyPr/>
        <a:lstStyle/>
        <a:p>
          <a:pPr latinLnBrk="1"/>
          <a:r>
            <a:rPr lang="en-US" altLang="ko-KR" sz="1600">
              <a:solidFill>
                <a:schemeClr val="tx1"/>
              </a:solidFill>
            </a:rPr>
            <a:t>REVOKE(</a:t>
          </a:r>
          <a:r>
            <a:rPr lang="ko-KR" altLang="en-US" sz="1600">
              <a:solidFill>
                <a:schemeClr val="tx1"/>
              </a:solidFill>
            </a:rPr>
            <a:t>권한제거</a:t>
          </a:r>
          <a:r>
            <a:rPr lang="en-US" altLang="ko-KR" sz="1600">
              <a:solidFill>
                <a:schemeClr val="tx1"/>
              </a:solidFill>
            </a:rPr>
            <a:t>)</a:t>
          </a:r>
          <a:endParaRPr lang="ko-KR" altLang="en-US" sz="1600">
            <a:solidFill>
              <a:schemeClr val="tx1"/>
            </a:solidFill>
          </a:endParaRPr>
        </a:p>
      </dgm:t>
    </dgm:pt>
    <dgm:pt modelId="{5BD3B802-71B6-4504-BD01-18EEF36DF697}" type="parTrans" cxnId="{E1AC4881-22F4-4040-AAB5-63EEF33BB889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04B84650-C23A-4632-B797-E7A008EFD732}" type="sibTrans" cxnId="{E1AC4881-22F4-4040-AAB5-63EEF33BB889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74A28F0C-FD14-4813-8020-59260A325208}">
      <dgm:prSet phldrT="[텍스트]" custT="1"/>
      <dgm:spPr/>
      <dgm:t>
        <a:bodyPr/>
        <a:lstStyle/>
        <a:p>
          <a:pPr latinLnBrk="1"/>
          <a:r>
            <a:rPr lang="en-US" altLang="ko-KR" sz="1600">
              <a:solidFill>
                <a:schemeClr val="tx1"/>
              </a:solidFill>
            </a:rPr>
            <a:t>COMMIT(</a:t>
          </a:r>
          <a:r>
            <a:rPr lang="ko-KR" altLang="en-US" sz="1600">
              <a:solidFill>
                <a:schemeClr val="tx1"/>
              </a:solidFill>
            </a:rPr>
            <a:t>반영</a:t>
          </a:r>
          <a:r>
            <a:rPr lang="en-US" altLang="ko-KR" sz="1600">
              <a:solidFill>
                <a:schemeClr val="tx1"/>
              </a:solidFill>
            </a:rPr>
            <a:t>)</a:t>
          </a:r>
          <a:endParaRPr lang="ko-KR" altLang="en-US" sz="1600">
            <a:solidFill>
              <a:schemeClr val="tx1"/>
            </a:solidFill>
          </a:endParaRPr>
        </a:p>
      </dgm:t>
    </dgm:pt>
    <dgm:pt modelId="{553B958C-FEF7-4E65-89B4-63E192C1AC6E}" type="parTrans" cxnId="{26A41E4A-BEAD-4674-AF8C-B7B2D9ABD69E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C10FC632-D123-4BB9-8BC2-37416DDA0858}" type="sibTrans" cxnId="{26A41E4A-BEAD-4674-AF8C-B7B2D9ABD69E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03400C3F-B843-4066-A073-992D8188370E}">
      <dgm:prSet phldrT="[텍스트]" custT="1"/>
      <dgm:spPr/>
      <dgm:t>
        <a:bodyPr/>
        <a:lstStyle/>
        <a:p>
          <a:pPr latinLnBrk="1"/>
          <a:r>
            <a:rPr lang="en-US" altLang="ko-KR" sz="1600">
              <a:solidFill>
                <a:schemeClr val="tx1"/>
              </a:solidFill>
            </a:rPr>
            <a:t>ROLLBACK(</a:t>
          </a:r>
          <a:r>
            <a:rPr lang="ko-KR" altLang="en-US" sz="1600">
              <a:solidFill>
                <a:schemeClr val="tx1"/>
              </a:solidFill>
            </a:rPr>
            <a:t>취소</a:t>
          </a:r>
          <a:r>
            <a:rPr lang="en-US" altLang="ko-KR" sz="1600">
              <a:solidFill>
                <a:schemeClr val="tx1"/>
              </a:solidFill>
            </a:rPr>
            <a:t>)</a:t>
          </a:r>
          <a:endParaRPr lang="ko-KR" altLang="en-US" sz="1600">
            <a:solidFill>
              <a:schemeClr val="tx1"/>
            </a:solidFill>
          </a:endParaRPr>
        </a:p>
      </dgm:t>
    </dgm:pt>
    <dgm:pt modelId="{3666A067-5B70-41C4-8244-B9027C99A9CB}" type="parTrans" cxnId="{CA515DD3-54FF-47A8-8342-4E8FFBD36330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BCDCCDE6-98CE-4543-8AEC-AA8189A23539}" type="sibTrans" cxnId="{CA515DD3-54FF-47A8-8342-4E8FFBD36330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FB891133-B79F-48C1-9DFF-CFAB4F04BB63}">
      <dgm:prSet phldrT="[텍스트]" custT="1"/>
      <dgm:spPr/>
      <dgm:t>
        <a:bodyPr/>
        <a:lstStyle/>
        <a:p>
          <a:pPr latinLnBrk="1"/>
          <a:r>
            <a:rPr lang="en-US" altLang="ko-KR" sz="1600">
              <a:solidFill>
                <a:schemeClr val="tx1"/>
              </a:solidFill>
            </a:rPr>
            <a:t>DELETE(</a:t>
          </a:r>
          <a:r>
            <a:rPr lang="ko-KR" altLang="en-US" sz="1600">
              <a:solidFill>
                <a:schemeClr val="tx1"/>
              </a:solidFill>
            </a:rPr>
            <a:t>삭제</a:t>
          </a:r>
          <a:r>
            <a:rPr lang="en-US" altLang="ko-KR" sz="1600">
              <a:solidFill>
                <a:schemeClr val="tx1"/>
              </a:solidFill>
            </a:rPr>
            <a:t>)</a:t>
          </a:r>
          <a:endParaRPr lang="ko-KR" altLang="en-US" sz="1600">
            <a:solidFill>
              <a:schemeClr val="tx1"/>
            </a:solidFill>
          </a:endParaRPr>
        </a:p>
      </dgm:t>
    </dgm:pt>
    <dgm:pt modelId="{A591CE65-C8A9-4C2F-BBD8-9B4059D0037C}" type="parTrans" cxnId="{A3B4BC60-700C-4406-9CFB-88991526F3B3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3C2416CE-4E0A-492B-B38A-21FD593A6F29}" type="sibTrans" cxnId="{A3B4BC60-700C-4406-9CFB-88991526F3B3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836E82DA-06AE-4F07-87A1-8C9CF4FD691A}">
      <dgm:prSet phldrT="[텍스트]" custT="1"/>
      <dgm:spPr/>
      <dgm:t>
        <a:bodyPr/>
        <a:lstStyle/>
        <a:p>
          <a:pPr latinLnBrk="1"/>
          <a:r>
            <a:rPr lang="en-US" altLang="ko-KR" sz="1600">
              <a:solidFill>
                <a:schemeClr val="tx1"/>
              </a:solidFill>
            </a:rPr>
            <a:t>INSERT(</a:t>
          </a:r>
          <a:r>
            <a:rPr lang="ko-KR" altLang="en-US" sz="1600">
              <a:solidFill>
                <a:schemeClr val="tx1"/>
              </a:solidFill>
            </a:rPr>
            <a:t>삽입</a:t>
          </a:r>
          <a:r>
            <a:rPr lang="en-US" altLang="ko-KR" sz="1600">
              <a:solidFill>
                <a:schemeClr val="tx1"/>
              </a:solidFill>
            </a:rPr>
            <a:t>)</a:t>
          </a:r>
          <a:endParaRPr lang="ko-KR" altLang="en-US" sz="1600">
            <a:solidFill>
              <a:schemeClr val="tx1"/>
            </a:solidFill>
          </a:endParaRPr>
        </a:p>
      </dgm:t>
    </dgm:pt>
    <dgm:pt modelId="{1CC73989-A858-4FF3-92F6-CC696B05F9DF}" type="parTrans" cxnId="{F8CAC4B1-1142-48E2-936B-456369D60A48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5CE0841B-8456-42A8-85FA-3637F6FF16AE}" type="sibTrans" cxnId="{F8CAC4B1-1142-48E2-936B-456369D60A48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7858FC9F-499F-485D-BF03-5DE9BDB4F3FF}">
      <dgm:prSet phldrT="[텍스트]" custT="1"/>
      <dgm:spPr/>
      <dgm:t>
        <a:bodyPr/>
        <a:lstStyle/>
        <a:p>
          <a:pPr latinLnBrk="1"/>
          <a:r>
            <a:rPr lang="en-US" altLang="ko-KR" sz="1600">
              <a:solidFill>
                <a:schemeClr val="tx1"/>
              </a:solidFill>
            </a:rPr>
            <a:t>UPDATA(</a:t>
          </a:r>
          <a:r>
            <a:rPr lang="ko-KR" altLang="en-US" sz="1600">
              <a:solidFill>
                <a:schemeClr val="tx1"/>
              </a:solidFill>
            </a:rPr>
            <a:t>갱신</a:t>
          </a:r>
          <a:r>
            <a:rPr lang="en-US" altLang="ko-KR" sz="1600">
              <a:solidFill>
                <a:schemeClr val="tx1"/>
              </a:solidFill>
            </a:rPr>
            <a:t>)</a:t>
          </a:r>
          <a:endParaRPr lang="ko-KR" altLang="en-US" sz="1600">
            <a:solidFill>
              <a:schemeClr val="tx1"/>
            </a:solidFill>
          </a:endParaRPr>
        </a:p>
      </dgm:t>
    </dgm:pt>
    <dgm:pt modelId="{AD2F2EF7-139D-4529-A0FC-218756E2B5FE}" type="parTrans" cxnId="{7E4D8F3B-6540-48F6-9C29-B7742BA7645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2841AC58-0B9A-49A7-B8FC-3B75D182CDD9}" type="sibTrans" cxnId="{7E4D8F3B-6540-48F6-9C29-B7742BA7645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EE362129-1B1B-4FF6-A494-26FDCAF65A28}" type="pres">
      <dgm:prSet presAssocID="{F66DB42B-F3CA-471D-9E63-F50C1A617B5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082932-B9AF-47CE-8136-802DB0BEB176}" type="pres">
      <dgm:prSet presAssocID="{8DD46BF5-57B7-4E98-8FB8-D743AF76653D}" presName="composite" presStyleCnt="0"/>
      <dgm:spPr/>
    </dgm:pt>
    <dgm:pt modelId="{E718F8F6-9683-4731-BBA1-642BA10E6590}" type="pres">
      <dgm:prSet presAssocID="{8DD46BF5-57B7-4E98-8FB8-D743AF76653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B57CF0-4082-472E-8EC4-5B5DF1FBA66A}" type="pres">
      <dgm:prSet presAssocID="{8DD46BF5-57B7-4E98-8FB8-D743AF76653D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55E5D38-A118-48DC-B988-FCAD15D2B344}" type="pres">
      <dgm:prSet presAssocID="{AC8DF40B-3B68-48FF-BBCA-E4AF7F052429}" presName="space" presStyleCnt="0"/>
      <dgm:spPr/>
    </dgm:pt>
    <dgm:pt modelId="{F13F6B9C-04D1-4D4C-B4CD-C6B58D925369}" type="pres">
      <dgm:prSet presAssocID="{49F35B0B-90D4-4412-A02B-1C9B9195EECD}" presName="composite" presStyleCnt="0"/>
      <dgm:spPr/>
    </dgm:pt>
    <dgm:pt modelId="{5CB957CA-9C22-4E5E-9A9C-F43C36C7951F}" type="pres">
      <dgm:prSet presAssocID="{49F35B0B-90D4-4412-A02B-1C9B9195EEC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9E09FC-BE9B-43EC-A9CB-0E7494690EC0}" type="pres">
      <dgm:prSet presAssocID="{49F35B0B-90D4-4412-A02B-1C9B9195EEC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96E4D7-6565-4271-9C6D-902CC8C41E69}" type="pres">
      <dgm:prSet presAssocID="{7E83A844-0098-4CF3-9162-6ED438C17C60}" presName="space" presStyleCnt="0"/>
      <dgm:spPr/>
    </dgm:pt>
    <dgm:pt modelId="{2A72AE99-D241-442D-89C1-3D3B6EB5AA54}" type="pres">
      <dgm:prSet presAssocID="{419CBD9E-D313-4DE8-B088-C7AFE355A212}" presName="composite" presStyleCnt="0"/>
      <dgm:spPr/>
    </dgm:pt>
    <dgm:pt modelId="{AF9FB0F2-D5B8-45F2-B63D-8EA451BBD37C}" type="pres">
      <dgm:prSet presAssocID="{419CBD9E-D313-4DE8-B088-C7AFE355A21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E959B-CD3F-403A-9490-93F93F4CC90B}" type="pres">
      <dgm:prSet presAssocID="{419CBD9E-D313-4DE8-B088-C7AFE355A212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B7822B8-27A1-4437-A9D2-25C4468DA6CC}" type="presOf" srcId="{49F35B0B-90D4-4412-A02B-1C9B9195EECD}" destId="{5CB957CA-9C22-4E5E-9A9C-F43C36C7951F}" srcOrd="0" destOrd="0" presId="urn:microsoft.com/office/officeart/2005/8/layout/hList1"/>
    <dgm:cxn modelId="{840001B8-6DD3-4AC8-93CB-BF23536E0F1C}" srcId="{F66DB42B-F3CA-471D-9E63-F50C1A617B55}" destId="{49F35B0B-90D4-4412-A02B-1C9B9195EECD}" srcOrd="1" destOrd="0" parTransId="{0A151471-22F7-4A7F-AD44-2CFB55BC3F4B}" sibTransId="{7E83A844-0098-4CF3-9162-6ED438C17C60}"/>
    <dgm:cxn modelId="{26A41E4A-BEAD-4674-AF8C-B7B2D9ABD69E}" srcId="{49F35B0B-90D4-4412-A02B-1C9B9195EECD}" destId="{74A28F0C-FD14-4813-8020-59260A325208}" srcOrd="3" destOrd="0" parTransId="{553B958C-FEF7-4E65-89B4-63E192C1AC6E}" sibTransId="{C10FC632-D123-4BB9-8BC2-37416DDA0858}"/>
    <dgm:cxn modelId="{F7DC0A4C-E2DB-481F-AA68-CF66DEE606D1}" type="presOf" srcId="{2E7DBF42-C172-479A-8A17-627D2E8AA1E3}" destId="{A19E09FC-BE9B-43EC-A9CB-0E7494690EC0}" srcOrd="0" destOrd="2" presId="urn:microsoft.com/office/officeart/2005/8/layout/hList1"/>
    <dgm:cxn modelId="{9DFDD7D9-C442-4A90-9A5A-46AF4EAF7375}" type="presOf" srcId="{74A28F0C-FD14-4813-8020-59260A325208}" destId="{A19E09FC-BE9B-43EC-A9CB-0E7494690EC0}" srcOrd="0" destOrd="3" presId="urn:microsoft.com/office/officeart/2005/8/layout/hList1"/>
    <dgm:cxn modelId="{76535CB9-2C75-4D84-88EA-5DF1712EF969}" type="presOf" srcId="{6155A1F7-39A7-4544-98E2-F6318B546CD5}" destId="{A19E09FC-BE9B-43EC-A9CB-0E7494690EC0}" srcOrd="0" destOrd="0" presId="urn:microsoft.com/office/officeart/2005/8/layout/hList1"/>
    <dgm:cxn modelId="{76CBDD21-7183-42A6-9CEB-D77F91BCB4E8}" srcId="{8DD46BF5-57B7-4E98-8FB8-D743AF76653D}" destId="{070F3863-7647-441B-82E2-43DDCCA60549}" srcOrd="2" destOrd="0" parTransId="{AAD3C05F-8E9E-4C3C-9158-AF358317E63C}" sibTransId="{E203BC1D-6BC7-4D61-B613-1D961411E364}"/>
    <dgm:cxn modelId="{FB4E660D-3466-48C4-92EF-E1F6B92508B8}" type="presOf" srcId="{836E82DA-06AE-4F07-87A1-8C9CF4FD691A}" destId="{68CE959B-CD3F-403A-9490-93F93F4CC90B}" srcOrd="0" destOrd="3" presId="urn:microsoft.com/office/officeart/2005/8/layout/hList1"/>
    <dgm:cxn modelId="{ACF098B8-F9FE-4637-9FA4-3378EB310E52}" srcId="{49F35B0B-90D4-4412-A02B-1C9B9195EECD}" destId="{9BF6E962-34FD-4B1F-A68E-355F4D9DBC6C}" srcOrd="1" destOrd="0" parTransId="{B42BCAE8-DB5A-4213-A835-A72D840FAC7A}" sibTransId="{AAC63195-E122-4845-9C74-10F1FEABABCC}"/>
    <dgm:cxn modelId="{3C06B258-9388-453E-8E52-7324454C95A8}" type="presOf" srcId="{7858FC9F-499F-485D-BF03-5DE9BDB4F3FF}" destId="{68CE959B-CD3F-403A-9490-93F93F4CC90B}" srcOrd="0" destOrd="4" presId="urn:microsoft.com/office/officeart/2005/8/layout/hList1"/>
    <dgm:cxn modelId="{F8CAC4B1-1142-48E2-936B-456369D60A48}" srcId="{419CBD9E-D313-4DE8-B088-C7AFE355A212}" destId="{836E82DA-06AE-4F07-87A1-8C9CF4FD691A}" srcOrd="3" destOrd="0" parTransId="{1CC73989-A858-4FF3-92F6-CC696B05F9DF}" sibTransId="{5CE0841B-8456-42A8-85FA-3637F6FF16AE}"/>
    <dgm:cxn modelId="{D23E9ACE-A479-40F6-B69D-3ED4F477DC70}" type="presOf" srcId="{ABF3E785-89F8-46FC-8162-AB3268854319}" destId="{68CE959B-CD3F-403A-9490-93F93F4CC90B}" srcOrd="0" destOrd="1" presId="urn:microsoft.com/office/officeart/2005/8/layout/hList1"/>
    <dgm:cxn modelId="{60E9C8D4-679E-4126-BC53-A0E5CBA7BEAD}" type="presOf" srcId="{070F3863-7647-441B-82E2-43DDCCA60549}" destId="{1DB57CF0-4082-472E-8EC4-5B5DF1FBA66A}" srcOrd="0" destOrd="2" presId="urn:microsoft.com/office/officeart/2005/8/layout/hList1"/>
    <dgm:cxn modelId="{DBE2E5A0-27EE-4F57-B947-2C973EEF398A}" type="presOf" srcId="{2B45A303-5A23-4A03-8873-D54728CF0888}" destId="{1DB57CF0-4082-472E-8EC4-5B5DF1FBA66A}" srcOrd="0" destOrd="3" presId="urn:microsoft.com/office/officeart/2005/8/layout/hList1"/>
    <dgm:cxn modelId="{9A0FBE40-0A07-4123-83A0-2F854B2186D9}" srcId="{8DD46BF5-57B7-4E98-8FB8-D743AF76653D}" destId="{301356ED-5045-4E1F-803F-D71293E4E833}" srcOrd="1" destOrd="0" parTransId="{677AAB2F-453C-4E4D-986F-79BAA6A1D708}" sibTransId="{C876B85B-B409-4845-9109-1C660E294D29}"/>
    <dgm:cxn modelId="{E1FB0B18-F30C-4225-B854-DD68F8BE8758}" type="presOf" srcId="{03400C3F-B843-4066-A073-992D8188370E}" destId="{A19E09FC-BE9B-43EC-A9CB-0E7494690EC0}" srcOrd="0" destOrd="4" presId="urn:microsoft.com/office/officeart/2005/8/layout/hList1"/>
    <dgm:cxn modelId="{7BFF4C54-5640-4043-8143-6C345DFB4DF1}" srcId="{8DD46BF5-57B7-4E98-8FB8-D743AF76653D}" destId="{2B45A303-5A23-4A03-8873-D54728CF0888}" srcOrd="3" destOrd="0" parTransId="{B8281B44-3D31-4D18-AB6F-E6BAA922BD1B}" sibTransId="{A635D9A1-3D76-488F-9430-A60A8EA4A977}"/>
    <dgm:cxn modelId="{E1AC4881-22F4-4040-AAB5-63EEF33BB889}" srcId="{49F35B0B-90D4-4412-A02B-1C9B9195EECD}" destId="{2E7DBF42-C172-479A-8A17-627D2E8AA1E3}" srcOrd="2" destOrd="0" parTransId="{5BD3B802-71B6-4504-BD01-18EEF36DF697}" sibTransId="{04B84650-C23A-4632-B797-E7A008EFD732}"/>
    <dgm:cxn modelId="{8A99AF16-DF1D-48AA-8828-8C9BDCE41138}" srcId="{F66DB42B-F3CA-471D-9E63-F50C1A617B55}" destId="{419CBD9E-D313-4DE8-B088-C7AFE355A212}" srcOrd="2" destOrd="0" parTransId="{955E4617-9F06-495C-BA8C-FE9EDABB6BCC}" sibTransId="{0E575D0F-FE48-46F2-BCD2-7F68489445C0}"/>
    <dgm:cxn modelId="{02EF48E1-2E8E-4E04-A969-F42E5E139DC5}" type="presOf" srcId="{F66DB42B-F3CA-471D-9E63-F50C1A617B55}" destId="{EE362129-1B1B-4FF6-A494-26FDCAF65A28}" srcOrd="0" destOrd="0" presId="urn:microsoft.com/office/officeart/2005/8/layout/hList1"/>
    <dgm:cxn modelId="{630B2A82-B5CD-4F14-872D-A7D6068BDB41}" type="presOf" srcId="{36FD8AEB-2F47-4841-9980-094384D95E84}" destId="{68CE959B-CD3F-403A-9490-93F93F4CC90B}" srcOrd="0" destOrd="0" presId="urn:microsoft.com/office/officeart/2005/8/layout/hList1"/>
    <dgm:cxn modelId="{7E4D8F3B-6540-48F6-9C29-B7742BA7645C}" srcId="{419CBD9E-D313-4DE8-B088-C7AFE355A212}" destId="{7858FC9F-499F-485D-BF03-5DE9BDB4F3FF}" srcOrd="4" destOrd="0" parTransId="{AD2F2EF7-139D-4529-A0FC-218756E2B5FE}" sibTransId="{2841AC58-0B9A-49A7-B8FC-3B75D182CDD9}"/>
    <dgm:cxn modelId="{4CA47AC1-3CF8-401D-B795-1F4A0A6F7A67}" type="presOf" srcId="{9BF6E962-34FD-4B1F-A68E-355F4D9DBC6C}" destId="{A19E09FC-BE9B-43EC-A9CB-0E7494690EC0}" srcOrd="0" destOrd="1" presId="urn:microsoft.com/office/officeart/2005/8/layout/hList1"/>
    <dgm:cxn modelId="{50FB1EB2-B4FD-4B6B-BE14-BBC0EF47EE2B}" type="presOf" srcId="{419CBD9E-D313-4DE8-B088-C7AFE355A212}" destId="{AF9FB0F2-D5B8-45F2-B63D-8EA451BBD37C}" srcOrd="0" destOrd="0" presId="urn:microsoft.com/office/officeart/2005/8/layout/hList1"/>
    <dgm:cxn modelId="{FC0EE06D-09C4-4838-A554-383D9EC644A7}" srcId="{49F35B0B-90D4-4412-A02B-1C9B9195EECD}" destId="{6155A1F7-39A7-4544-98E2-F6318B546CD5}" srcOrd="0" destOrd="0" parTransId="{BC5BCDFD-1A9B-4639-84D5-9379180DBFB3}" sibTransId="{DD96181F-F1B3-4769-B1D8-EE442833DB89}"/>
    <dgm:cxn modelId="{29BCE5B4-FA79-4F37-A2FB-4D3C79E31E15}" type="presOf" srcId="{8DD46BF5-57B7-4E98-8FB8-D743AF76653D}" destId="{E718F8F6-9683-4731-BBA1-642BA10E6590}" srcOrd="0" destOrd="0" presId="urn:microsoft.com/office/officeart/2005/8/layout/hList1"/>
    <dgm:cxn modelId="{6F23CA9A-4A82-4C9D-B880-3E372A6B17D7}" type="presOf" srcId="{0E8A4DFD-4303-49D2-8D00-E963A8CD4AD1}" destId="{1DB57CF0-4082-472E-8EC4-5B5DF1FBA66A}" srcOrd="0" destOrd="0" presId="urn:microsoft.com/office/officeart/2005/8/layout/hList1"/>
    <dgm:cxn modelId="{EECD98B4-316D-46FE-AEC6-09E6A1DAA8E8}" srcId="{8DD46BF5-57B7-4E98-8FB8-D743AF76653D}" destId="{0E8A4DFD-4303-49D2-8D00-E963A8CD4AD1}" srcOrd="0" destOrd="0" parTransId="{A0BCA3A7-1453-454F-B1CB-8301ED97CC99}" sibTransId="{101A5D1E-A091-400A-8C18-A0DE77C225EF}"/>
    <dgm:cxn modelId="{325DF997-6F41-49BE-9849-3039803BD021}" srcId="{419CBD9E-D313-4DE8-B088-C7AFE355A212}" destId="{ABF3E785-89F8-46FC-8162-AB3268854319}" srcOrd="1" destOrd="0" parTransId="{942CF9CD-2088-484C-A6F7-9ABE9851DDE0}" sibTransId="{66641ECE-01A0-47E8-AC12-032D2E2D8EDE}"/>
    <dgm:cxn modelId="{1827A219-A4CC-4F0C-BACC-DB0B3D98F0CC}" srcId="{F66DB42B-F3CA-471D-9E63-F50C1A617B55}" destId="{8DD46BF5-57B7-4E98-8FB8-D743AF76653D}" srcOrd="0" destOrd="0" parTransId="{A43BCF27-D5BA-444A-831D-CF7B9489714E}" sibTransId="{AC8DF40B-3B68-48FF-BBCA-E4AF7F052429}"/>
    <dgm:cxn modelId="{65B837DE-DF07-41A3-A30F-B8839A4A537D}" srcId="{419CBD9E-D313-4DE8-B088-C7AFE355A212}" destId="{36FD8AEB-2F47-4841-9980-094384D95E84}" srcOrd="0" destOrd="0" parTransId="{51AAE3FC-B11F-47BE-B6D6-DA31D8BD5348}" sibTransId="{41B14AA2-F094-4539-B100-BE687ED97F2A}"/>
    <dgm:cxn modelId="{CA515DD3-54FF-47A8-8342-4E8FFBD36330}" srcId="{49F35B0B-90D4-4412-A02B-1C9B9195EECD}" destId="{03400C3F-B843-4066-A073-992D8188370E}" srcOrd="4" destOrd="0" parTransId="{3666A067-5B70-41C4-8244-B9027C99A9CB}" sibTransId="{BCDCCDE6-98CE-4543-8AEC-AA8189A23539}"/>
    <dgm:cxn modelId="{155F13E1-77F1-4C1A-AF32-F7A10E40DB6C}" type="presOf" srcId="{301356ED-5045-4E1F-803F-D71293E4E833}" destId="{1DB57CF0-4082-472E-8EC4-5B5DF1FBA66A}" srcOrd="0" destOrd="1" presId="urn:microsoft.com/office/officeart/2005/8/layout/hList1"/>
    <dgm:cxn modelId="{4605C054-5BE8-4CF6-AA29-821C4F07BE7A}" type="presOf" srcId="{FB891133-B79F-48C1-9DFF-CFAB4F04BB63}" destId="{68CE959B-CD3F-403A-9490-93F93F4CC90B}" srcOrd="0" destOrd="2" presId="urn:microsoft.com/office/officeart/2005/8/layout/hList1"/>
    <dgm:cxn modelId="{A3B4BC60-700C-4406-9CFB-88991526F3B3}" srcId="{419CBD9E-D313-4DE8-B088-C7AFE355A212}" destId="{FB891133-B79F-48C1-9DFF-CFAB4F04BB63}" srcOrd="2" destOrd="0" parTransId="{A591CE65-C8A9-4C2F-BBD8-9B4059D0037C}" sibTransId="{3C2416CE-4E0A-492B-B38A-21FD593A6F29}"/>
    <dgm:cxn modelId="{B0666D25-4166-4C1B-B9F1-918642C8F5D4}" type="presParOf" srcId="{EE362129-1B1B-4FF6-A494-26FDCAF65A28}" destId="{C4082932-B9AF-47CE-8136-802DB0BEB176}" srcOrd="0" destOrd="0" presId="urn:microsoft.com/office/officeart/2005/8/layout/hList1"/>
    <dgm:cxn modelId="{D4384E22-3808-4AB5-AE22-30A679216F80}" type="presParOf" srcId="{C4082932-B9AF-47CE-8136-802DB0BEB176}" destId="{E718F8F6-9683-4731-BBA1-642BA10E6590}" srcOrd="0" destOrd="0" presId="urn:microsoft.com/office/officeart/2005/8/layout/hList1"/>
    <dgm:cxn modelId="{B9663C5F-D2C2-42E2-A6A8-79E4F33EF187}" type="presParOf" srcId="{C4082932-B9AF-47CE-8136-802DB0BEB176}" destId="{1DB57CF0-4082-472E-8EC4-5B5DF1FBA66A}" srcOrd="1" destOrd="0" presId="urn:microsoft.com/office/officeart/2005/8/layout/hList1"/>
    <dgm:cxn modelId="{BC04F5A3-591F-41B7-9C6C-218B9AD931F8}" type="presParOf" srcId="{EE362129-1B1B-4FF6-A494-26FDCAF65A28}" destId="{355E5D38-A118-48DC-B988-FCAD15D2B344}" srcOrd="1" destOrd="0" presId="urn:microsoft.com/office/officeart/2005/8/layout/hList1"/>
    <dgm:cxn modelId="{99F67F50-CCE3-4146-9E94-7C12349E68BB}" type="presParOf" srcId="{EE362129-1B1B-4FF6-A494-26FDCAF65A28}" destId="{F13F6B9C-04D1-4D4C-B4CD-C6B58D925369}" srcOrd="2" destOrd="0" presId="urn:microsoft.com/office/officeart/2005/8/layout/hList1"/>
    <dgm:cxn modelId="{81146E60-65E0-42D9-A488-83923C1D7970}" type="presParOf" srcId="{F13F6B9C-04D1-4D4C-B4CD-C6B58D925369}" destId="{5CB957CA-9C22-4E5E-9A9C-F43C36C7951F}" srcOrd="0" destOrd="0" presId="urn:microsoft.com/office/officeart/2005/8/layout/hList1"/>
    <dgm:cxn modelId="{0898FF27-074B-4026-B3A8-1AB441E51040}" type="presParOf" srcId="{F13F6B9C-04D1-4D4C-B4CD-C6B58D925369}" destId="{A19E09FC-BE9B-43EC-A9CB-0E7494690EC0}" srcOrd="1" destOrd="0" presId="urn:microsoft.com/office/officeart/2005/8/layout/hList1"/>
    <dgm:cxn modelId="{5B89431A-ADD7-4C30-AB28-DE0FEFF04F20}" type="presParOf" srcId="{EE362129-1B1B-4FF6-A494-26FDCAF65A28}" destId="{5A96E4D7-6565-4271-9C6D-902CC8C41E69}" srcOrd="3" destOrd="0" presId="urn:microsoft.com/office/officeart/2005/8/layout/hList1"/>
    <dgm:cxn modelId="{7DB1B5B9-BC7B-43D6-83C5-011D7E548CA0}" type="presParOf" srcId="{EE362129-1B1B-4FF6-A494-26FDCAF65A28}" destId="{2A72AE99-D241-442D-89C1-3D3B6EB5AA54}" srcOrd="4" destOrd="0" presId="urn:microsoft.com/office/officeart/2005/8/layout/hList1"/>
    <dgm:cxn modelId="{8170AA09-4C75-4B09-8AB2-88734BFCE67B}" type="presParOf" srcId="{2A72AE99-D241-442D-89C1-3D3B6EB5AA54}" destId="{AF9FB0F2-D5B8-45F2-B63D-8EA451BBD37C}" srcOrd="0" destOrd="0" presId="urn:microsoft.com/office/officeart/2005/8/layout/hList1"/>
    <dgm:cxn modelId="{7DCCD46A-B542-4482-8D96-5255E0C8BBAE}" type="presParOf" srcId="{2A72AE99-D241-442D-89C1-3D3B6EB5AA54}" destId="{68CE959B-CD3F-403A-9490-93F93F4CC90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03A3C-1868-43A6-94AC-EB85F9247DAB}">
      <dsp:nvSpPr>
        <dsp:cNvPr id="0" name=""/>
        <dsp:cNvSpPr/>
      </dsp:nvSpPr>
      <dsp:spPr>
        <a:xfrm rot="5400000">
          <a:off x="6949562" y="-3287897"/>
          <a:ext cx="552499" cy="7268512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>
              <a:solidFill>
                <a:schemeClr val="tx1"/>
              </a:solidFill>
            </a:rPr>
            <a:t>데이터의</a:t>
          </a:r>
          <a:r>
            <a:rPr lang="en-US" altLang="ko-KR" sz="1300" kern="1200" dirty="0">
              <a:solidFill>
                <a:schemeClr val="tx1"/>
              </a:solidFill>
            </a:rPr>
            <a:t> </a:t>
          </a:r>
          <a:r>
            <a:rPr lang="ko-KR" altLang="en-US" sz="1300" kern="1200" dirty="0">
              <a:solidFill>
                <a:schemeClr val="tx1"/>
              </a:solidFill>
            </a:rPr>
            <a:t>형태</a:t>
          </a:r>
          <a:r>
            <a:rPr lang="en-US" altLang="ko-KR" sz="1300" kern="1200" dirty="0">
              <a:solidFill>
                <a:schemeClr val="tx1"/>
              </a:solidFill>
            </a:rPr>
            <a:t>, </a:t>
          </a:r>
          <a:r>
            <a:rPr lang="ko-KR" altLang="en-US" sz="1300" kern="1200" dirty="0">
              <a:solidFill>
                <a:schemeClr val="tx1"/>
              </a:solidFill>
            </a:rPr>
            <a:t>구조 등 데이터베이스의 저장에 관한 여러 가지 사항을 정의하는 기능</a:t>
          </a:r>
        </a:p>
      </dsp:txBody>
      <dsp:txXfrm rot="-5400000">
        <a:off x="3591556" y="97080"/>
        <a:ext cx="7241541" cy="498557"/>
      </dsp:txXfrm>
    </dsp:sp>
    <dsp:sp modelId="{124A4897-70E3-4A98-9D20-158EE426E7DA}">
      <dsp:nvSpPr>
        <dsp:cNvPr id="0" name=""/>
        <dsp:cNvSpPr/>
      </dsp:nvSpPr>
      <dsp:spPr>
        <a:xfrm>
          <a:off x="496982" y="1046"/>
          <a:ext cx="3094573" cy="69062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>
              <a:solidFill>
                <a:schemeClr val="tx1"/>
              </a:solidFill>
            </a:rPr>
            <a:t>정의 기능</a:t>
          </a:r>
          <a:endParaRPr lang="en-US" altLang="ko-KR" sz="1300" kern="1200" dirty="0">
            <a:solidFill>
              <a:schemeClr val="tx1"/>
            </a:solidFill>
          </a:endParaRPr>
        </a:p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>
              <a:solidFill>
                <a:schemeClr val="tx1"/>
              </a:solidFill>
            </a:rPr>
            <a:t>(Definition Facility)</a:t>
          </a:r>
          <a:endParaRPr lang="ko-KR" altLang="en-US" sz="1300" kern="1200" dirty="0">
            <a:solidFill>
              <a:schemeClr val="tx1"/>
            </a:solidFill>
          </a:endParaRPr>
        </a:p>
      </dsp:txBody>
      <dsp:txXfrm>
        <a:off x="530695" y="34759"/>
        <a:ext cx="3027147" cy="623198"/>
      </dsp:txXfrm>
    </dsp:sp>
    <dsp:sp modelId="{8D3DC810-5DE8-47B9-A301-38CCF8262E06}">
      <dsp:nvSpPr>
        <dsp:cNvPr id="0" name=""/>
        <dsp:cNvSpPr/>
      </dsp:nvSpPr>
      <dsp:spPr>
        <a:xfrm rot="5400000">
          <a:off x="6949562" y="-2562741"/>
          <a:ext cx="552499" cy="7268512"/>
        </a:xfrm>
        <a:prstGeom prst="round2SameRect">
          <a:avLst/>
        </a:prstGeom>
        <a:solidFill>
          <a:schemeClr val="accent4">
            <a:tint val="40000"/>
            <a:alpha val="90000"/>
            <a:hueOff val="-111506"/>
            <a:satOff val="10267"/>
            <a:lumOff val="-179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111506"/>
              <a:satOff val="10267"/>
              <a:lumOff val="-179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>
              <a:solidFill>
                <a:schemeClr val="tx1"/>
              </a:solidFill>
            </a:rPr>
            <a:t>사용자가 이용할 수 있도록 요구에 따라 검색</a:t>
          </a:r>
          <a:r>
            <a:rPr lang="en-US" altLang="ko-KR" sz="1300" kern="1200" dirty="0">
              <a:solidFill>
                <a:schemeClr val="tx1"/>
              </a:solidFill>
            </a:rPr>
            <a:t>, </a:t>
          </a:r>
          <a:r>
            <a:rPr lang="ko-KR" altLang="en-US" sz="1300" kern="1200" dirty="0">
              <a:solidFill>
                <a:schemeClr val="tx1"/>
              </a:solidFill>
            </a:rPr>
            <a:t>갱신</a:t>
          </a:r>
          <a:r>
            <a:rPr lang="en-US" altLang="ko-KR" sz="1300" kern="1200" dirty="0">
              <a:solidFill>
                <a:schemeClr val="tx1"/>
              </a:solidFill>
            </a:rPr>
            <a:t>, </a:t>
          </a:r>
          <a:r>
            <a:rPr lang="ko-KR" altLang="en-US" sz="1300" kern="1200" dirty="0">
              <a:solidFill>
                <a:schemeClr val="tx1"/>
              </a:solidFill>
            </a:rPr>
            <a:t>삽입</a:t>
          </a:r>
          <a:r>
            <a:rPr lang="en-US" altLang="ko-KR" sz="1300" kern="1200" dirty="0">
              <a:solidFill>
                <a:schemeClr val="tx1"/>
              </a:solidFill>
            </a:rPr>
            <a:t>, </a:t>
          </a:r>
          <a:r>
            <a:rPr lang="ko-KR" altLang="en-US" sz="1300" kern="1200" dirty="0">
              <a:solidFill>
                <a:schemeClr val="tx1"/>
              </a:solidFill>
            </a:rPr>
            <a:t>삭제 등을 지원하는 기능</a:t>
          </a:r>
        </a:p>
      </dsp:txBody>
      <dsp:txXfrm rot="-5400000">
        <a:off x="3591556" y="822236"/>
        <a:ext cx="7241541" cy="498557"/>
      </dsp:txXfrm>
    </dsp:sp>
    <dsp:sp modelId="{AD9444FD-3513-4E42-A89F-2135997E2F81}">
      <dsp:nvSpPr>
        <dsp:cNvPr id="0" name=""/>
        <dsp:cNvSpPr/>
      </dsp:nvSpPr>
      <dsp:spPr>
        <a:xfrm>
          <a:off x="496982" y="726202"/>
          <a:ext cx="3094573" cy="690624"/>
        </a:xfrm>
        <a:prstGeom prst="roundRect">
          <a:avLst/>
        </a:prstGeom>
        <a:gradFill rotWithShape="0">
          <a:gsLst>
            <a:gs pos="0">
              <a:schemeClr val="accent4">
                <a:hueOff val="-82768"/>
                <a:satOff val="12029"/>
                <a:lumOff val="-980"/>
                <a:alphaOff val="0"/>
                <a:shade val="85000"/>
                <a:satMod val="130000"/>
              </a:schemeClr>
            </a:gs>
            <a:gs pos="34000">
              <a:schemeClr val="accent4">
                <a:hueOff val="-82768"/>
                <a:satOff val="12029"/>
                <a:lumOff val="-980"/>
                <a:alphaOff val="0"/>
                <a:shade val="87000"/>
                <a:satMod val="125000"/>
              </a:schemeClr>
            </a:gs>
            <a:gs pos="70000">
              <a:schemeClr val="accent4">
                <a:hueOff val="-82768"/>
                <a:satOff val="12029"/>
                <a:lumOff val="-98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-82768"/>
                <a:satOff val="12029"/>
                <a:lumOff val="-98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>
              <a:solidFill>
                <a:schemeClr val="tx1"/>
              </a:solidFill>
            </a:rPr>
            <a:t>조작</a:t>
          </a:r>
          <a:r>
            <a:rPr lang="en-US" altLang="ko-KR" sz="1300" kern="1200" dirty="0">
              <a:solidFill>
                <a:schemeClr val="tx1"/>
              </a:solidFill>
            </a:rPr>
            <a:t> </a:t>
          </a:r>
          <a:r>
            <a:rPr lang="ko-KR" altLang="en-US" sz="1300" kern="1200" dirty="0">
              <a:solidFill>
                <a:schemeClr val="tx1"/>
              </a:solidFill>
            </a:rPr>
            <a:t>기능</a:t>
          </a:r>
          <a:endParaRPr lang="en-US" altLang="ko-KR" sz="1300" kern="1200" dirty="0">
            <a:solidFill>
              <a:schemeClr val="tx1"/>
            </a:solidFill>
          </a:endParaRPr>
        </a:p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>
              <a:solidFill>
                <a:schemeClr val="tx1"/>
              </a:solidFill>
            </a:rPr>
            <a:t>(Manipulation Facility)</a:t>
          </a:r>
          <a:endParaRPr lang="ko-KR" altLang="en-US" sz="1300" kern="1200" dirty="0">
            <a:solidFill>
              <a:schemeClr val="tx1"/>
            </a:solidFill>
          </a:endParaRPr>
        </a:p>
      </dsp:txBody>
      <dsp:txXfrm>
        <a:off x="530695" y="759915"/>
        <a:ext cx="3027147" cy="623198"/>
      </dsp:txXfrm>
    </dsp:sp>
    <dsp:sp modelId="{928ED968-38C6-4E1C-86B9-6C87FA0B3FA4}">
      <dsp:nvSpPr>
        <dsp:cNvPr id="0" name=""/>
        <dsp:cNvSpPr/>
      </dsp:nvSpPr>
      <dsp:spPr>
        <a:xfrm rot="5400000">
          <a:off x="6949562" y="-1837586"/>
          <a:ext cx="552499" cy="7268512"/>
        </a:xfrm>
        <a:prstGeom prst="round2SameRect">
          <a:avLst/>
        </a:prstGeom>
        <a:solidFill>
          <a:schemeClr val="accent4">
            <a:tint val="40000"/>
            <a:alpha val="90000"/>
            <a:hueOff val="-223012"/>
            <a:satOff val="20534"/>
            <a:lumOff val="-358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223012"/>
              <a:satOff val="20534"/>
              <a:lumOff val="-358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>
              <a:solidFill>
                <a:schemeClr val="tx1"/>
              </a:solidFill>
            </a:rPr>
            <a:t>데이터의 정확성과 안전성 유지를 위한 기능으로</a:t>
          </a:r>
          <a:r>
            <a:rPr lang="en-US" altLang="ko-KR" sz="1300" kern="1200" dirty="0">
              <a:solidFill>
                <a:schemeClr val="tx1"/>
              </a:solidFill>
            </a:rPr>
            <a:t>, </a:t>
          </a:r>
          <a:r>
            <a:rPr lang="ko-KR" altLang="en-US" sz="1300" kern="1200" dirty="0">
              <a:solidFill>
                <a:schemeClr val="tx1"/>
              </a:solidFill>
            </a:rPr>
            <a:t>데이터 </a:t>
          </a:r>
          <a:r>
            <a:rPr lang="ko-KR" altLang="en-US" sz="1300" kern="1200" dirty="0" err="1">
              <a:solidFill>
                <a:schemeClr val="tx1"/>
              </a:solidFill>
            </a:rPr>
            <a:t>무결성</a:t>
          </a:r>
          <a:r>
            <a:rPr lang="ko-KR" altLang="en-US" sz="1300" kern="1200" dirty="0">
              <a:solidFill>
                <a:schemeClr val="tx1"/>
              </a:solidFill>
            </a:rPr>
            <a:t> 유지</a:t>
          </a:r>
          <a:r>
            <a:rPr lang="en-US" altLang="ko-KR" sz="1300" kern="1200" dirty="0">
              <a:solidFill>
                <a:schemeClr val="tx1"/>
              </a:solidFill>
            </a:rPr>
            <a:t>, </a:t>
          </a:r>
          <a:r>
            <a:rPr lang="ko-KR" altLang="en-US" sz="1300" kern="1200" dirty="0">
              <a:solidFill>
                <a:schemeClr val="tx1"/>
              </a:solidFill>
            </a:rPr>
            <a:t>보안</a:t>
          </a:r>
          <a:r>
            <a:rPr lang="en-US" altLang="ko-KR" sz="1300" kern="1200" dirty="0">
              <a:solidFill>
                <a:schemeClr val="tx1"/>
              </a:solidFill>
            </a:rPr>
            <a:t>, </a:t>
          </a:r>
          <a:r>
            <a:rPr lang="ko-KR" altLang="en-US" sz="1300" kern="1200" dirty="0">
              <a:solidFill>
                <a:schemeClr val="tx1"/>
              </a:solidFill>
            </a:rPr>
            <a:t>병행 제어 등을 제공</a:t>
          </a:r>
        </a:p>
      </dsp:txBody>
      <dsp:txXfrm rot="-5400000">
        <a:off x="3591556" y="1547391"/>
        <a:ext cx="7241541" cy="498557"/>
      </dsp:txXfrm>
    </dsp:sp>
    <dsp:sp modelId="{B81C64E3-B89C-4336-9231-37606C151B20}">
      <dsp:nvSpPr>
        <dsp:cNvPr id="0" name=""/>
        <dsp:cNvSpPr/>
      </dsp:nvSpPr>
      <dsp:spPr>
        <a:xfrm>
          <a:off x="496982" y="1451358"/>
          <a:ext cx="3094573" cy="690624"/>
        </a:xfrm>
        <a:prstGeom prst="roundRect">
          <a:avLst/>
        </a:prstGeom>
        <a:gradFill rotWithShape="0">
          <a:gsLst>
            <a:gs pos="0">
              <a:schemeClr val="accent4">
                <a:hueOff val="-165535"/>
                <a:satOff val="24059"/>
                <a:lumOff val="-1961"/>
                <a:alphaOff val="0"/>
                <a:shade val="85000"/>
                <a:satMod val="130000"/>
              </a:schemeClr>
            </a:gs>
            <a:gs pos="34000">
              <a:schemeClr val="accent4">
                <a:hueOff val="-165535"/>
                <a:satOff val="24059"/>
                <a:lumOff val="-1961"/>
                <a:alphaOff val="0"/>
                <a:shade val="87000"/>
                <a:satMod val="125000"/>
              </a:schemeClr>
            </a:gs>
            <a:gs pos="70000">
              <a:schemeClr val="accent4">
                <a:hueOff val="-165535"/>
                <a:satOff val="24059"/>
                <a:lumOff val="-196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-165535"/>
                <a:satOff val="24059"/>
                <a:lumOff val="-196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>
              <a:solidFill>
                <a:schemeClr val="tx1"/>
              </a:solidFill>
            </a:rPr>
            <a:t>제어</a:t>
          </a:r>
          <a:r>
            <a:rPr lang="en-US" altLang="ko-KR" sz="1300" kern="1200" dirty="0">
              <a:solidFill>
                <a:schemeClr val="tx1"/>
              </a:solidFill>
            </a:rPr>
            <a:t> </a:t>
          </a:r>
          <a:r>
            <a:rPr lang="ko-KR" altLang="en-US" sz="1300" kern="1200" dirty="0">
              <a:solidFill>
                <a:schemeClr val="tx1"/>
              </a:solidFill>
            </a:rPr>
            <a:t>기능</a:t>
          </a:r>
          <a:endParaRPr lang="en-US" altLang="ko-KR" sz="1300" kern="1200" dirty="0">
            <a:solidFill>
              <a:schemeClr val="tx1"/>
            </a:solidFill>
          </a:endParaRPr>
        </a:p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>
              <a:solidFill>
                <a:schemeClr val="tx1"/>
              </a:solidFill>
            </a:rPr>
            <a:t>(Control Facility)</a:t>
          </a:r>
          <a:endParaRPr lang="ko-KR" altLang="en-US" sz="1300" kern="1200" dirty="0">
            <a:solidFill>
              <a:schemeClr val="tx1"/>
            </a:solidFill>
          </a:endParaRPr>
        </a:p>
      </dsp:txBody>
      <dsp:txXfrm>
        <a:off x="530695" y="1485071"/>
        <a:ext cx="3027147" cy="6231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FBD24-7D0C-4625-A64B-00411CB2D1F3}">
      <dsp:nvSpPr>
        <dsp:cNvPr id="0" name=""/>
        <dsp:cNvSpPr/>
      </dsp:nvSpPr>
      <dsp:spPr>
        <a:xfrm>
          <a:off x="45" y="52268"/>
          <a:ext cx="4355615" cy="4896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>
              <a:solidFill>
                <a:srgbClr val="FF0000"/>
              </a:solidFill>
            </a:rPr>
            <a:t>장점</a:t>
          </a:r>
        </a:p>
      </dsp:txBody>
      <dsp:txXfrm>
        <a:off x="45" y="52268"/>
        <a:ext cx="4355615" cy="489600"/>
      </dsp:txXfrm>
    </dsp:sp>
    <dsp:sp modelId="{1A428AA3-9D17-4935-93AA-7D566E5EFA52}">
      <dsp:nvSpPr>
        <dsp:cNvPr id="0" name=""/>
        <dsp:cNvSpPr/>
      </dsp:nvSpPr>
      <dsp:spPr>
        <a:xfrm>
          <a:off x="45" y="541868"/>
          <a:ext cx="4355615" cy="293989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>
              <a:solidFill>
                <a:schemeClr val="tx1"/>
              </a:solidFill>
            </a:rPr>
            <a:t>데이터의 중복성과 종속성 최소화</a:t>
          </a:r>
          <a:endParaRPr lang="ko-KR" altLang="en-US" sz="1700" kern="1200" dirty="0">
            <a:solidFill>
              <a:schemeClr val="tx1"/>
            </a:solidFill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>
              <a:solidFill>
                <a:schemeClr val="tx1"/>
              </a:solidFill>
            </a:rPr>
            <a:t>데이터의 독립성 유지</a:t>
          </a:r>
          <a:endParaRPr lang="ko-KR" altLang="en-US" sz="1700" kern="1200" dirty="0">
            <a:solidFill>
              <a:schemeClr val="tx1"/>
            </a:solidFill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>
              <a:solidFill>
                <a:schemeClr val="tx1"/>
              </a:solidFill>
            </a:rPr>
            <a:t>일관성 유지</a:t>
          </a:r>
          <a:endParaRPr lang="ko-KR" altLang="en-US" sz="1700" kern="1200" dirty="0">
            <a:solidFill>
              <a:schemeClr val="tx1"/>
            </a:solidFill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>
              <a:solidFill>
                <a:schemeClr val="tx1"/>
              </a:solidFill>
            </a:rPr>
            <a:t>무결성 유지</a:t>
          </a:r>
          <a:endParaRPr lang="ko-KR" altLang="en-US" sz="1700" kern="1200" dirty="0">
            <a:solidFill>
              <a:schemeClr val="tx1"/>
            </a:solidFill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>
              <a:solidFill>
                <a:schemeClr val="tx1"/>
              </a:solidFill>
            </a:rPr>
            <a:t>사용자 간의 데이터 공유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>
              <a:solidFill>
                <a:schemeClr val="tx1"/>
              </a:solidFill>
            </a:rPr>
            <a:t>보안 유지가 가능</a:t>
          </a:r>
          <a:endParaRPr lang="ko-KR" altLang="en-US" sz="1700" kern="1200" dirty="0">
            <a:solidFill>
              <a:schemeClr val="tx1"/>
            </a:solidFill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>
              <a:solidFill>
                <a:schemeClr val="tx1"/>
              </a:solidFill>
            </a:rPr>
            <a:t>데이터의 표준화 구현이 가능</a:t>
          </a:r>
          <a:endParaRPr lang="ko-KR" altLang="en-US" sz="1700" kern="1200" dirty="0">
            <a:solidFill>
              <a:schemeClr val="tx1"/>
            </a:solidFill>
          </a:endParaRPr>
        </a:p>
      </dsp:txBody>
      <dsp:txXfrm>
        <a:off x="45" y="541868"/>
        <a:ext cx="4355615" cy="2939895"/>
      </dsp:txXfrm>
    </dsp:sp>
    <dsp:sp modelId="{F0ED7DD0-639D-4DF4-93D6-2B0FC09D8B7D}">
      <dsp:nvSpPr>
        <dsp:cNvPr id="0" name=""/>
        <dsp:cNvSpPr/>
      </dsp:nvSpPr>
      <dsp:spPr>
        <a:xfrm>
          <a:off x="4965447" y="52268"/>
          <a:ext cx="4355615" cy="489600"/>
        </a:xfrm>
        <a:prstGeom prst="rect">
          <a:avLst/>
        </a:prstGeom>
        <a:gradFill rotWithShape="0">
          <a:gsLst>
            <a:gs pos="0">
              <a:schemeClr val="accent4">
                <a:hueOff val="-165535"/>
                <a:satOff val="24059"/>
                <a:lumOff val="-1961"/>
                <a:alphaOff val="0"/>
                <a:shade val="85000"/>
                <a:satMod val="130000"/>
              </a:schemeClr>
            </a:gs>
            <a:gs pos="34000">
              <a:schemeClr val="accent4">
                <a:hueOff val="-165535"/>
                <a:satOff val="24059"/>
                <a:lumOff val="-1961"/>
                <a:alphaOff val="0"/>
                <a:shade val="87000"/>
                <a:satMod val="125000"/>
              </a:schemeClr>
            </a:gs>
            <a:gs pos="70000">
              <a:schemeClr val="accent4">
                <a:hueOff val="-165535"/>
                <a:satOff val="24059"/>
                <a:lumOff val="-196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-165535"/>
                <a:satOff val="24059"/>
                <a:lumOff val="-196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>
              <a:solidFill>
                <a:schemeClr val="tx1"/>
              </a:solidFill>
            </a:rPr>
            <a:t>단점</a:t>
          </a:r>
          <a:endParaRPr lang="ko-KR" altLang="en-US" sz="1700" kern="1200" dirty="0">
            <a:solidFill>
              <a:schemeClr val="tx1"/>
            </a:solidFill>
          </a:endParaRPr>
        </a:p>
      </dsp:txBody>
      <dsp:txXfrm>
        <a:off x="4965447" y="52268"/>
        <a:ext cx="4355615" cy="489600"/>
      </dsp:txXfrm>
    </dsp:sp>
    <dsp:sp modelId="{26F7FE47-0D1C-4DE3-A725-0C2B513DF4FE}">
      <dsp:nvSpPr>
        <dsp:cNvPr id="0" name=""/>
        <dsp:cNvSpPr/>
      </dsp:nvSpPr>
      <dsp:spPr>
        <a:xfrm>
          <a:off x="4965447" y="541868"/>
          <a:ext cx="4355615" cy="2939895"/>
        </a:xfrm>
        <a:prstGeom prst="rect">
          <a:avLst/>
        </a:prstGeom>
        <a:solidFill>
          <a:schemeClr val="accent4">
            <a:tint val="40000"/>
            <a:alpha val="90000"/>
            <a:hueOff val="-223012"/>
            <a:satOff val="20534"/>
            <a:lumOff val="-358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223012"/>
              <a:satOff val="20534"/>
              <a:lumOff val="-358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>
              <a:solidFill>
                <a:schemeClr val="tx1"/>
              </a:solidFill>
            </a:rPr>
            <a:t>많은 운영비 소요</a:t>
          </a:r>
          <a:endParaRPr lang="ko-KR" altLang="en-US" sz="1700" kern="1200" dirty="0">
            <a:solidFill>
              <a:schemeClr val="tx1"/>
            </a:solidFill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>
              <a:solidFill>
                <a:schemeClr val="tx1"/>
              </a:solidFill>
            </a:rPr>
            <a:t>자료 처리가 복잡</a:t>
          </a:r>
          <a:endParaRPr lang="ko-KR" altLang="en-US" sz="1700" kern="1200" dirty="0">
            <a:solidFill>
              <a:schemeClr val="tx1"/>
            </a:solidFill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>
              <a:solidFill>
                <a:schemeClr val="tx1"/>
              </a:solidFill>
            </a:rPr>
            <a:t>Backup(</a:t>
          </a:r>
          <a:r>
            <a:rPr lang="ko-KR" altLang="en-US" sz="1700" kern="1200" dirty="0">
              <a:solidFill>
                <a:schemeClr val="tx1"/>
              </a:solidFill>
            </a:rPr>
            <a:t>백업</a:t>
          </a:r>
          <a:r>
            <a:rPr lang="en-US" altLang="ko-KR" sz="1700" kern="1200" dirty="0">
              <a:solidFill>
                <a:schemeClr val="tx1"/>
              </a:solidFill>
            </a:rPr>
            <a:t>)</a:t>
          </a:r>
          <a:r>
            <a:rPr lang="ko-KR" altLang="en-US" sz="1700" kern="1200" dirty="0">
              <a:solidFill>
                <a:schemeClr val="tx1"/>
              </a:solidFill>
            </a:rPr>
            <a:t>과 </a:t>
          </a:r>
          <a:r>
            <a:rPr lang="en-US" altLang="ko-KR" sz="1700" kern="1200" dirty="0">
              <a:solidFill>
                <a:schemeClr val="tx1"/>
              </a:solidFill>
            </a:rPr>
            <a:t>Recovery(</a:t>
          </a:r>
          <a:r>
            <a:rPr lang="ko-KR" altLang="en-US" sz="1700" kern="1200" dirty="0">
              <a:solidFill>
                <a:schemeClr val="tx1"/>
              </a:solidFill>
            </a:rPr>
            <a:t>회복</a:t>
          </a:r>
          <a:r>
            <a:rPr lang="en-US" altLang="ko-KR" sz="1700" kern="1200" dirty="0">
              <a:solidFill>
                <a:schemeClr val="tx1"/>
              </a:solidFill>
            </a:rPr>
            <a:t>)</a:t>
          </a:r>
          <a:r>
            <a:rPr lang="ko-KR" altLang="en-US" sz="1700" kern="1200" dirty="0">
              <a:solidFill>
                <a:schemeClr val="tx1"/>
              </a:solidFill>
            </a:rPr>
            <a:t>의</a:t>
          </a:r>
          <a:r>
            <a:rPr lang="en-US" altLang="ko-KR" sz="1700" kern="1200" dirty="0">
              <a:solidFill>
                <a:schemeClr val="tx1"/>
              </a:solidFill>
            </a:rPr>
            <a:t> </a:t>
          </a:r>
          <a:r>
            <a:rPr lang="ko-KR" altLang="en-US" sz="1700" kern="1200" dirty="0">
              <a:solidFill>
                <a:schemeClr val="tx1"/>
              </a:solidFill>
            </a:rPr>
            <a:t>어려움</a:t>
          </a:r>
        </a:p>
      </dsp:txBody>
      <dsp:txXfrm>
        <a:off x="4965447" y="541868"/>
        <a:ext cx="4355615" cy="29398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03A3C-1868-43A6-94AC-EB85F9247DAB}">
      <dsp:nvSpPr>
        <dsp:cNvPr id="0" name=""/>
        <dsp:cNvSpPr/>
      </dsp:nvSpPr>
      <dsp:spPr>
        <a:xfrm rot="5400000">
          <a:off x="7179581" y="-3084475"/>
          <a:ext cx="865627" cy="7254263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>
              <a:solidFill>
                <a:schemeClr val="tx1"/>
              </a:solidFill>
            </a:rPr>
            <a:t>데이터베이스 구조를 정의 및 수정하기 위해 사용되는 언어</a:t>
          </a:r>
        </a:p>
      </dsp:txBody>
      <dsp:txXfrm rot="-5400000">
        <a:off x="3985263" y="152099"/>
        <a:ext cx="7212007" cy="781115"/>
      </dsp:txXfrm>
    </dsp:sp>
    <dsp:sp modelId="{124A4897-70E3-4A98-9D20-158EE426E7DA}">
      <dsp:nvSpPr>
        <dsp:cNvPr id="0" name=""/>
        <dsp:cNvSpPr/>
      </dsp:nvSpPr>
      <dsp:spPr>
        <a:xfrm>
          <a:off x="95259" y="1639"/>
          <a:ext cx="3890003" cy="108203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err="1">
              <a:solidFill>
                <a:schemeClr val="tx1"/>
              </a:solidFill>
            </a:rPr>
            <a:t>정의어</a:t>
          </a:r>
          <a:endParaRPr lang="en-US" altLang="ko-KR" sz="1900" kern="1200" dirty="0">
            <a:solidFill>
              <a:schemeClr val="tx1"/>
            </a:solidFill>
          </a:endParaRPr>
        </a:p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>
              <a:solidFill>
                <a:schemeClr val="tx1"/>
              </a:solidFill>
            </a:rPr>
            <a:t>(DDL : Data Definition Language)</a:t>
          </a:r>
          <a:endParaRPr lang="ko-KR" altLang="en-US" sz="1900" kern="1200" dirty="0">
            <a:solidFill>
              <a:schemeClr val="tx1"/>
            </a:solidFill>
          </a:endParaRPr>
        </a:p>
      </dsp:txBody>
      <dsp:txXfrm>
        <a:off x="148080" y="54460"/>
        <a:ext cx="3784361" cy="976392"/>
      </dsp:txXfrm>
    </dsp:sp>
    <dsp:sp modelId="{8D3DC810-5DE8-47B9-A301-38CCF8262E06}">
      <dsp:nvSpPr>
        <dsp:cNvPr id="0" name=""/>
        <dsp:cNvSpPr/>
      </dsp:nvSpPr>
      <dsp:spPr>
        <a:xfrm rot="5400000">
          <a:off x="7179581" y="-1948338"/>
          <a:ext cx="865627" cy="7254263"/>
        </a:xfrm>
        <a:prstGeom prst="round2SameRect">
          <a:avLst/>
        </a:prstGeom>
        <a:solidFill>
          <a:schemeClr val="accent4">
            <a:tint val="40000"/>
            <a:alpha val="90000"/>
            <a:hueOff val="-111506"/>
            <a:satOff val="10267"/>
            <a:lumOff val="-179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111506"/>
              <a:satOff val="10267"/>
              <a:lumOff val="-179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>
              <a:solidFill>
                <a:schemeClr val="tx1"/>
              </a:solidFill>
            </a:rPr>
            <a:t>데이터베이스 내의 자료를 검색</a:t>
          </a:r>
          <a:r>
            <a:rPr lang="en-US" altLang="ko-KR" sz="1700" kern="1200" dirty="0">
              <a:solidFill>
                <a:schemeClr val="tx1"/>
              </a:solidFill>
            </a:rPr>
            <a:t>, </a:t>
          </a:r>
          <a:r>
            <a:rPr lang="ko-KR" altLang="en-US" sz="1700" kern="1200" dirty="0">
              <a:solidFill>
                <a:schemeClr val="tx1"/>
              </a:solidFill>
            </a:rPr>
            <a:t>삽입</a:t>
          </a:r>
          <a:r>
            <a:rPr lang="en-US" altLang="ko-KR" sz="1700" kern="1200" dirty="0">
              <a:solidFill>
                <a:schemeClr val="tx1"/>
              </a:solidFill>
            </a:rPr>
            <a:t>, </a:t>
          </a:r>
          <a:r>
            <a:rPr lang="ko-KR" altLang="en-US" sz="1700" kern="1200" dirty="0">
              <a:solidFill>
                <a:schemeClr val="tx1"/>
              </a:solidFill>
            </a:rPr>
            <a:t>수정</a:t>
          </a:r>
          <a:r>
            <a:rPr lang="en-US" altLang="ko-KR" sz="1700" kern="1200" dirty="0">
              <a:solidFill>
                <a:schemeClr val="tx1"/>
              </a:solidFill>
            </a:rPr>
            <a:t>, </a:t>
          </a:r>
          <a:r>
            <a:rPr lang="ko-KR" altLang="en-US" sz="1700" kern="1200" dirty="0">
              <a:solidFill>
                <a:schemeClr val="tx1"/>
              </a:solidFill>
            </a:rPr>
            <a:t>삭제하기 위해 사용되는 언어</a:t>
          </a:r>
        </a:p>
      </dsp:txBody>
      <dsp:txXfrm rot="-5400000">
        <a:off x="3985263" y="1288236"/>
        <a:ext cx="7212007" cy="781115"/>
      </dsp:txXfrm>
    </dsp:sp>
    <dsp:sp modelId="{AD9444FD-3513-4E42-A89F-2135997E2F81}">
      <dsp:nvSpPr>
        <dsp:cNvPr id="0" name=""/>
        <dsp:cNvSpPr/>
      </dsp:nvSpPr>
      <dsp:spPr>
        <a:xfrm>
          <a:off x="95259" y="1137775"/>
          <a:ext cx="3890003" cy="1082034"/>
        </a:xfrm>
        <a:prstGeom prst="roundRect">
          <a:avLst/>
        </a:prstGeom>
        <a:gradFill rotWithShape="0">
          <a:gsLst>
            <a:gs pos="0">
              <a:schemeClr val="accent4">
                <a:hueOff val="-82768"/>
                <a:satOff val="12029"/>
                <a:lumOff val="-980"/>
                <a:alphaOff val="0"/>
                <a:shade val="85000"/>
                <a:satMod val="130000"/>
              </a:schemeClr>
            </a:gs>
            <a:gs pos="34000">
              <a:schemeClr val="accent4">
                <a:hueOff val="-82768"/>
                <a:satOff val="12029"/>
                <a:lumOff val="-980"/>
                <a:alphaOff val="0"/>
                <a:shade val="87000"/>
                <a:satMod val="125000"/>
              </a:schemeClr>
            </a:gs>
            <a:gs pos="70000">
              <a:schemeClr val="accent4">
                <a:hueOff val="-82768"/>
                <a:satOff val="12029"/>
                <a:lumOff val="-98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-82768"/>
                <a:satOff val="12029"/>
                <a:lumOff val="-98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err="1">
              <a:solidFill>
                <a:schemeClr val="tx1"/>
              </a:solidFill>
            </a:rPr>
            <a:t>조작어</a:t>
          </a:r>
          <a:endParaRPr lang="en-US" altLang="ko-KR" sz="1900" kern="1200" dirty="0">
            <a:solidFill>
              <a:schemeClr val="tx1"/>
            </a:solidFill>
          </a:endParaRPr>
        </a:p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>
              <a:solidFill>
                <a:schemeClr val="tx1"/>
              </a:solidFill>
            </a:rPr>
            <a:t>(DML : Data Manipulation Language)</a:t>
          </a:r>
          <a:endParaRPr lang="ko-KR" altLang="en-US" sz="1900" kern="1200" dirty="0">
            <a:solidFill>
              <a:schemeClr val="tx1"/>
            </a:solidFill>
          </a:endParaRPr>
        </a:p>
      </dsp:txBody>
      <dsp:txXfrm>
        <a:off x="148080" y="1190596"/>
        <a:ext cx="3784361" cy="976392"/>
      </dsp:txXfrm>
    </dsp:sp>
    <dsp:sp modelId="{928ED968-38C6-4E1C-86B9-6C87FA0B3FA4}">
      <dsp:nvSpPr>
        <dsp:cNvPr id="0" name=""/>
        <dsp:cNvSpPr/>
      </dsp:nvSpPr>
      <dsp:spPr>
        <a:xfrm rot="5400000">
          <a:off x="7179581" y="-812202"/>
          <a:ext cx="865627" cy="7254263"/>
        </a:xfrm>
        <a:prstGeom prst="round2SameRect">
          <a:avLst/>
        </a:prstGeom>
        <a:solidFill>
          <a:schemeClr val="accent4">
            <a:tint val="40000"/>
            <a:alpha val="90000"/>
            <a:hueOff val="-223012"/>
            <a:satOff val="20534"/>
            <a:lumOff val="-358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223012"/>
              <a:satOff val="20534"/>
              <a:lumOff val="-358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>
              <a:solidFill>
                <a:schemeClr val="tx1"/>
              </a:solidFill>
            </a:rPr>
            <a:t>데이터베이스의 데이터 </a:t>
          </a:r>
          <a:r>
            <a:rPr lang="ko-KR" altLang="en-US" sz="1700" kern="1200" dirty="0" err="1">
              <a:solidFill>
                <a:schemeClr val="tx1"/>
              </a:solidFill>
            </a:rPr>
            <a:t>무결성</a:t>
          </a:r>
          <a:r>
            <a:rPr lang="ko-KR" altLang="en-US" sz="1700" kern="1200" dirty="0">
              <a:solidFill>
                <a:schemeClr val="tx1"/>
              </a:solidFill>
            </a:rPr>
            <a:t> 유지</a:t>
          </a:r>
          <a:r>
            <a:rPr lang="en-US" altLang="ko-KR" sz="1700" kern="1200" dirty="0">
              <a:solidFill>
                <a:schemeClr val="tx1"/>
              </a:solidFill>
            </a:rPr>
            <a:t>, </a:t>
          </a:r>
          <a:r>
            <a:rPr lang="ko-KR" altLang="en-US" sz="1700" kern="1200" dirty="0">
              <a:solidFill>
                <a:schemeClr val="tx1"/>
              </a:solidFill>
            </a:rPr>
            <a:t>보안</a:t>
          </a:r>
          <a:r>
            <a:rPr lang="en-US" altLang="ko-KR" sz="1700" kern="1200" dirty="0">
              <a:solidFill>
                <a:schemeClr val="tx1"/>
              </a:solidFill>
            </a:rPr>
            <a:t>, </a:t>
          </a:r>
          <a:r>
            <a:rPr lang="ko-KR" altLang="en-US" sz="1700" kern="1200" dirty="0">
              <a:solidFill>
                <a:schemeClr val="tx1"/>
              </a:solidFill>
            </a:rPr>
            <a:t>병행 제어</a:t>
          </a:r>
          <a:r>
            <a:rPr lang="en-US" altLang="ko-KR" sz="1700" kern="1200" dirty="0">
              <a:solidFill>
                <a:schemeClr val="tx1"/>
              </a:solidFill>
            </a:rPr>
            <a:t>, </a:t>
          </a:r>
          <a:r>
            <a:rPr lang="ko-KR" altLang="en-US" sz="1700" kern="1200" dirty="0">
              <a:solidFill>
                <a:schemeClr val="tx1"/>
              </a:solidFill>
            </a:rPr>
            <a:t>보호와 관리를 위한 언어</a:t>
          </a:r>
        </a:p>
      </dsp:txBody>
      <dsp:txXfrm rot="-5400000">
        <a:off x="3985263" y="2424372"/>
        <a:ext cx="7212007" cy="781115"/>
      </dsp:txXfrm>
    </dsp:sp>
    <dsp:sp modelId="{B81C64E3-B89C-4336-9231-37606C151B20}">
      <dsp:nvSpPr>
        <dsp:cNvPr id="0" name=""/>
        <dsp:cNvSpPr/>
      </dsp:nvSpPr>
      <dsp:spPr>
        <a:xfrm>
          <a:off x="95259" y="2273912"/>
          <a:ext cx="3890003" cy="1082034"/>
        </a:xfrm>
        <a:prstGeom prst="roundRect">
          <a:avLst/>
        </a:prstGeom>
        <a:gradFill rotWithShape="0">
          <a:gsLst>
            <a:gs pos="0">
              <a:schemeClr val="accent4">
                <a:hueOff val="-165535"/>
                <a:satOff val="24059"/>
                <a:lumOff val="-1961"/>
                <a:alphaOff val="0"/>
                <a:shade val="85000"/>
                <a:satMod val="130000"/>
              </a:schemeClr>
            </a:gs>
            <a:gs pos="34000">
              <a:schemeClr val="accent4">
                <a:hueOff val="-165535"/>
                <a:satOff val="24059"/>
                <a:lumOff val="-1961"/>
                <a:alphaOff val="0"/>
                <a:shade val="87000"/>
                <a:satMod val="125000"/>
              </a:schemeClr>
            </a:gs>
            <a:gs pos="70000">
              <a:schemeClr val="accent4">
                <a:hueOff val="-165535"/>
                <a:satOff val="24059"/>
                <a:lumOff val="-196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-165535"/>
                <a:satOff val="24059"/>
                <a:lumOff val="-196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err="1">
              <a:solidFill>
                <a:schemeClr val="tx1"/>
              </a:solidFill>
            </a:rPr>
            <a:t>제어어</a:t>
          </a:r>
          <a:endParaRPr lang="en-US" altLang="ko-KR" sz="1900" kern="1200" dirty="0">
            <a:solidFill>
              <a:schemeClr val="tx1"/>
            </a:solidFill>
          </a:endParaRPr>
        </a:p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>
              <a:solidFill>
                <a:schemeClr val="tx1"/>
              </a:solidFill>
            </a:rPr>
            <a:t>(DCL : Data Control Language)</a:t>
          </a:r>
          <a:endParaRPr lang="ko-KR" altLang="en-US" sz="1900" kern="1200" dirty="0">
            <a:solidFill>
              <a:schemeClr val="tx1"/>
            </a:solidFill>
          </a:endParaRPr>
        </a:p>
      </dsp:txBody>
      <dsp:txXfrm>
        <a:off x="148080" y="2326733"/>
        <a:ext cx="3784361" cy="9763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03A3C-1868-43A6-94AC-EB85F9247DAB}">
      <dsp:nvSpPr>
        <dsp:cNvPr id="0" name=""/>
        <dsp:cNvSpPr/>
      </dsp:nvSpPr>
      <dsp:spPr>
        <a:xfrm rot="5400000">
          <a:off x="6229265" y="-2689105"/>
          <a:ext cx="717850" cy="6278243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>
              <a:solidFill>
                <a:schemeClr val="tx1"/>
              </a:solidFill>
            </a:rPr>
            <a:t>물리적</a:t>
          </a:r>
          <a:r>
            <a:rPr lang="en-US" altLang="ko-KR" sz="1300" kern="1200" dirty="0">
              <a:solidFill>
                <a:schemeClr val="tx1"/>
              </a:solidFill>
            </a:rPr>
            <a:t> </a:t>
          </a:r>
          <a:r>
            <a:rPr lang="ko-KR" altLang="en-US" sz="1300" kern="1200" dirty="0">
              <a:solidFill>
                <a:schemeClr val="tx1"/>
              </a:solidFill>
            </a:rPr>
            <a:t>저장 장치 관점에서 본 </a:t>
          </a:r>
          <a:r>
            <a:rPr lang="en-US" altLang="ko-KR" sz="1300" kern="1200" dirty="0">
              <a:solidFill>
                <a:schemeClr val="tx1"/>
              </a:solidFill>
            </a:rPr>
            <a:t>DB</a:t>
          </a:r>
          <a:r>
            <a:rPr lang="ko-KR" altLang="en-US" sz="1300" kern="1200" dirty="0">
              <a:solidFill>
                <a:schemeClr val="tx1"/>
              </a:solidFill>
            </a:rPr>
            <a:t>의 물리적인 구조</a:t>
          </a:r>
        </a:p>
      </dsp:txBody>
      <dsp:txXfrm rot="-5400000">
        <a:off x="3449069" y="126134"/>
        <a:ext cx="6243200" cy="647764"/>
      </dsp:txXfrm>
    </dsp:sp>
    <dsp:sp modelId="{124A4897-70E3-4A98-9D20-158EE426E7DA}">
      <dsp:nvSpPr>
        <dsp:cNvPr id="0" name=""/>
        <dsp:cNvSpPr/>
      </dsp:nvSpPr>
      <dsp:spPr>
        <a:xfrm>
          <a:off x="82443" y="1359"/>
          <a:ext cx="3366625" cy="89731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>
              <a:solidFill>
                <a:schemeClr val="tx1"/>
              </a:solidFill>
            </a:rPr>
            <a:t>내부 스키마</a:t>
          </a:r>
          <a:endParaRPr lang="en-US" altLang="ko-KR" sz="1700" kern="1200" dirty="0">
            <a:solidFill>
              <a:schemeClr val="tx1"/>
            </a:solidFill>
          </a:endParaRPr>
        </a:p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>
              <a:solidFill>
                <a:schemeClr val="tx1"/>
              </a:solidFill>
            </a:rPr>
            <a:t>(Internal Schema)</a:t>
          </a:r>
          <a:endParaRPr lang="ko-KR" altLang="en-US" sz="1700" kern="1200" dirty="0">
            <a:solidFill>
              <a:schemeClr val="tx1"/>
            </a:solidFill>
          </a:endParaRPr>
        </a:p>
      </dsp:txBody>
      <dsp:txXfrm>
        <a:off x="126246" y="45162"/>
        <a:ext cx="3279019" cy="809706"/>
      </dsp:txXfrm>
    </dsp:sp>
    <dsp:sp modelId="{8D3DC810-5DE8-47B9-A301-38CCF8262E06}">
      <dsp:nvSpPr>
        <dsp:cNvPr id="0" name=""/>
        <dsp:cNvSpPr/>
      </dsp:nvSpPr>
      <dsp:spPr>
        <a:xfrm rot="5400000">
          <a:off x="6229265" y="-1746927"/>
          <a:ext cx="717850" cy="6278243"/>
        </a:xfrm>
        <a:prstGeom prst="round2SameRect">
          <a:avLst/>
        </a:prstGeom>
        <a:solidFill>
          <a:schemeClr val="accent4">
            <a:tint val="40000"/>
            <a:alpha val="90000"/>
            <a:hueOff val="-111506"/>
            <a:satOff val="10267"/>
            <a:lumOff val="-179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111506"/>
              <a:satOff val="10267"/>
              <a:lumOff val="-179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>
              <a:solidFill>
                <a:schemeClr val="tx1"/>
              </a:solidFill>
            </a:rPr>
            <a:t>논리적 관점</a:t>
          </a:r>
          <a:r>
            <a:rPr lang="en-US" altLang="ko-KR" sz="1300" kern="1200" dirty="0">
              <a:solidFill>
                <a:schemeClr val="tx1"/>
              </a:solidFill>
            </a:rPr>
            <a:t>(</a:t>
          </a:r>
          <a:r>
            <a:rPr lang="ko-KR" altLang="en-US" sz="1300" kern="1200" dirty="0">
              <a:solidFill>
                <a:schemeClr val="tx1"/>
              </a:solidFill>
            </a:rPr>
            <a:t>사용자</a:t>
          </a:r>
          <a:r>
            <a:rPr lang="en-US" altLang="ko-KR" sz="1300" kern="1200" dirty="0">
              <a:solidFill>
                <a:schemeClr val="tx1"/>
              </a:solidFill>
            </a:rPr>
            <a:t>) </a:t>
          </a:r>
          <a:r>
            <a:rPr lang="ko-KR" altLang="en-US" sz="1300" kern="1200" dirty="0">
              <a:solidFill>
                <a:schemeClr val="tx1"/>
              </a:solidFill>
            </a:rPr>
            <a:t>에서 본 전체적인 데이터 구조</a:t>
          </a:r>
        </a:p>
      </dsp:txBody>
      <dsp:txXfrm rot="-5400000">
        <a:off x="3449069" y="1068312"/>
        <a:ext cx="6243200" cy="647764"/>
      </dsp:txXfrm>
    </dsp:sp>
    <dsp:sp modelId="{AD9444FD-3513-4E42-A89F-2135997E2F81}">
      <dsp:nvSpPr>
        <dsp:cNvPr id="0" name=""/>
        <dsp:cNvSpPr/>
      </dsp:nvSpPr>
      <dsp:spPr>
        <a:xfrm>
          <a:off x="82443" y="943538"/>
          <a:ext cx="3366625" cy="897312"/>
        </a:xfrm>
        <a:prstGeom prst="roundRect">
          <a:avLst/>
        </a:prstGeom>
        <a:gradFill rotWithShape="0">
          <a:gsLst>
            <a:gs pos="0">
              <a:schemeClr val="accent4">
                <a:hueOff val="-82768"/>
                <a:satOff val="12029"/>
                <a:lumOff val="-980"/>
                <a:alphaOff val="0"/>
                <a:shade val="85000"/>
                <a:satMod val="130000"/>
              </a:schemeClr>
            </a:gs>
            <a:gs pos="34000">
              <a:schemeClr val="accent4">
                <a:hueOff val="-82768"/>
                <a:satOff val="12029"/>
                <a:lumOff val="-980"/>
                <a:alphaOff val="0"/>
                <a:shade val="87000"/>
                <a:satMod val="125000"/>
              </a:schemeClr>
            </a:gs>
            <a:gs pos="70000">
              <a:schemeClr val="accent4">
                <a:hueOff val="-82768"/>
                <a:satOff val="12029"/>
                <a:lumOff val="-98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-82768"/>
                <a:satOff val="12029"/>
                <a:lumOff val="-98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>
              <a:solidFill>
                <a:schemeClr val="tx1"/>
              </a:solidFill>
            </a:rPr>
            <a:t>개념 스키마</a:t>
          </a:r>
          <a:endParaRPr lang="en-US" altLang="ko-KR" sz="1700" kern="1200" dirty="0">
            <a:solidFill>
              <a:schemeClr val="tx1"/>
            </a:solidFill>
          </a:endParaRPr>
        </a:p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>
              <a:solidFill>
                <a:schemeClr val="tx1"/>
              </a:solidFill>
            </a:rPr>
            <a:t>(Conceptual Schema)</a:t>
          </a:r>
        </a:p>
      </dsp:txBody>
      <dsp:txXfrm>
        <a:off x="126246" y="987341"/>
        <a:ext cx="3279019" cy="809706"/>
      </dsp:txXfrm>
    </dsp:sp>
    <dsp:sp modelId="{928ED968-38C6-4E1C-86B9-6C87FA0B3FA4}">
      <dsp:nvSpPr>
        <dsp:cNvPr id="0" name=""/>
        <dsp:cNvSpPr/>
      </dsp:nvSpPr>
      <dsp:spPr>
        <a:xfrm rot="5400000">
          <a:off x="6229265" y="-804748"/>
          <a:ext cx="717850" cy="6278243"/>
        </a:xfrm>
        <a:prstGeom prst="round2SameRect">
          <a:avLst/>
        </a:prstGeom>
        <a:solidFill>
          <a:schemeClr val="accent4">
            <a:tint val="40000"/>
            <a:alpha val="90000"/>
            <a:hueOff val="-223012"/>
            <a:satOff val="20534"/>
            <a:lumOff val="-358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223012"/>
              <a:satOff val="20534"/>
              <a:lumOff val="-358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>
              <a:solidFill>
                <a:schemeClr val="tx1"/>
              </a:solidFill>
            </a:rPr>
            <a:t>사용자가 사용하는 한 부분에서 본 논리적 구조</a:t>
          </a:r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>
              <a:solidFill>
                <a:schemeClr val="tx1"/>
              </a:solidFill>
            </a:rPr>
            <a:t>서브스키마라고도 함</a:t>
          </a:r>
        </a:p>
      </dsp:txBody>
      <dsp:txXfrm rot="-5400000">
        <a:off x="3449069" y="2010491"/>
        <a:ext cx="6243200" cy="647764"/>
      </dsp:txXfrm>
    </dsp:sp>
    <dsp:sp modelId="{B81C64E3-B89C-4336-9231-37606C151B20}">
      <dsp:nvSpPr>
        <dsp:cNvPr id="0" name=""/>
        <dsp:cNvSpPr/>
      </dsp:nvSpPr>
      <dsp:spPr>
        <a:xfrm>
          <a:off x="82443" y="1885716"/>
          <a:ext cx="3366625" cy="897312"/>
        </a:xfrm>
        <a:prstGeom prst="roundRect">
          <a:avLst/>
        </a:prstGeom>
        <a:gradFill rotWithShape="0">
          <a:gsLst>
            <a:gs pos="0">
              <a:schemeClr val="accent4">
                <a:hueOff val="-165535"/>
                <a:satOff val="24059"/>
                <a:lumOff val="-1961"/>
                <a:alphaOff val="0"/>
                <a:shade val="85000"/>
                <a:satMod val="130000"/>
              </a:schemeClr>
            </a:gs>
            <a:gs pos="34000">
              <a:schemeClr val="accent4">
                <a:hueOff val="-165535"/>
                <a:satOff val="24059"/>
                <a:lumOff val="-1961"/>
                <a:alphaOff val="0"/>
                <a:shade val="87000"/>
                <a:satMod val="125000"/>
              </a:schemeClr>
            </a:gs>
            <a:gs pos="70000">
              <a:schemeClr val="accent4">
                <a:hueOff val="-165535"/>
                <a:satOff val="24059"/>
                <a:lumOff val="-196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-165535"/>
                <a:satOff val="24059"/>
                <a:lumOff val="-196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>
              <a:solidFill>
                <a:schemeClr val="tx1"/>
              </a:solidFill>
            </a:rPr>
            <a:t>외부 스키마</a:t>
          </a:r>
          <a:endParaRPr lang="en-US" altLang="ko-KR" sz="1700" kern="1200" dirty="0">
            <a:solidFill>
              <a:schemeClr val="tx1"/>
            </a:solidFill>
          </a:endParaRPr>
        </a:p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>
              <a:solidFill>
                <a:schemeClr val="tx1"/>
              </a:solidFill>
            </a:rPr>
            <a:t>(External Schema)</a:t>
          </a:r>
          <a:endParaRPr lang="ko-KR" altLang="en-US" sz="1700" kern="1200" dirty="0">
            <a:solidFill>
              <a:schemeClr val="tx1"/>
            </a:solidFill>
          </a:endParaRPr>
        </a:p>
      </dsp:txBody>
      <dsp:txXfrm>
        <a:off x="126246" y="1929519"/>
        <a:ext cx="3279019" cy="8097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6D18D-6CC5-4C39-8634-26D14BE1B281}">
      <dsp:nvSpPr>
        <dsp:cNvPr id="0" name=""/>
        <dsp:cNvSpPr/>
      </dsp:nvSpPr>
      <dsp:spPr>
        <a:xfrm>
          <a:off x="633452" y="1555"/>
          <a:ext cx="1400113" cy="4609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>
              <a:solidFill>
                <a:schemeClr val="tx1"/>
              </a:solidFill>
            </a:rPr>
            <a:t>요구 조건 분석</a:t>
          </a:r>
        </a:p>
      </dsp:txBody>
      <dsp:txXfrm>
        <a:off x="646953" y="15056"/>
        <a:ext cx="1373111" cy="433940"/>
      </dsp:txXfrm>
    </dsp:sp>
    <dsp:sp modelId="{52823ADD-DC0B-4681-A895-073FE61F336A}">
      <dsp:nvSpPr>
        <dsp:cNvPr id="0" name=""/>
        <dsp:cNvSpPr/>
      </dsp:nvSpPr>
      <dsp:spPr>
        <a:xfrm rot="5400000">
          <a:off x="1247082" y="474021"/>
          <a:ext cx="172853" cy="2074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b="1" kern="1200">
            <a:solidFill>
              <a:schemeClr val="tx1"/>
            </a:solidFill>
          </a:endParaRPr>
        </a:p>
      </dsp:txBody>
      <dsp:txXfrm rot="-5400000">
        <a:off x="1271282" y="491306"/>
        <a:ext cx="124454" cy="120997"/>
      </dsp:txXfrm>
    </dsp:sp>
    <dsp:sp modelId="{73466598-C8FE-446F-8671-A4993CD10F43}">
      <dsp:nvSpPr>
        <dsp:cNvPr id="0" name=""/>
        <dsp:cNvSpPr/>
      </dsp:nvSpPr>
      <dsp:spPr>
        <a:xfrm>
          <a:off x="633452" y="692969"/>
          <a:ext cx="1400113" cy="4609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>
              <a:solidFill>
                <a:schemeClr val="tx1"/>
              </a:solidFill>
            </a:rPr>
            <a:t>개념적 설계</a:t>
          </a:r>
        </a:p>
      </dsp:txBody>
      <dsp:txXfrm>
        <a:off x="646953" y="706470"/>
        <a:ext cx="1373111" cy="433940"/>
      </dsp:txXfrm>
    </dsp:sp>
    <dsp:sp modelId="{DFB6032D-E5DE-439F-84C3-B5F9A5EFAA63}">
      <dsp:nvSpPr>
        <dsp:cNvPr id="0" name=""/>
        <dsp:cNvSpPr/>
      </dsp:nvSpPr>
      <dsp:spPr>
        <a:xfrm rot="5400000">
          <a:off x="1247082" y="1165435"/>
          <a:ext cx="172853" cy="2074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b="1" kern="1200">
            <a:solidFill>
              <a:schemeClr val="tx1"/>
            </a:solidFill>
          </a:endParaRPr>
        </a:p>
      </dsp:txBody>
      <dsp:txXfrm rot="-5400000">
        <a:off x="1271282" y="1182720"/>
        <a:ext cx="124454" cy="120997"/>
      </dsp:txXfrm>
    </dsp:sp>
    <dsp:sp modelId="{C183F9F9-DD2B-40AA-B3B0-18A4538FE879}">
      <dsp:nvSpPr>
        <dsp:cNvPr id="0" name=""/>
        <dsp:cNvSpPr/>
      </dsp:nvSpPr>
      <dsp:spPr>
        <a:xfrm>
          <a:off x="633452" y="1384383"/>
          <a:ext cx="1400113" cy="4609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>
              <a:solidFill>
                <a:schemeClr val="tx1"/>
              </a:solidFill>
            </a:rPr>
            <a:t>논리적 설계</a:t>
          </a:r>
        </a:p>
      </dsp:txBody>
      <dsp:txXfrm>
        <a:off x="646953" y="1397884"/>
        <a:ext cx="1373111" cy="433940"/>
      </dsp:txXfrm>
    </dsp:sp>
    <dsp:sp modelId="{A0921887-A5EA-4EAD-B7F5-54362D301C0E}">
      <dsp:nvSpPr>
        <dsp:cNvPr id="0" name=""/>
        <dsp:cNvSpPr/>
      </dsp:nvSpPr>
      <dsp:spPr>
        <a:xfrm rot="5400000">
          <a:off x="1247082" y="1856849"/>
          <a:ext cx="172853" cy="2074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b="1" kern="1200">
            <a:solidFill>
              <a:schemeClr val="tx1"/>
            </a:solidFill>
          </a:endParaRPr>
        </a:p>
      </dsp:txBody>
      <dsp:txXfrm rot="-5400000">
        <a:off x="1271282" y="1874134"/>
        <a:ext cx="124454" cy="120997"/>
      </dsp:txXfrm>
    </dsp:sp>
    <dsp:sp modelId="{47A8FB86-8C8C-4068-96C8-0C908E0D3EE9}">
      <dsp:nvSpPr>
        <dsp:cNvPr id="0" name=""/>
        <dsp:cNvSpPr/>
      </dsp:nvSpPr>
      <dsp:spPr>
        <a:xfrm>
          <a:off x="633452" y="2075797"/>
          <a:ext cx="1400113" cy="4609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>
              <a:solidFill>
                <a:schemeClr val="tx1"/>
              </a:solidFill>
            </a:rPr>
            <a:t>물리적 설계</a:t>
          </a:r>
        </a:p>
      </dsp:txBody>
      <dsp:txXfrm>
        <a:off x="646953" y="2089298"/>
        <a:ext cx="1373111" cy="433940"/>
      </dsp:txXfrm>
    </dsp:sp>
    <dsp:sp modelId="{AAF5489E-56B4-4CCB-81A6-A5CF66FDE119}">
      <dsp:nvSpPr>
        <dsp:cNvPr id="0" name=""/>
        <dsp:cNvSpPr/>
      </dsp:nvSpPr>
      <dsp:spPr>
        <a:xfrm rot="5400000">
          <a:off x="1247082" y="2548263"/>
          <a:ext cx="172853" cy="2074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b="1" kern="1200">
            <a:solidFill>
              <a:schemeClr val="tx1"/>
            </a:solidFill>
          </a:endParaRPr>
        </a:p>
      </dsp:txBody>
      <dsp:txXfrm rot="-5400000">
        <a:off x="1271282" y="2565548"/>
        <a:ext cx="124454" cy="120997"/>
      </dsp:txXfrm>
    </dsp:sp>
    <dsp:sp modelId="{0EA56926-609D-4B7F-AC50-ABE40C7D7BF3}">
      <dsp:nvSpPr>
        <dsp:cNvPr id="0" name=""/>
        <dsp:cNvSpPr/>
      </dsp:nvSpPr>
      <dsp:spPr>
        <a:xfrm>
          <a:off x="633452" y="2767211"/>
          <a:ext cx="1400113" cy="4609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>
              <a:solidFill>
                <a:schemeClr val="tx1"/>
              </a:solidFill>
            </a:rPr>
            <a:t>구현</a:t>
          </a:r>
        </a:p>
      </dsp:txBody>
      <dsp:txXfrm>
        <a:off x="646953" y="2780712"/>
        <a:ext cx="1373111" cy="433940"/>
      </dsp:txXfrm>
    </dsp:sp>
    <dsp:sp modelId="{CDAB53E3-0365-4C47-BA91-88DE1EF89CE1}">
      <dsp:nvSpPr>
        <dsp:cNvPr id="0" name=""/>
        <dsp:cNvSpPr/>
      </dsp:nvSpPr>
      <dsp:spPr>
        <a:xfrm rot="5400000">
          <a:off x="1247082" y="3239677"/>
          <a:ext cx="172853" cy="2074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b="1" kern="1200">
            <a:solidFill>
              <a:schemeClr val="tx1"/>
            </a:solidFill>
          </a:endParaRPr>
        </a:p>
      </dsp:txBody>
      <dsp:txXfrm rot="-5400000">
        <a:off x="1271282" y="3256962"/>
        <a:ext cx="124454" cy="120997"/>
      </dsp:txXfrm>
    </dsp:sp>
    <dsp:sp modelId="{38FA0B09-CD83-437D-8F7F-DE9F06220C4B}">
      <dsp:nvSpPr>
        <dsp:cNvPr id="0" name=""/>
        <dsp:cNvSpPr/>
      </dsp:nvSpPr>
      <dsp:spPr>
        <a:xfrm>
          <a:off x="633452" y="3458625"/>
          <a:ext cx="1400113" cy="4609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>
              <a:solidFill>
                <a:schemeClr val="tx1"/>
              </a:solidFill>
            </a:rPr>
            <a:t>운영 및 개선</a:t>
          </a:r>
        </a:p>
      </dsp:txBody>
      <dsp:txXfrm>
        <a:off x="646953" y="3472126"/>
        <a:ext cx="1373111" cy="4339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8F8F6-9683-4731-BBA1-642BA10E6590}">
      <dsp:nvSpPr>
        <dsp:cNvPr id="0" name=""/>
        <dsp:cNvSpPr/>
      </dsp:nvSpPr>
      <dsp:spPr>
        <a:xfrm>
          <a:off x="3123" y="4074"/>
          <a:ext cx="3045541" cy="9504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err="1">
              <a:solidFill>
                <a:schemeClr val="tx1"/>
              </a:solidFill>
            </a:rPr>
            <a:t>정의어</a:t>
          </a:r>
          <a:r>
            <a:rPr lang="en-US" altLang="ko-KR" sz="2000" kern="1200" dirty="0">
              <a:solidFill>
                <a:schemeClr val="tx1"/>
              </a:solidFill>
            </a:rPr>
            <a:t>(DDL)</a:t>
          </a:r>
        </a:p>
      </dsp:txBody>
      <dsp:txXfrm>
        <a:off x="3123" y="4074"/>
        <a:ext cx="3045541" cy="950400"/>
      </dsp:txXfrm>
    </dsp:sp>
    <dsp:sp modelId="{1DB57CF0-4082-472E-8EC4-5B5DF1FBA66A}">
      <dsp:nvSpPr>
        <dsp:cNvPr id="0" name=""/>
        <dsp:cNvSpPr/>
      </dsp:nvSpPr>
      <dsp:spPr>
        <a:xfrm>
          <a:off x="3123" y="954474"/>
          <a:ext cx="3045541" cy="236653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>
              <a:solidFill>
                <a:schemeClr val="tx1"/>
              </a:solidFill>
            </a:rPr>
            <a:t>물리적인</a:t>
          </a:r>
          <a:r>
            <a:rPr lang="en-US" altLang="ko-KR" sz="1600" kern="1200">
              <a:solidFill>
                <a:schemeClr val="tx1"/>
              </a:solidFill>
            </a:rPr>
            <a:t> </a:t>
          </a:r>
          <a:r>
            <a:rPr lang="ko-KR" altLang="en-US" sz="1600" kern="1200">
              <a:solidFill>
                <a:schemeClr val="tx1"/>
              </a:solidFill>
            </a:rPr>
            <a:t>구조를 정의하고 관리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>
              <a:solidFill>
                <a:schemeClr val="tx1"/>
              </a:solidFill>
            </a:rPr>
            <a:t>CREATE(</a:t>
          </a:r>
          <a:r>
            <a:rPr lang="ko-KR" altLang="en-US" sz="1600" kern="1200" dirty="0">
              <a:solidFill>
                <a:schemeClr val="tx1"/>
              </a:solidFill>
            </a:rPr>
            <a:t>생성</a:t>
          </a:r>
          <a:r>
            <a:rPr lang="en-US" altLang="ko-KR" sz="1600" kern="1200" dirty="0">
              <a:solidFill>
                <a:schemeClr val="tx1"/>
              </a:solidFill>
            </a:rPr>
            <a:t>)</a:t>
          </a:r>
          <a:endParaRPr lang="ko-KR" altLang="en-US" sz="1600" kern="1200" dirty="0">
            <a:solidFill>
              <a:schemeClr val="tx1"/>
            </a:solidFill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>
              <a:solidFill>
                <a:schemeClr val="tx1"/>
              </a:solidFill>
            </a:rPr>
            <a:t>DROP(</a:t>
          </a:r>
          <a:r>
            <a:rPr lang="ko-KR" altLang="en-US" sz="1600" kern="1200">
              <a:solidFill>
                <a:schemeClr val="tx1"/>
              </a:solidFill>
            </a:rPr>
            <a:t>삭제</a:t>
          </a:r>
          <a:r>
            <a:rPr lang="en-US" altLang="ko-KR" sz="1600" kern="1200">
              <a:solidFill>
                <a:schemeClr val="tx1"/>
              </a:solidFill>
            </a:rPr>
            <a:t>)</a:t>
          </a:r>
          <a:endParaRPr lang="ko-KR" altLang="en-US" sz="1600" kern="1200">
            <a:solidFill>
              <a:schemeClr val="tx1"/>
            </a:solidFill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>
              <a:solidFill>
                <a:schemeClr val="tx1"/>
              </a:solidFill>
            </a:rPr>
            <a:t>ALTER(</a:t>
          </a:r>
          <a:r>
            <a:rPr lang="ko-KR" altLang="en-US" sz="1600" kern="1200">
              <a:solidFill>
                <a:schemeClr val="tx1"/>
              </a:solidFill>
            </a:rPr>
            <a:t>변경</a:t>
          </a:r>
          <a:r>
            <a:rPr lang="en-US" altLang="ko-KR" sz="1600" kern="1200">
              <a:solidFill>
                <a:schemeClr val="tx1"/>
              </a:solidFill>
            </a:rPr>
            <a:t>)</a:t>
          </a:r>
          <a:endParaRPr lang="ko-KR" altLang="en-US" sz="1600" kern="1200">
            <a:solidFill>
              <a:schemeClr val="tx1"/>
            </a:solidFill>
          </a:endParaRPr>
        </a:p>
      </dsp:txBody>
      <dsp:txXfrm>
        <a:off x="3123" y="954474"/>
        <a:ext cx="3045541" cy="2366533"/>
      </dsp:txXfrm>
    </dsp:sp>
    <dsp:sp modelId="{5CB957CA-9C22-4E5E-9A9C-F43C36C7951F}">
      <dsp:nvSpPr>
        <dsp:cNvPr id="0" name=""/>
        <dsp:cNvSpPr/>
      </dsp:nvSpPr>
      <dsp:spPr>
        <a:xfrm>
          <a:off x="3475040" y="4074"/>
          <a:ext cx="3045541" cy="9504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>
              <a:solidFill>
                <a:schemeClr val="tx1"/>
              </a:solidFill>
            </a:rPr>
            <a:t>제어어</a:t>
          </a:r>
          <a:r>
            <a:rPr lang="en-US" altLang="ko-KR" sz="2000" kern="1200">
              <a:solidFill>
                <a:schemeClr val="tx1"/>
              </a:solidFill>
            </a:rPr>
            <a:t>(DCL)</a:t>
          </a:r>
          <a:endParaRPr lang="ko-KR" altLang="en-US" sz="2000" kern="1200">
            <a:solidFill>
              <a:schemeClr val="tx1"/>
            </a:solidFill>
          </a:endParaRPr>
        </a:p>
      </dsp:txBody>
      <dsp:txXfrm>
        <a:off x="3475040" y="4074"/>
        <a:ext cx="3045541" cy="950400"/>
      </dsp:txXfrm>
    </dsp:sp>
    <dsp:sp modelId="{A19E09FC-BE9B-43EC-A9CB-0E7494690EC0}">
      <dsp:nvSpPr>
        <dsp:cNvPr id="0" name=""/>
        <dsp:cNvSpPr/>
      </dsp:nvSpPr>
      <dsp:spPr>
        <a:xfrm>
          <a:off x="3475040" y="954474"/>
          <a:ext cx="3045541" cy="236653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>
              <a:solidFill>
                <a:schemeClr val="tx1"/>
              </a:solidFill>
            </a:rPr>
            <a:t>사용권한 및 무결성</a:t>
          </a:r>
          <a:r>
            <a:rPr lang="en-US" altLang="ko-KR" sz="1600" kern="1200">
              <a:solidFill>
                <a:schemeClr val="tx1"/>
              </a:solidFill>
            </a:rPr>
            <a:t>, </a:t>
          </a:r>
          <a:r>
            <a:rPr lang="ko-KR" altLang="en-US" sz="1600" kern="1200">
              <a:solidFill>
                <a:schemeClr val="tx1"/>
              </a:solidFill>
            </a:rPr>
            <a:t>병행제어 기능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>
              <a:solidFill>
                <a:schemeClr val="tx1"/>
              </a:solidFill>
            </a:rPr>
            <a:t>GRANT(</a:t>
          </a:r>
          <a:r>
            <a:rPr lang="ko-KR" altLang="en-US" sz="1600" kern="1200">
              <a:solidFill>
                <a:schemeClr val="tx1"/>
              </a:solidFill>
            </a:rPr>
            <a:t>권한부여</a:t>
          </a:r>
          <a:r>
            <a:rPr lang="en-US" altLang="ko-KR" sz="1600" kern="1200">
              <a:solidFill>
                <a:schemeClr val="tx1"/>
              </a:solidFill>
            </a:rPr>
            <a:t>)</a:t>
          </a:r>
          <a:endParaRPr lang="ko-KR" altLang="en-US" sz="1600" kern="1200">
            <a:solidFill>
              <a:schemeClr val="tx1"/>
            </a:solidFill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>
              <a:solidFill>
                <a:schemeClr val="tx1"/>
              </a:solidFill>
            </a:rPr>
            <a:t>REVOKE(</a:t>
          </a:r>
          <a:r>
            <a:rPr lang="ko-KR" altLang="en-US" sz="1600" kern="1200">
              <a:solidFill>
                <a:schemeClr val="tx1"/>
              </a:solidFill>
            </a:rPr>
            <a:t>권한제거</a:t>
          </a:r>
          <a:r>
            <a:rPr lang="en-US" altLang="ko-KR" sz="1600" kern="1200">
              <a:solidFill>
                <a:schemeClr val="tx1"/>
              </a:solidFill>
            </a:rPr>
            <a:t>)</a:t>
          </a:r>
          <a:endParaRPr lang="ko-KR" altLang="en-US" sz="1600" kern="1200">
            <a:solidFill>
              <a:schemeClr val="tx1"/>
            </a:solidFill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>
              <a:solidFill>
                <a:schemeClr val="tx1"/>
              </a:solidFill>
            </a:rPr>
            <a:t>COMMIT(</a:t>
          </a:r>
          <a:r>
            <a:rPr lang="ko-KR" altLang="en-US" sz="1600" kern="1200">
              <a:solidFill>
                <a:schemeClr val="tx1"/>
              </a:solidFill>
            </a:rPr>
            <a:t>반영</a:t>
          </a:r>
          <a:r>
            <a:rPr lang="en-US" altLang="ko-KR" sz="1600" kern="1200">
              <a:solidFill>
                <a:schemeClr val="tx1"/>
              </a:solidFill>
            </a:rPr>
            <a:t>)</a:t>
          </a:r>
          <a:endParaRPr lang="ko-KR" altLang="en-US" sz="1600" kern="1200">
            <a:solidFill>
              <a:schemeClr val="tx1"/>
            </a:solidFill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>
              <a:solidFill>
                <a:schemeClr val="tx1"/>
              </a:solidFill>
            </a:rPr>
            <a:t>ROLLBACK(</a:t>
          </a:r>
          <a:r>
            <a:rPr lang="ko-KR" altLang="en-US" sz="1600" kern="1200">
              <a:solidFill>
                <a:schemeClr val="tx1"/>
              </a:solidFill>
            </a:rPr>
            <a:t>취소</a:t>
          </a:r>
          <a:r>
            <a:rPr lang="en-US" altLang="ko-KR" sz="1600" kern="1200">
              <a:solidFill>
                <a:schemeClr val="tx1"/>
              </a:solidFill>
            </a:rPr>
            <a:t>)</a:t>
          </a:r>
          <a:endParaRPr lang="ko-KR" altLang="en-US" sz="1600" kern="1200">
            <a:solidFill>
              <a:schemeClr val="tx1"/>
            </a:solidFill>
          </a:endParaRPr>
        </a:p>
      </dsp:txBody>
      <dsp:txXfrm>
        <a:off x="3475040" y="954474"/>
        <a:ext cx="3045541" cy="2366533"/>
      </dsp:txXfrm>
    </dsp:sp>
    <dsp:sp modelId="{AF9FB0F2-D5B8-45F2-B63D-8EA451BBD37C}">
      <dsp:nvSpPr>
        <dsp:cNvPr id="0" name=""/>
        <dsp:cNvSpPr/>
      </dsp:nvSpPr>
      <dsp:spPr>
        <a:xfrm>
          <a:off x="6946957" y="4074"/>
          <a:ext cx="3045541" cy="9504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>
              <a:solidFill>
                <a:schemeClr val="tx1"/>
              </a:solidFill>
            </a:rPr>
            <a:t>조작어</a:t>
          </a:r>
          <a:r>
            <a:rPr lang="en-US" altLang="ko-KR" sz="2000" kern="1200">
              <a:solidFill>
                <a:schemeClr val="tx1"/>
              </a:solidFill>
            </a:rPr>
            <a:t>(DML)</a:t>
          </a:r>
          <a:endParaRPr lang="ko-KR" altLang="en-US" sz="2000" kern="1200">
            <a:solidFill>
              <a:schemeClr val="tx1"/>
            </a:solidFill>
          </a:endParaRPr>
        </a:p>
      </dsp:txBody>
      <dsp:txXfrm>
        <a:off x="6946957" y="4074"/>
        <a:ext cx="3045541" cy="950400"/>
      </dsp:txXfrm>
    </dsp:sp>
    <dsp:sp modelId="{68CE959B-CD3F-403A-9490-93F93F4CC90B}">
      <dsp:nvSpPr>
        <dsp:cNvPr id="0" name=""/>
        <dsp:cNvSpPr/>
      </dsp:nvSpPr>
      <dsp:spPr>
        <a:xfrm>
          <a:off x="6946957" y="954474"/>
          <a:ext cx="3045541" cy="236653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>
              <a:solidFill>
                <a:schemeClr val="tx1"/>
              </a:solidFill>
            </a:rPr>
            <a:t>데이터를 처리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>
              <a:solidFill>
                <a:schemeClr val="tx1"/>
              </a:solidFill>
            </a:rPr>
            <a:t>SELECT(</a:t>
          </a:r>
          <a:r>
            <a:rPr lang="ko-KR" altLang="en-US" sz="1600" kern="1200">
              <a:solidFill>
                <a:schemeClr val="tx1"/>
              </a:solidFill>
            </a:rPr>
            <a:t>선택</a:t>
          </a:r>
          <a:r>
            <a:rPr lang="en-US" altLang="ko-KR" sz="1600" kern="1200">
              <a:solidFill>
                <a:schemeClr val="tx1"/>
              </a:solidFill>
            </a:rPr>
            <a:t>)</a:t>
          </a:r>
          <a:endParaRPr lang="ko-KR" altLang="en-US" sz="1600" kern="1200">
            <a:solidFill>
              <a:schemeClr val="tx1"/>
            </a:solidFill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>
              <a:solidFill>
                <a:schemeClr val="tx1"/>
              </a:solidFill>
            </a:rPr>
            <a:t>DELETE(</a:t>
          </a:r>
          <a:r>
            <a:rPr lang="ko-KR" altLang="en-US" sz="1600" kern="1200">
              <a:solidFill>
                <a:schemeClr val="tx1"/>
              </a:solidFill>
            </a:rPr>
            <a:t>삭제</a:t>
          </a:r>
          <a:r>
            <a:rPr lang="en-US" altLang="ko-KR" sz="1600" kern="1200">
              <a:solidFill>
                <a:schemeClr val="tx1"/>
              </a:solidFill>
            </a:rPr>
            <a:t>)</a:t>
          </a:r>
          <a:endParaRPr lang="ko-KR" altLang="en-US" sz="1600" kern="1200">
            <a:solidFill>
              <a:schemeClr val="tx1"/>
            </a:solidFill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>
              <a:solidFill>
                <a:schemeClr val="tx1"/>
              </a:solidFill>
            </a:rPr>
            <a:t>INSERT(</a:t>
          </a:r>
          <a:r>
            <a:rPr lang="ko-KR" altLang="en-US" sz="1600" kern="1200">
              <a:solidFill>
                <a:schemeClr val="tx1"/>
              </a:solidFill>
            </a:rPr>
            <a:t>삽입</a:t>
          </a:r>
          <a:r>
            <a:rPr lang="en-US" altLang="ko-KR" sz="1600" kern="1200">
              <a:solidFill>
                <a:schemeClr val="tx1"/>
              </a:solidFill>
            </a:rPr>
            <a:t>)</a:t>
          </a:r>
          <a:endParaRPr lang="ko-KR" altLang="en-US" sz="1600" kern="1200">
            <a:solidFill>
              <a:schemeClr val="tx1"/>
            </a:solidFill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>
              <a:solidFill>
                <a:schemeClr val="tx1"/>
              </a:solidFill>
            </a:rPr>
            <a:t>UPDATA(</a:t>
          </a:r>
          <a:r>
            <a:rPr lang="ko-KR" altLang="en-US" sz="1600" kern="1200">
              <a:solidFill>
                <a:schemeClr val="tx1"/>
              </a:solidFill>
            </a:rPr>
            <a:t>갱신</a:t>
          </a:r>
          <a:r>
            <a:rPr lang="en-US" altLang="ko-KR" sz="1600" kern="1200">
              <a:solidFill>
                <a:schemeClr val="tx1"/>
              </a:solidFill>
            </a:rPr>
            <a:t>)</a:t>
          </a:r>
          <a:endParaRPr lang="ko-KR" altLang="en-US" sz="1600" kern="1200">
            <a:solidFill>
              <a:schemeClr val="tx1"/>
            </a:solidFill>
          </a:endParaRPr>
        </a:p>
      </dsp:txBody>
      <dsp:txXfrm>
        <a:off x="6946957" y="954474"/>
        <a:ext cx="3045541" cy="2366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4F898-19D5-4199-B235-2A3D6F7EFE6B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FDEA3-FB44-4899-BD9B-C12658C9A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354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B3A6-1E06-4A31-A87D-BC9AED28815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02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50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16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5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232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0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263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793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850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80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649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28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9619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111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6087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86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47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74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2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07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66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2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50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6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E132B-6AA9-4625-B0CE-B27AC3979D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dirty="0"/>
              <a:t/>
            </a:r>
            <a:br>
              <a:rPr lang="en-US" altLang="ko-KR" sz="4800" dirty="0"/>
            </a:br>
            <a:r>
              <a:rPr lang="ko-KR" altLang="en-US" sz="4800" dirty="0"/>
              <a:t>웹 자바</a:t>
            </a:r>
            <a:r>
              <a:rPr lang="en-US" altLang="ko-KR" sz="4800" dirty="0"/>
              <a:t>(JAVA)</a:t>
            </a:r>
            <a:r>
              <a:rPr lang="ko-KR" altLang="en-US" sz="4800" dirty="0"/>
              <a:t>개발자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481B96-9C5C-430F-BC51-4A5D79C26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데이터베이스기초 </a:t>
            </a:r>
            <a:r>
              <a:rPr lang="en-US" altLang="ko-KR" dirty="0"/>
              <a:t>– </a:t>
            </a:r>
            <a:r>
              <a:rPr lang="en-US" altLang="ko-KR" dirty="0" err="1"/>
              <a:t>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9781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관계형</a:t>
            </a:r>
            <a:r>
              <a:rPr lang="ko-KR" altLang="en-US" dirty="0"/>
              <a:t> 데이터베이스의 제약 조건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정보처리 기사</a:t>
            </a:r>
            <a:r>
              <a:rPr lang="en-US" altLang="ko-KR"/>
              <a:t>/</a:t>
            </a:r>
            <a:r>
              <a:rPr lang="ko-KR" altLang="en-US"/>
              <a:t>산업기사 필기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642553" y="1820563"/>
            <a:ext cx="11302312" cy="473675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dirty="0"/>
              <a:t>키</a:t>
            </a:r>
            <a:r>
              <a:rPr lang="en-US" altLang="ko-KR" sz="1400" dirty="0"/>
              <a:t>(Key) : </a:t>
            </a:r>
            <a:r>
              <a:rPr lang="ko-KR" altLang="en-US" sz="1400" dirty="0"/>
              <a:t>데이터베이스에서</a:t>
            </a:r>
            <a:r>
              <a:rPr lang="en-US" altLang="ko-KR" sz="1400" dirty="0"/>
              <a:t> </a:t>
            </a:r>
            <a:r>
              <a:rPr lang="ko-KR" altLang="en-US" sz="1400" dirty="0"/>
              <a:t>조건에 만족하는 </a:t>
            </a:r>
            <a:r>
              <a:rPr lang="ko-KR" altLang="en-US" sz="1400" dirty="0" err="1"/>
              <a:t>튜플을</a:t>
            </a:r>
            <a:r>
              <a:rPr lang="ko-KR" altLang="en-US" sz="1400" dirty="0"/>
              <a:t> 찾거나 순서대로 정렬할 때 </a:t>
            </a:r>
            <a:r>
              <a:rPr lang="ko-KR" altLang="en-US" sz="1400" dirty="0" err="1"/>
              <a:t>튜플들을</a:t>
            </a:r>
            <a:r>
              <a:rPr lang="ko-KR" altLang="en-US" sz="1400" dirty="0"/>
              <a:t> 서로 구분할 수 있는 기준이 되는 </a:t>
            </a:r>
            <a:r>
              <a:rPr lang="ko-KR" altLang="en-US" sz="1400" dirty="0" err="1"/>
              <a:t>애트리뷰트를</a:t>
            </a:r>
            <a:r>
              <a:rPr lang="ko-KR" altLang="en-US" sz="1400" dirty="0"/>
              <a:t> 말함</a:t>
            </a:r>
            <a:r>
              <a:rPr lang="en-US" altLang="ko-KR" sz="1400" dirty="0"/>
              <a:t>.</a:t>
            </a:r>
          </a:p>
          <a:p>
            <a:pPr>
              <a:lnSpc>
                <a:spcPct val="110000"/>
              </a:lnSpc>
            </a:pPr>
            <a:endParaRPr lang="en-US" altLang="ko-KR" sz="1400" dirty="0"/>
          </a:p>
          <a:p>
            <a:pPr>
              <a:lnSpc>
                <a:spcPct val="110000"/>
              </a:lnSpc>
            </a:pPr>
            <a:endParaRPr lang="en-US" altLang="ko-KR" sz="1400" dirty="0"/>
          </a:p>
          <a:p>
            <a:pPr>
              <a:lnSpc>
                <a:spcPct val="110000"/>
              </a:lnSpc>
            </a:pPr>
            <a:endParaRPr lang="en-US" altLang="ko-KR" sz="1400" dirty="0"/>
          </a:p>
          <a:p>
            <a:pPr>
              <a:lnSpc>
                <a:spcPct val="110000"/>
              </a:lnSpc>
            </a:pPr>
            <a:endParaRPr lang="en-US" altLang="ko-KR" sz="1400" dirty="0"/>
          </a:p>
          <a:p>
            <a:pPr>
              <a:lnSpc>
                <a:spcPct val="110000"/>
              </a:lnSpc>
            </a:pPr>
            <a:endParaRPr lang="en-US" altLang="ko-KR" sz="1200" dirty="0"/>
          </a:p>
          <a:p>
            <a:pPr>
              <a:lnSpc>
                <a:spcPct val="110000"/>
              </a:lnSpc>
            </a:pPr>
            <a:r>
              <a:rPr lang="ko-KR" altLang="en-US" sz="1200" dirty="0" err="1"/>
              <a:t>후보키</a:t>
            </a:r>
            <a:r>
              <a:rPr lang="en-US" altLang="ko-KR" sz="1200" dirty="0"/>
              <a:t>(Candidate Key) : </a:t>
            </a:r>
            <a:r>
              <a:rPr lang="ko-KR" altLang="en-US" sz="1200" dirty="0" err="1"/>
              <a:t>릴레이션을</a:t>
            </a:r>
            <a:r>
              <a:rPr lang="en-US" altLang="ko-KR" sz="1200" dirty="0"/>
              <a:t> </a:t>
            </a:r>
            <a:r>
              <a:rPr lang="ko-KR" altLang="en-US" sz="1200" dirty="0"/>
              <a:t>구성하는 속성들 중에서 </a:t>
            </a:r>
            <a:r>
              <a:rPr lang="ko-KR" altLang="en-US" sz="1200" dirty="0" err="1"/>
              <a:t>튜플을</a:t>
            </a:r>
            <a:r>
              <a:rPr lang="ko-KR" altLang="en-US" sz="1200" dirty="0"/>
              <a:t> 유일하게 식별하기 위해 사용하는 속성들의 부분집합</a:t>
            </a:r>
            <a:r>
              <a:rPr lang="en-US" altLang="ko-KR" sz="1200" dirty="0"/>
              <a:t>,  </a:t>
            </a:r>
            <a:r>
              <a:rPr lang="ko-KR" altLang="en-US" sz="1200" dirty="0"/>
              <a:t>유일성과 </a:t>
            </a:r>
            <a:r>
              <a:rPr lang="ko-KR" altLang="en-US" sz="1200" dirty="0" err="1"/>
              <a:t>최소성을</a:t>
            </a:r>
            <a:r>
              <a:rPr lang="ko-KR" altLang="en-US" sz="1200" dirty="0"/>
              <a:t> 만족해야 한다</a:t>
            </a:r>
            <a:r>
              <a:rPr lang="en-US" altLang="ko-KR" sz="1200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200" dirty="0" err="1">
                <a:solidFill>
                  <a:srgbClr val="FF0000"/>
                </a:solidFill>
              </a:rPr>
              <a:t>기본키</a:t>
            </a:r>
            <a:r>
              <a:rPr lang="en-US" altLang="ko-KR" sz="1200" dirty="0">
                <a:solidFill>
                  <a:srgbClr val="FF0000"/>
                </a:solidFill>
              </a:rPr>
              <a:t>(Primary Key)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후보키</a:t>
            </a:r>
            <a:r>
              <a:rPr lang="en-US" altLang="ko-KR" sz="1200" dirty="0"/>
              <a:t> </a:t>
            </a:r>
            <a:r>
              <a:rPr lang="ko-KR" altLang="en-US" sz="1200" dirty="0"/>
              <a:t>중에서 선택한 </a:t>
            </a:r>
            <a:r>
              <a:rPr lang="ko-KR" altLang="en-US" sz="1200" dirty="0" err="1"/>
              <a:t>주키</a:t>
            </a:r>
            <a:r>
              <a:rPr lang="en-US" altLang="ko-KR" sz="1200" dirty="0"/>
              <a:t>(Main key), null</a:t>
            </a:r>
            <a:r>
              <a:rPr lang="ko-KR" altLang="en-US" sz="1200" dirty="0"/>
              <a:t>값을 가질 수 없다</a:t>
            </a:r>
            <a:r>
              <a:rPr lang="en-US" altLang="ko-KR" sz="1200" dirty="0"/>
              <a:t>.  </a:t>
            </a:r>
            <a:r>
              <a:rPr lang="ko-KR" altLang="en-US" sz="1200" dirty="0"/>
              <a:t>동일한 값을 중복 저장 할 수 없다</a:t>
            </a:r>
            <a:r>
              <a:rPr lang="en-US" altLang="ko-KR" sz="1200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200" dirty="0"/>
              <a:t>대체키</a:t>
            </a:r>
            <a:r>
              <a:rPr lang="en-US" altLang="ko-KR" sz="1200" dirty="0"/>
              <a:t>(Alternate Key) : </a:t>
            </a:r>
            <a:r>
              <a:rPr lang="ko-KR" altLang="en-US" sz="1200" dirty="0" err="1"/>
              <a:t>기본키를</a:t>
            </a:r>
            <a:r>
              <a:rPr lang="en-US" altLang="ko-KR" sz="1200" dirty="0"/>
              <a:t> </a:t>
            </a:r>
            <a:r>
              <a:rPr lang="ko-KR" altLang="en-US" sz="1200" dirty="0"/>
              <a:t>제외한 나머지 </a:t>
            </a:r>
            <a:r>
              <a:rPr lang="ko-KR" altLang="en-US" sz="1200" dirty="0" err="1"/>
              <a:t>후보키</a:t>
            </a:r>
            <a:endParaRPr lang="en-US" altLang="ko-KR" sz="1200" dirty="0"/>
          </a:p>
          <a:p>
            <a:pPr>
              <a:lnSpc>
                <a:spcPct val="110000"/>
              </a:lnSpc>
            </a:pPr>
            <a:r>
              <a:rPr lang="ko-KR" altLang="en-US" sz="1200" dirty="0" err="1"/>
              <a:t>슈퍼키</a:t>
            </a:r>
            <a:r>
              <a:rPr lang="en-US" altLang="ko-KR" sz="1200" dirty="0"/>
              <a:t>(Super Key) : </a:t>
            </a:r>
            <a:r>
              <a:rPr lang="ko-KR" altLang="en-US" sz="1200" dirty="0"/>
              <a:t>한 </a:t>
            </a:r>
            <a:r>
              <a:rPr lang="ko-KR" altLang="en-US" sz="1200" dirty="0" err="1"/>
              <a:t>릴레이션</a:t>
            </a:r>
            <a:r>
              <a:rPr lang="ko-KR" altLang="en-US" sz="1200" dirty="0"/>
              <a:t> 내에 있는 속성들의 집합으로 구성된 키</a:t>
            </a:r>
            <a:endParaRPr lang="en-US" altLang="ko-KR" sz="1200" dirty="0"/>
          </a:p>
          <a:p>
            <a:pPr>
              <a:lnSpc>
                <a:spcPct val="110000"/>
              </a:lnSpc>
            </a:pPr>
            <a:r>
              <a:rPr lang="ko-KR" altLang="en-US" sz="1200" dirty="0" err="1">
                <a:solidFill>
                  <a:srgbClr val="FF0000"/>
                </a:solidFill>
              </a:rPr>
              <a:t>외래키</a:t>
            </a:r>
            <a:r>
              <a:rPr lang="en-US" altLang="ko-KR" sz="1200" dirty="0">
                <a:solidFill>
                  <a:srgbClr val="FF0000"/>
                </a:solidFill>
              </a:rPr>
              <a:t>(Foreign Key) </a:t>
            </a:r>
            <a:r>
              <a:rPr lang="en-US" altLang="ko-KR" sz="1200" dirty="0"/>
              <a:t>: </a:t>
            </a:r>
            <a:r>
              <a:rPr lang="ko-KR" altLang="en-US" sz="1200" dirty="0"/>
              <a:t>관계를</a:t>
            </a:r>
            <a:r>
              <a:rPr lang="en-US" altLang="ko-KR" sz="1200" dirty="0"/>
              <a:t> </a:t>
            </a:r>
            <a:r>
              <a:rPr lang="ko-KR" altLang="en-US" sz="1200" dirty="0"/>
              <a:t>맺고 있는 </a:t>
            </a:r>
            <a:r>
              <a:rPr lang="ko-KR" altLang="en-US" sz="1200" dirty="0" err="1"/>
              <a:t>릴레이션에서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학생릴레이션이</a:t>
            </a:r>
            <a:r>
              <a:rPr lang="ko-KR" altLang="en-US" sz="1200" dirty="0"/>
              <a:t> 참조하고 있는 </a:t>
            </a:r>
            <a:r>
              <a:rPr lang="ko-KR" altLang="en-US" sz="1200" dirty="0" err="1"/>
              <a:t>수강릴레이션의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기본키와</a:t>
            </a:r>
            <a:r>
              <a:rPr lang="ko-KR" altLang="en-US" sz="1200" dirty="0"/>
              <a:t> 같은 학생 </a:t>
            </a:r>
            <a:r>
              <a:rPr lang="ko-KR" altLang="en-US" sz="1200" dirty="0" err="1"/>
              <a:t>릴레이션의</a:t>
            </a:r>
            <a:r>
              <a:rPr lang="ko-KR" altLang="en-US" sz="1200" dirty="0"/>
              <a:t> 속성을 </a:t>
            </a:r>
            <a:r>
              <a:rPr lang="ko-KR" altLang="en-US" sz="1200" dirty="0" err="1"/>
              <a:t>외래키라</a:t>
            </a:r>
            <a:r>
              <a:rPr lang="ko-KR" altLang="en-US" sz="1200" dirty="0"/>
              <a:t> 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426827"/>
              </p:ext>
            </p:extLst>
          </p:nvPr>
        </p:nvGraphicFramePr>
        <p:xfrm>
          <a:off x="1237129" y="2618601"/>
          <a:ext cx="529736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학과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960315-1******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영문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신사임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960219-2******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국문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2013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감강찬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900613-1******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정보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2014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이율곡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930425-2******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정보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645488"/>
              </p:ext>
            </p:extLst>
          </p:nvPr>
        </p:nvGraphicFramePr>
        <p:xfrm>
          <a:off x="7315201" y="2618601"/>
          <a:ext cx="3482723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727">
                  <a:extLst>
                    <a:ext uri="{9D8B030D-6E8A-4147-A177-3AD203B41FA5}">
                      <a16:colId xmlns:a16="http://schemas.microsoft.com/office/drawing/2014/main" val="2566307062"/>
                    </a:ext>
                  </a:extLst>
                </a:gridCol>
                <a:gridCol w="1229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과목번호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수강학번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수강과목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영어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전산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2013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수학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2014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영어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24468" y="2186554"/>
            <a:ext cx="1301959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학생</a:t>
            </a:r>
            <a:r>
              <a:rPr lang="en-US" altLang="ko-KR" sz="1400" b="1" dirty="0"/>
              <a:t> </a:t>
            </a:r>
            <a:r>
              <a:rPr lang="ko-KR" altLang="en-US" sz="1400" b="1" dirty="0" err="1"/>
              <a:t>릴레이션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849204" y="2186553"/>
            <a:ext cx="1301959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수강</a:t>
            </a:r>
            <a:r>
              <a:rPr lang="en-US" altLang="ko-KR" sz="1400" b="1" dirty="0"/>
              <a:t> </a:t>
            </a:r>
            <a:r>
              <a:rPr lang="ko-KR" altLang="en-US" sz="1400" b="1" dirty="0" err="1"/>
              <a:t>릴레이션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71716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관계형</a:t>
            </a:r>
            <a:r>
              <a:rPr lang="ko-KR" altLang="en-US" dirty="0"/>
              <a:t> 데이터베이스의 제약 조건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정보처리 기사</a:t>
            </a:r>
            <a:r>
              <a:rPr lang="en-US" altLang="ko-KR"/>
              <a:t>/</a:t>
            </a:r>
            <a:r>
              <a:rPr lang="ko-KR" altLang="en-US"/>
              <a:t>산업기사 필기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684880" y="1876200"/>
            <a:ext cx="10972800" cy="3321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u="sng" dirty="0">
                <a:uFill>
                  <a:solidFill>
                    <a:srgbClr val="FF0000"/>
                  </a:solidFill>
                </a:uFill>
              </a:rPr>
              <a:t>개체 </a:t>
            </a:r>
            <a:r>
              <a:rPr lang="ko-KR" altLang="en-US" sz="1600" u="sng" dirty="0" err="1">
                <a:uFill>
                  <a:solidFill>
                    <a:srgbClr val="FF0000"/>
                  </a:solidFill>
                </a:uFill>
              </a:rPr>
              <a:t>무결성</a:t>
            </a:r>
            <a:endParaRPr lang="en-US" altLang="ko-KR" sz="1600" u="sng" dirty="0">
              <a:uFill>
                <a:solidFill>
                  <a:srgbClr val="FF0000"/>
                </a:solidFill>
              </a:uFill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 err="1"/>
              <a:t>릴레이션에서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기본키를</a:t>
            </a:r>
            <a:r>
              <a:rPr lang="ko-KR" altLang="en-US" sz="1400" dirty="0"/>
              <a:t> 구성하는 속성은 </a:t>
            </a:r>
            <a:r>
              <a:rPr lang="en-US" altLang="ko-KR" sz="1400" dirty="0"/>
              <a:t>NULL </a:t>
            </a:r>
            <a:r>
              <a:rPr lang="ko-KR" altLang="en-US" sz="1400" dirty="0"/>
              <a:t>값이나 </a:t>
            </a:r>
            <a:r>
              <a:rPr lang="ko-KR" altLang="en-US" sz="1400" dirty="0" err="1"/>
              <a:t>중복값을</a:t>
            </a:r>
            <a:r>
              <a:rPr lang="ko-KR" altLang="en-US" sz="1400" dirty="0"/>
              <a:t> 가질 수 없다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u="sng" dirty="0">
                <a:uFill>
                  <a:solidFill>
                    <a:srgbClr val="FF0000"/>
                  </a:solidFill>
                </a:uFill>
              </a:rPr>
              <a:t>참조 </a:t>
            </a:r>
            <a:r>
              <a:rPr lang="ko-KR" altLang="en-US" sz="1600" u="sng" dirty="0" err="1">
                <a:uFill>
                  <a:solidFill>
                    <a:srgbClr val="FF0000"/>
                  </a:solidFill>
                </a:uFill>
              </a:rPr>
              <a:t>무결성</a:t>
            </a:r>
            <a:endParaRPr lang="en-US" altLang="ko-KR" sz="1600" u="sng" dirty="0">
              <a:uFill>
                <a:solidFill>
                  <a:srgbClr val="FF0000"/>
                </a:solidFill>
              </a:uFill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 err="1"/>
              <a:t>외래키</a:t>
            </a:r>
            <a:r>
              <a:rPr lang="ko-KR" altLang="en-US" sz="1400" dirty="0"/>
              <a:t> 값은 </a:t>
            </a:r>
            <a:r>
              <a:rPr lang="en-US" altLang="ko-KR" sz="1400" dirty="0"/>
              <a:t>NULL </a:t>
            </a:r>
            <a:r>
              <a:rPr lang="ko-KR" altLang="en-US" sz="1400" dirty="0"/>
              <a:t>이거나 참조 </a:t>
            </a:r>
            <a:r>
              <a:rPr lang="ko-KR" altLang="en-US" sz="1400" dirty="0" err="1"/>
              <a:t>릴레이션의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기본키</a:t>
            </a:r>
            <a:r>
              <a:rPr lang="ko-KR" altLang="en-US" sz="1400" dirty="0"/>
              <a:t> 값과 동일해야 한다</a:t>
            </a:r>
            <a:r>
              <a:rPr lang="en-US" altLang="ko-KR" sz="14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참조 </a:t>
            </a:r>
            <a:r>
              <a:rPr lang="ko-KR" altLang="en-US" sz="1400" dirty="0" err="1"/>
              <a:t>릴레이션은</a:t>
            </a:r>
            <a:r>
              <a:rPr lang="ko-KR" altLang="en-US" sz="1400" dirty="0"/>
              <a:t> 참조할 수 없는 </a:t>
            </a:r>
            <a:r>
              <a:rPr lang="ko-KR" altLang="en-US" sz="1400" dirty="0" err="1"/>
              <a:t>외래키</a:t>
            </a:r>
            <a:r>
              <a:rPr lang="ko-KR" altLang="en-US" sz="1400" dirty="0"/>
              <a:t> 값을 가질 수 없다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4457551" y="4678813"/>
            <a:ext cx="7043611" cy="1181225"/>
            <a:chOff x="2987824" y="4005064"/>
            <a:chExt cx="5282708" cy="1181225"/>
          </a:xfrm>
        </p:grpSpPr>
        <p:sp>
          <p:nvSpPr>
            <p:cNvPr id="6" name="TextBox 5"/>
            <p:cNvSpPr txBox="1"/>
            <p:nvPr/>
          </p:nvSpPr>
          <p:spPr>
            <a:xfrm>
              <a:off x="2987824" y="4293096"/>
              <a:ext cx="5282708" cy="89319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200" dirty="0"/>
                <a:t>유일성 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하나의 키 값으로 하나의 </a:t>
              </a:r>
              <a:r>
                <a:rPr lang="ko-KR" altLang="en-US" sz="1200" dirty="0" err="1"/>
                <a:t>튜플만을</a:t>
              </a:r>
              <a:r>
                <a:rPr lang="ko-KR" altLang="en-US" sz="1200" dirty="0"/>
                <a:t> 유일하게 식별할 수 있어야 한다</a:t>
              </a:r>
              <a:r>
                <a:rPr lang="en-US" altLang="ko-KR" sz="1200" dirty="0"/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200" dirty="0" err="1"/>
                <a:t>최소성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모든 레코드들을 유일하게 식별하는 데 꼭 필요한 속성으로만 구성되어야 한다</a:t>
              </a:r>
              <a:r>
                <a:rPr lang="en-US" altLang="ko-KR" sz="1200" dirty="0"/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200" dirty="0"/>
                <a:t>널</a:t>
              </a:r>
              <a:r>
                <a:rPr lang="en-US" altLang="ko-KR" sz="1200" dirty="0"/>
                <a:t>(NULL) </a:t>
              </a:r>
              <a:r>
                <a:rPr lang="ko-KR" altLang="en-US" sz="1200" dirty="0"/>
                <a:t>값 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알려지지 않거나 모르는 값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해당 없음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35024" y="4005064"/>
              <a:ext cx="359713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팁</a:t>
              </a:r>
              <a:r>
                <a:rPr lang="en-US" altLang="ko-KR" sz="1400" dirty="0"/>
                <a:t>!!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4540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SQL(Structured Query Language)</a:t>
            </a:r>
            <a:endParaRPr lang="ko-KR" altLang="en-US" dirty="0"/>
          </a:p>
        </p:txBody>
      </p:sp>
      <p:graphicFrame>
        <p:nvGraphicFramePr>
          <p:cNvPr id="9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2020812"/>
              </p:ext>
            </p:extLst>
          </p:nvPr>
        </p:nvGraphicFramePr>
        <p:xfrm>
          <a:off x="1145060" y="2108886"/>
          <a:ext cx="9995622" cy="3325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정보처리 기사</a:t>
            </a:r>
            <a:r>
              <a:rPr lang="en-US" altLang="ko-KR"/>
              <a:t>/</a:t>
            </a:r>
            <a:r>
              <a:rPr lang="ko-KR" altLang="en-US"/>
              <a:t>산업기사 필기</a:t>
            </a:r>
          </a:p>
        </p:txBody>
      </p:sp>
    </p:spTree>
    <p:extLst>
      <p:ext uri="{BB962C8B-B14F-4D97-AF65-F5344CB8AC3E}">
        <p14:creationId xmlns:p14="http://schemas.microsoft.com/office/powerpoint/2010/main" val="3091129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/>
              <a:t>4. SQL - DDL</a:t>
            </a:r>
            <a:r>
              <a:rPr lang="ko-KR" altLang="en-US" dirty="0"/>
              <a:t> </a:t>
            </a:r>
            <a:r>
              <a:rPr lang="en-US" altLang="ko-KR" dirty="0"/>
              <a:t>: CREATE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1208311" y="1777429"/>
            <a:ext cx="7463481" cy="50006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dirty="0"/>
              <a:t>CREATE : </a:t>
            </a:r>
            <a:r>
              <a:rPr lang="ko-KR" altLang="en-US" sz="2000" dirty="0"/>
              <a:t>테이블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뷰</a:t>
            </a:r>
            <a:r>
              <a:rPr lang="en-US" altLang="ko-KR" sz="2000" dirty="0"/>
              <a:t>, </a:t>
            </a:r>
            <a:r>
              <a:rPr lang="ko-KR" altLang="en-US" sz="2000" dirty="0"/>
              <a:t>인</a:t>
            </a:r>
            <a:r>
              <a:rPr lang="ko-KR" altLang="en-US" dirty="0"/>
              <a:t>덱</a:t>
            </a:r>
            <a:r>
              <a:rPr lang="ko-KR" altLang="en-US" sz="2000" dirty="0"/>
              <a:t>스</a:t>
            </a:r>
            <a:r>
              <a:rPr lang="en-US" altLang="ko-KR" sz="2000" dirty="0"/>
              <a:t>, </a:t>
            </a:r>
            <a:r>
              <a:rPr lang="ko-KR" altLang="en-US" sz="2000" dirty="0"/>
              <a:t>스키마 등을 생성</a:t>
            </a:r>
            <a:endParaRPr lang="en-US" altLang="ko-KR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93685" y="2406211"/>
            <a:ext cx="7715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CREATE TABLE </a:t>
            </a:r>
            <a:r>
              <a:rPr lang="ko-KR" altLang="en-US" sz="1200" dirty="0">
                <a:latin typeface="+mn-ea"/>
                <a:ea typeface="+mn-ea"/>
              </a:rPr>
              <a:t>테이블명칭 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</a:p>
          <a:p>
            <a:r>
              <a:rPr lang="ko-KR" altLang="en-US" sz="1200" dirty="0" err="1">
                <a:latin typeface="+mn-ea"/>
                <a:ea typeface="+mn-ea"/>
              </a:rPr>
              <a:t>열명칭</a:t>
            </a:r>
            <a:r>
              <a:rPr lang="en-US" altLang="ko-KR" sz="1200" dirty="0">
                <a:latin typeface="+mn-ea"/>
                <a:ea typeface="+mn-ea"/>
              </a:rPr>
              <a:t>1	</a:t>
            </a:r>
            <a:r>
              <a:rPr lang="ko-KR" altLang="en-US" sz="1200" dirty="0">
                <a:latin typeface="+mn-ea"/>
                <a:ea typeface="+mn-ea"/>
              </a:rPr>
              <a:t>특성</a:t>
            </a:r>
            <a:r>
              <a:rPr lang="en-US" altLang="ko-KR" sz="1200" dirty="0">
                <a:latin typeface="+mn-ea"/>
                <a:ea typeface="+mn-ea"/>
              </a:rPr>
              <a:t>1,</a:t>
            </a:r>
          </a:p>
          <a:p>
            <a:r>
              <a:rPr lang="ko-KR" altLang="en-US" sz="1200" dirty="0" err="1">
                <a:latin typeface="+mn-ea"/>
                <a:ea typeface="+mn-ea"/>
              </a:rPr>
              <a:t>열명칭</a:t>
            </a:r>
            <a:r>
              <a:rPr lang="en-US" altLang="ko-KR" sz="1200" dirty="0">
                <a:latin typeface="+mn-ea"/>
                <a:ea typeface="+mn-ea"/>
              </a:rPr>
              <a:t>2	</a:t>
            </a:r>
            <a:r>
              <a:rPr lang="ko-KR" altLang="en-US" sz="1200" dirty="0">
                <a:latin typeface="+mn-ea"/>
                <a:ea typeface="+mn-ea"/>
              </a:rPr>
              <a:t>특성</a:t>
            </a:r>
            <a:r>
              <a:rPr lang="en-US" altLang="ko-KR" sz="1200" dirty="0">
                <a:latin typeface="+mn-ea"/>
                <a:ea typeface="+mn-ea"/>
              </a:rPr>
              <a:t>2,</a:t>
            </a:r>
          </a:p>
          <a:p>
            <a:r>
              <a:rPr lang="ko-KR" altLang="en-US" sz="1200" dirty="0" err="1">
                <a:latin typeface="+mn-ea"/>
                <a:ea typeface="+mn-ea"/>
              </a:rPr>
              <a:t>열명칭</a:t>
            </a:r>
            <a:r>
              <a:rPr lang="en-US" altLang="ko-KR" sz="1200" dirty="0">
                <a:latin typeface="+mn-ea"/>
                <a:ea typeface="+mn-ea"/>
              </a:rPr>
              <a:t>3	</a:t>
            </a:r>
            <a:r>
              <a:rPr lang="ko-KR" altLang="en-US" sz="1200" dirty="0">
                <a:latin typeface="+mn-ea"/>
                <a:ea typeface="+mn-ea"/>
              </a:rPr>
              <a:t>특성</a:t>
            </a:r>
            <a:r>
              <a:rPr lang="en-US" altLang="ko-KR" sz="1200" dirty="0">
                <a:latin typeface="+mn-ea"/>
                <a:ea typeface="+mn-ea"/>
              </a:rPr>
              <a:t>3,</a:t>
            </a:r>
          </a:p>
          <a:p>
            <a:r>
              <a:rPr lang="en-US" altLang="ko-KR" sz="1200" dirty="0">
                <a:latin typeface="+mn-ea"/>
                <a:ea typeface="+mn-ea"/>
              </a:rPr>
              <a:t>…,</a:t>
            </a:r>
          </a:p>
          <a:p>
            <a:r>
              <a:rPr lang="en-US" altLang="ko-KR" sz="1200" dirty="0">
                <a:latin typeface="+mn-ea"/>
                <a:ea typeface="+mn-ea"/>
              </a:rPr>
              <a:t>PRIMARY KEY (</a:t>
            </a:r>
            <a:r>
              <a:rPr lang="ko-KR" altLang="en-US" sz="1200" dirty="0" err="1">
                <a:latin typeface="+mn-ea"/>
                <a:ea typeface="+mn-ea"/>
              </a:rPr>
              <a:t>열명칭</a:t>
            </a:r>
            <a:r>
              <a:rPr lang="en-US" altLang="ko-KR" sz="1200" dirty="0">
                <a:latin typeface="+mn-ea"/>
                <a:ea typeface="+mn-ea"/>
              </a:rPr>
              <a:t>),</a:t>
            </a:r>
          </a:p>
          <a:p>
            <a:r>
              <a:rPr lang="en-US" altLang="ko-KR" sz="1200" dirty="0">
                <a:latin typeface="+mn-ea"/>
                <a:ea typeface="+mn-ea"/>
              </a:rPr>
              <a:t>FOREIGN KEY (</a:t>
            </a:r>
            <a:r>
              <a:rPr lang="ko-KR" altLang="en-US" sz="1200" dirty="0" err="1">
                <a:latin typeface="+mn-ea"/>
                <a:ea typeface="+mn-ea"/>
              </a:rPr>
              <a:t>열명칭</a:t>
            </a:r>
            <a:r>
              <a:rPr lang="en-US" altLang="ko-KR" sz="1200" dirty="0">
                <a:latin typeface="+mn-ea"/>
                <a:ea typeface="+mn-ea"/>
              </a:rPr>
              <a:t>) REFERENCES </a:t>
            </a:r>
            <a:r>
              <a:rPr lang="ko-KR" altLang="en-US" sz="1200" dirty="0">
                <a:latin typeface="+mn-ea"/>
                <a:ea typeface="+mn-ea"/>
              </a:rPr>
              <a:t>참조테이블명칭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 err="1">
                <a:latin typeface="+mn-ea"/>
                <a:ea typeface="+mn-ea"/>
              </a:rPr>
              <a:t>열명칭</a:t>
            </a:r>
            <a:r>
              <a:rPr lang="en-US" altLang="ko-KR" sz="1200" dirty="0">
                <a:latin typeface="+mn-ea"/>
                <a:ea typeface="+mn-ea"/>
              </a:rPr>
              <a:t>),</a:t>
            </a:r>
          </a:p>
          <a:p>
            <a:r>
              <a:rPr lang="en-US" altLang="ko-KR" sz="1200" dirty="0">
                <a:latin typeface="+mn-ea"/>
                <a:ea typeface="+mn-ea"/>
              </a:rPr>
              <a:t>);</a:t>
            </a: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CREATE TABLE </a:t>
            </a:r>
            <a:r>
              <a:rPr lang="ko-KR" altLang="en-US" sz="1200" dirty="0">
                <a:latin typeface="+mn-ea"/>
                <a:ea typeface="+mn-ea"/>
              </a:rPr>
              <a:t>학생 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</a:p>
          <a:p>
            <a:r>
              <a:rPr lang="ko-KR" altLang="en-US" sz="1200" dirty="0">
                <a:latin typeface="+mn-ea"/>
                <a:ea typeface="+mn-ea"/>
              </a:rPr>
              <a:t>학번 </a:t>
            </a:r>
            <a:r>
              <a:rPr lang="en-US" altLang="ko-KR" sz="1200" dirty="0">
                <a:latin typeface="+mn-ea"/>
                <a:ea typeface="+mn-ea"/>
              </a:rPr>
              <a:t>CHAR(10),</a:t>
            </a:r>
          </a:p>
          <a:p>
            <a:r>
              <a:rPr lang="ko-KR" altLang="en-US" sz="1200" dirty="0">
                <a:latin typeface="+mn-ea"/>
                <a:ea typeface="+mn-ea"/>
              </a:rPr>
              <a:t>이름</a:t>
            </a:r>
            <a:r>
              <a:rPr lang="en-US" altLang="ko-KR" sz="1200" dirty="0">
                <a:latin typeface="+mn-ea"/>
                <a:ea typeface="+mn-ea"/>
              </a:rPr>
              <a:t> CHAR (5),</a:t>
            </a:r>
          </a:p>
          <a:p>
            <a:r>
              <a:rPr lang="ko-KR" altLang="en-US" sz="1200" dirty="0">
                <a:latin typeface="+mn-ea"/>
                <a:ea typeface="+mn-ea"/>
              </a:rPr>
              <a:t>전화번호</a:t>
            </a:r>
            <a:r>
              <a:rPr lang="en-US" altLang="ko-KR" sz="1200" dirty="0">
                <a:latin typeface="+mn-ea"/>
                <a:ea typeface="+mn-ea"/>
              </a:rPr>
              <a:t> CHAR (10),</a:t>
            </a:r>
          </a:p>
          <a:p>
            <a:r>
              <a:rPr lang="ko-KR" altLang="en-US" sz="1200" dirty="0">
                <a:latin typeface="+mn-ea"/>
                <a:ea typeface="+mn-ea"/>
              </a:rPr>
              <a:t>과목코드 </a:t>
            </a:r>
            <a:r>
              <a:rPr lang="en-US" altLang="ko-KR" sz="1200" dirty="0">
                <a:latin typeface="+mn-ea"/>
                <a:ea typeface="+mn-ea"/>
              </a:rPr>
              <a:t>CHAR (4),</a:t>
            </a:r>
          </a:p>
          <a:p>
            <a:r>
              <a:rPr lang="en-US" altLang="ko-KR" sz="1200" dirty="0">
                <a:latin typeface="+mn-ea"/>
                <a:ea typeface="+mn-ea"/>
              </a:rPr>
              <a:t>PRIMARY KEY (</a:t>
            </a:r>
            <a:r>
              <a:rPr lang="ko-KR" altLang="en-US" sz="1200" dirty="0">
                <a:latin typeface="+mn-ea"/>
                <a:ea typeface="+mn-ea"/>
              </a:rPr>
              <a:t>학번</a:t>
            </a:r>
            <a:r>
              <a:rPr lang="en-US" altLang="ko-KR" sz="1200" dirty="0">
                <a:latin typeface="+mn-ea"/>
                <a:ea typeface="+mn-ea"/>
              </a:rPr>
              <a:t>),</a:t>
            </a:r>
          </a:p>
          <a:p>
            <a:r>
              <a:rPr lang="en-US" altLang="ko-KR" sz="1200" dirty="0">
                <a:latin typeface="+mn-ea"/>
                <a:ea typeface="+mn-ea"/>
              </a:rPr>
              <a:t>FOREIGN KEY (</a:t>
            </a:r>
            <a:r>
              <a:rPr lang="ko-KR" altLang="en-US" sz="1200" dirty="0">
                <a:latin typeface="+mn-ea"/>
                <a:ea typeface="+mn-ea"/>
              </a:rPr>
              <a:t>과목코드</a:t>
            </a:r>
            <a:r>
              <a:rPr lang="en-US" altLang="ko-KR" sz="1200" dirty="0">
                <a:latin typeface="+mn-ea"/>
                <a:ea typeface="+mn-ea"/>
              </a:rPr>
              <a:t>) REFERENCES </a:t>
            </a:r>
            <a:r>
              <a:rPr lang="ko-KR" altLang="en-US" sz="1200" dirty="0">
                <a:latin typeface="+mn-ea"/>
                <a:ea typeface="+mn-ea"/>
              </a:rPr>
              <a:t>과목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과목코드</a:t>
            </a:r>
            <a:r>
              <a:rPr lang="en-US" altLang="ko-KR" sz="1200" dirty="0">
                <a:latin typeface="+mn-ea"/>
                <a:ea typeface="+mn-ea"/>
              </a:rPr>
              <a:t>),</a:t>
            </a:r>
          </a:p>
          <a:p>
            <a:r>
              <a:rPr lang="en-US" altLang="ko-KR" sz="1200" dirty="0">
                <a:latin typeface="+mn-ea"/>
                <a:ea typeface="+mn-ea"/>
              </a:rPr>
              <a:t>);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762491" y="4568200"/>
          <a:ext cx="3753944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5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5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u="sng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과목코드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8763019" y="4568200"/>
          <a:ext cx="2857518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u="sng" dirty="0">
                          <a:solidFill>
                            <a:schemeClr val="tx1"/>
                          </a:solidFill>
                        </a:rPr>
                        <a:t>과목코드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과목명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교수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>
            <a:off x="8560203" y="4711076"/>
            <a:ext cx="215131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정보처리 기사</a:t>
            </a:r>
            <a:r>
              <a:rPr lang="en-US" altLang="ko-KR"/>
              <a:t>/</a:t>
            </a:r>
            <a:r>
              <a:rPr lang="ko-KR" altLang="en-US"/>
              <a:t>산업기사 필기</a:t>
            </a:r>
          </a:p>
        </p:txBody>
      </p:sp>
    </p:spTree>
    <p:extLst>
      <p:ext uri="{BB962C8B-B14F-4D97-AF65-F5344CB8AC3E}">
        <p14:creationId xmlns:p14="http://schemas.microsoft.com/office/powerpoint/2010/main" val="3773245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/>
              <a:t>5. SQL - DDL</a:t>
            </a:r>
            <a:r>
              <a:rPr lang="ko-KR" altLang="en-US" dirty="0"/>
              <a:t> </a:t>
            </a:r>
            <a:r>
              <a:rPr lang="en-US" altLang="ko-KR" dirty="0"/>
              <a:t>: VIEW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877568" y="1851569"/>
            <a:ext cx="10680119" cy="1071570"/>
          </a:xfrm>
        </p:spPr>
        <p:txBody>
          <a:bodyPr>
            <a:normAutofit/>
          </a:bodyPr>
          <a:lstStyle/>
          <a:p>
            <a:r>
              <a:rPr lang="en-US" altLang="ko-KR" sz="1800" u="sng" dirty="0">
                <a:uFill>
                  <a:solidFill>
                    <a:srgbClr val="FF0000"/>
                  </a:solidFill>
                </a:uFill>
              </a:rPr>
              <a:t>VIEW(</a:t>
            </a:r>
            <a:r>
              <a:rPr lang="ko-KR" altLang="en-US" sz="1800" u="sng" dirty="0" err="1">
                <a:uFill>
                  <a:solidFill>
                    <a:srgbClr val="FF0000"/>
                  </a:solidFill>
                </a:uFill>
              </a:rPr>
              <a:t>뷰</a:t>
            </a:r>
            <a:r>
              <a:rPr lang="en-US" altLang="ko-KR" sz="1800" u="sng" dirty="0">
                <a:uFill>
                  <a:solidFill>
                    <a:srgbClr val="FF0000"/>
                  </a:solidFill>
                </a:uFill>
              </a:rPr>
              <a:t>) : </a:t>
            </a:r>
            <a:r>
              <a:rPr lang="ko-KR" altLang="en-US" sz="1800" u="sng" dirty="0">
                <a:uFill>
                  <a:solidFill>
                    <a:srgbClr val="FF0000"/>
                  </a:solidFill>
                </a:uFill>
              </a:rPr>
              <a:t>사용자에게 접근이 허용된 자료만 보여주기 위해 하나 이상의 테이블에서 유도된 가상 테이블</a:t>
            </a:r>
            <a:endParaRPr lang="en-US" altLang="ko-KR" sz="1800" u="sng" dirty="0">
              <a:uFill>
                <a:solidFill>
                  <a:srgbClr val="FF0000"/>
                </a:solidFill>
              </a:uFill>
            </a:endParaRPr>
          </a:p>
          <a:p>
            <a:pPr lvl="1"/>
            <a:r>
              <a:rPr lang="ko-KR" altLang="en-US" sz="1400" dirty="0"/>
              <a:t>물리적으로 존재하지 않고 논리적으로만 존재</a:t>
            </a:r>
            <a:endParaRPr lang="en-US" altLang="ko-K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226092" y="2730854"/>
            <a:ext cx="4257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CREATE VIEW </a:t>
            </a:r>
            <a:r>
              <a:rPr lang="ko-KR" altLang="en-US" sz="1500" dirty="0">
                <a:latin typeface="+mn-ea"/>
                <a:ea typeface="+mn-ea"/>
              </a:rPr>
              <a:t>컴퓨터</a:t>
            </a:r>
            <a:r>
              <a:rPr lang="en-US" altLang="ko-KR" sz="1500" dirty="0">
                <a:latin typeface="+mn-ea"/>
                <a:ea typeface="+mn-ea"/>
              </a:rPr>
              <a:t>_VIEW(</a:t>
            </a:r>
            <a:r>
              <a:rPr lang="ko-KR" altLang="en-US" sz="1500" dirty="0">
                <a:latin typeface="+mn-ea"/>
                <a:ea typeface="+mn-ea"/>
              </a:rPr>
              <a:t>이름</a:t>
            </a:r>
            <a:r>
              <a:rPr lang="en-US" altLang="ko-KR" sz="1500" dirty="0">
                <a:latin typeface="+mn-ea"/>
                <a:ea typeface="+mn-ea"/>
              </a:rPr>
              <a:t>, </a:t>
            </a:r>
            <a:r>
              <a:rPr lang="ko-KR" altLang="en-US" sz="1500" dirty="0">
                <a:latin typeface="+mn-ea"/>
                <a:ea typeface="+mn-ea"/>
              </a:rPr>
              <a:t>과목</a:t>
            </a:r>
            <a:r>
              <a:rPr lang="en-US" altLang="ko-KR" sz="1500" dirty="0">
                <a:latin typeface="+mn-ea"/>
                <a:ea typeface="+mn-ea"/>
              </a:rPr>
              <a:t>) AS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SELECT </a:t>
            </a:r>
            <a:r>
              <a:rPr lang="ko-KR" altLang="en-US" sz="1500" dirty="0">
                <a:latin typeface="+mn-ea"/>
                <a:ea typeface="+mn-ea"/>
              </a:rPr>
              <a:t>이름</a:t>
            </a:r>
            <a:r>
              <a:rPr lang="en-US" altLang="ko-KR" sz="1500" dirty="0">
                <a:latin typeface="+mn-ea"/>
                <a:ea typeface="+mn-ea"/>
              </a:rPr>
              <a:t>, </a:t>
            </a:r>
            <a:r>
              <a:rPr lang="ko-KR" altLang="en-US" sz="1500" dirty="0">
                <a:latin typeface="+mn-ea"/>
                <a:ea typeface="+mn-ea"/>
              </a:rPr>
              <a:t>과목</a:t>
            </a:r>
            <a:endParaRPr lang="en-US" altLang="ko-KR" sz="15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FROM </a:t>
            </a:r>
            <a:r>
              <a:rPr lang="ko-KR" altLang="en-US" sz="1500" dirty="0">
                <a:latin typeface="+mn-ea"/>
                <a:ea typeface="+mn-ea"/>
              </a:rPr>
              <a:t>학생</a:t>
            </a:r>
            <a:endParaRPr lang="en-US" altLang="ko-KR" sz="15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WHERE </a:t>
            </a:r>
            <a:r>
              <a:rPr lang="ko-KR" altLang="en-US" sz="1500" dirty="0">
                <a:latin typeface="+mn-ea"/>
                <a:ea typeface="+mn-ea"/>
              </a:rPr>
              <a:t>과목 </a:t>
            </a:r>
            <a:r>
              <a:rPr lang="en-US" altLang="ko-KR" sz="1500" dirty="0">
                <a:latin typeface="+mn-ea"/>
                <a:ea typeface="+mn-ea"/>
              </a:rPr>
              <a:t>= ‘</a:t>
            </a:r>
            <a:r>
              <a:rPr lang="ko-KR" altLang="en-US" sz="1500" dirty="0">
                <a:latin typeface="+mn-ea"/>
                <a:ea typeface="+mn-ea"/>
              </a:rPr>
              <a:t>컴퓨터</a:t>
            </a:r>
            <a:r>
              <a:rPr lang="en-US" altLang="ko-KR" sz="1500" dirty="0">
                <a:latin typeface="+mn-ea"/>
                <a:ea typeface="+mn-ea"/>
              </a:rPr>
              <a:t>’;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142965" y="4481530"/>
          <a:ext cx="3753944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5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5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u="sng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과목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김양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컴퓨터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이양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2222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국어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박군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3333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컴퓨터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황군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4444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수학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524497" y="4481530"/>
          <a:ext cx="1876972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과목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김양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컴퓨터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박군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컴퓨터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47715" y="4208182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/>
              <a:t>학생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24495" y="4208182"/>
            <a:ext cx="113524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/>
              <a:t>컴퓨터</a:t>
            </a:r>
            <a:r>
              <a:rPr lang="en-US" altLang="ko-KR" sz="1300"/>
              <a:t>_VIEW</a:t>
            </a:r>
            <a:endParaRPr lang="ko-KR" altLang="en-US" sz="1300"/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정보처리 기사</a:t>
            </a:r>
            <a:r>
              <a:rPr lang="en-US" altLang="ko-KR"/>
              <a:t>/</a:t>
            </a:r>
            <a:r>
              <a:rPr lang="ko-KR" altLang="en-US"/>
              <a:t>산업기사 필기</a:t>
            </a:r>
          </a:p>
        </p:txBody>
      </p:sp>
    </p:spTree>
    <p:extLst>
      <p:ext uri="{BB962C8B-B14F-4D97-AF65-F5344CB8AC3E}">
        <p14:creationId xmlns:p14="http://schemas.microsoft.com/office/powerpoint/2010/main" val="1139603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/>
              <a:t>6. SQL - DDL</a:t>
            </a:r>
            <a:r>
              <a:rPr lang="ko-KR" altLang="en-US" dirty="0"/>
              <a:t> </a:t>
            </a:r>
            <a:r>
              <a:rPr lang="en-US" altLang="ko-KR" dirty="0"/>
              <a:t>: DROP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1195996" y="2013584"/>
            <a:ext cx="6219568" cy="50006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dirty="0"/>
              <a:t>DROP : </a:t>
            </a:r>
            <a:r>
              <a:rPr lang="ko-KR" altLang="en-US" sz="2000" dirty="0"/>
              <a:t>테이블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인텍스</a:t>
            </a:r>
            <a:r>
              <a:rPr lang="en-US" altLang="ko-KR" sz="2000" dirty="0"/>
              <a:t>, </a:t>
            </a:r>
            <a:r>
              <a:rPr lang="ko-KR" altLang="en-US" sz="2000" dirty="0"/>
              <a:t>스키마 등을 삭제</a:t>
            </a:r>
            <a:endParaRPr lang="en-US" altLang="ko-KR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34111" y="2513650"/>
            <a:ext cx="7715304" cy="2125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DROP TABLE </a:t>
            </a:r>
            <a:r>
              <a:rPr lang="ko-KR" altLang="en-US" sz="1500" dirty="0">
                <a:latin typeface="+mn-ea"/>
                <a:ea typeface="+mn-ea"/>
              </a:rPr>
              <a:t>테이블명칭 </a:t>
            </a:r>
            <a:r>
              <a:rPr lang="en-US" altLang="ko-KR" sz="1500" dirty="0">
                <a:latin typeface="+mn-ea"/>
                <a:ea typeface="+mn-ea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DROP TABLE </a:t>
            </a:r>
            <a:r>
              <a:rPr lang="ko-KR" altLang="en-US" sz="1500" dirty="0">
                <a:latin typeface="+mn-ea"/>
                <a:ea typeface="+mn-ea"/>
              </a:rPr>
              <a:t>학생</a:t>
            </a:r>
            <a:r>
              <a:rPr lang="en-US" altLang="ko-KR" sz="1500" dirty="0">
                <a:latin typeface="+mn-ea"/>
                <a:ea typeface="+mn-ea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- CASCADE : </a:t>
            </a:r>
            <a:r>
              <a:rPr lang="ko-KR" altLang="en-US" sz="1500" dirty="0">
                <a:latin typeface="+mn-ea"/>
                <a:ea typeface="+mn-ea"/>
              </a:rPr>
              <a:t>참조하는 테이블도 모두 제거</a:t>
            </a:r>
            <a:endParaRPr lang="en-US" altLang="ko-KR" sz="15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- RESTRICT : </a:t>
            </a:r>
            <a:r>
              <a:rPr lang="ko-KR" altLang="en-US" sz="1500" dirty="0">
                <a:latin typeface="+mn-ea"/>
                <a:ea typeface="+mn-ea"/>
              </a:rPr>
              <a:t>참조하는 테이블이 있을 경우 제거하지 않음</a:t>
            </a:r>
            <a:endParaRPr lang="en-US" altLang="ko-KR" sz="1500" dirty="0">
              <a:latin typeface="+mn-ea"/>
              <a:ea typeface="+mn-ea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정보처리 기사</a:t>
            </a:r>
            <a:r>
              <a:rPr lang="en-US" altLang="ko-KR"/>
              <a:t>/</a:t>
            </a:r>
            <a:r>
              <a:rPr lang="ko-KR" altLang="en-US"/>
              <a:t>산업기사 필기</a:t>
            </a:r>
          </a:p>
        </p:txBody>
      </p:sp>
    </p:spTree>
    <p:extLst>
      <p:ext uri="{BB962C8B-B14F-4D97-AF65-F5344CB8AC3E}">
        <p14:creationId xmlns:p14="http://schemas.microsoft.com/office/powerpoint/2010/main" val="3238333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/>
              <a:t>7. SQL - DDL</a:t>
            </a:r>
            <a:r>
              <a:rPr lang="ko-KR" altLang="en-US" dirty="0"/>
              <a:t> </a:t>
            </a:r>
            <a:r>
              <a:rPr lang="en-US" altLang="ko-KR" dirty="0"/>
              <a:t>: ALTER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1210962" y="1925709"/>
            <a:ext cx="6903308" cy="50006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dirty="0"/>
              <a:t>ALTER : </a:t>
            </a:r>
            <a:r>
              <a:rPr lang="ko-KR" altLang="en-US" sz="2000" dirty="0"/>
              <a:t>테이블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인텍스</a:t>
            </a:r>
            <a:r>
              <a:rPr lang="en-US" altLang="ko-KR" sz="2000" dirty="0"/>
              <a:t>, </a:t>
            </a:r>
            <a:r>
              <a:rPr lang="ko-KR" altLang="en-US" sz="2000" dirty="0"/>
              <a:t>스키마 등 구조 변경</a:t>
            </a:r>
            <a:endParaRPr lang="en-US" altLang="ko-KR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142966" y="4954792"/>
            <a:ext cx="46446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ALTER TABLE </a:t>
            </a:r>
            <a:r>
              <a:rPr lang="ko-KR" altLang="en-US" sz="1500" dirty="0">
                <a:latin typeface="+mn-ea"/>
                <a:ea typeface="+mn-ea"/>
              </a:rPr>
              <a:t>학생 </a:t>
            </a:r>
            <a:r>
              <a:rPr lang="en-US" altLang="ko-KR" sz="1500" dirty="0">
                <a:latin typeface="+mn-ea"/>
                <a:ea typeface="+mn-ea"/>
              </a:rPr>
              <a:t>ADD </a:t>
            </a:r>
            <a:r>
              <a:rPr lang="ko-KR" altLang="en-US" sz="1500" dirty="0">
                <a:latin typeface="+mn-ea"/>
                <a:ea typeface="+mn-ea"/>
              </a:rPr>
              <a:t>주민번호 </a:t>
            </a:r>
            <a:r>
              <a:rPr lang="en-US" altLang="ko-KR" sz="1500" dirty="0">
                <a:latin typeface="+mn-ea"/>
                <a:ea typeface="+mn-ea"/>
              </a:rPr>
              <a:t>CHAR(13);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ALTER TABLE </a:t>
            </a:r>
            <a:r>
              <a:rPr lang="ko-KR" altLang="en-US" sz="1500" dirty="0">
                <a:latin typeface="+mn-ea"/>
                <a:ea typeface="+mn-ea"/>
              </a:rPr>
              <a:t>학생 </a:t>
            </a:r>
            <a:r>
              <a:rPr lang="en-US" altLang="ko-KR" sz="1500" dirty="0">
                <a:latin typeface="+mn-ea"/>
                <a:ea typeface="+mn-ea"/>
              </a:rPr>
              <a:t>DROP </a:t>
            </a:r>
            <a:r>
              <a:rPr lang="ko-KR" altLang="en-US" sz="1500" dirty="0">
                <a:latin typeface="+mn-ea"/>
                <a:ea typeface="+mn-ea"/>
              </a:rPr>
              <a:t>전화번호</a:t>
            </a:r>
            <a:r>
              <a:rPr lang="en-US" altLang="ko-KR" sz="1500" dirty="0">
                <a:latin typeface="+mn-ea"/>
                <a:ea typeface="+mn-ea"/>
              </a:rPr>
              <a:t>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238216" y="3071810"/>
          <a:ext cx="3753944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5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5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u="sng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과목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김양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컴퓨터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이양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2222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국어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박군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3333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컴퓨터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황군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4444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수학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2966" y="2798462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/>
              <a:t>학생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050628"/>
              </p:ext>
            </p:extLst>
          </p:nvPr>
        </p:nvGraphicFramePr>
        <p:xfrm>
          <a:off x="6096001" y="3071810"/>
          <a:ext cx="5143535" cy="1454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4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2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u="sng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과목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김양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컴퓨터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이양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2222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국어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박군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3333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컴퓨터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황군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4444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수학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096000" y="4714884"/>
          <a:ext cx="2568187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5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u="sng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과목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김양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컴퓨터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이양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국어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박군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컴퓨터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황군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수학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정보처리 기사</a:t>
            </a:r>
            <a:r>
              <a:rPr lang="en-US" altLang="ko-KR"/>
              <a:t>/</a:t>
            </a:r>
            <a:r>
              <a:rPr lang="ko-KR" altLang="en-US"/>
              <a:t>산업기사 필기</a:t>
            </a:r>
          </a:p>
        </p:txBody>
      </p:sp>
    </p:spTree>
    <p:extLst>
      <p:ext uri="{BB962C8B-B14F-4D97-AF65-F5344CB8AC3E}">
        <p14:creationId xmlns:p14="http://schemas.microsoft.com/office/powerpoint/2010/main" val="2611914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/>
              <a:t>8. SQL – DML : SELECT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782595" y="1750208"/>
            <a:ext cx="5700583" cy="64294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SELECT : </a:t>
            </a:r>
            <a:r>
              <a:rPr lang="ko-KR" altLang="en-US" sz="2000" dirty="0"/>
              <a:t>테이블에 존재하는 데이터에 대한 질의</a:t>
            </a:r>
            <a:endParaRPr lang="en-US" altLang="ko-KR" sz="1700" dirty="0"/>
          </a:p>
        </p:txBody>
      </p:sp>
      <p:sp>
        <p:nvSpPr>
          <p:cNvPr id="11" name="TextBox 10"/>
          <p:cNvSpPr txBox="1"/>
          <p:nvPr/>
        </p:nvSpPr>
        <p:spPr>
          <a:xfrm>
            <a:off x="1023001" y="2393151"/>
            <a:ext cx="495303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SELECT [ALL|DISTINCT] </a:t>
            </a:r>
            <a:r>
              <a:rPr lang="ko-KR" altLang="en-US" sz="1500" dirty="0">
                <a:latin typeface="+mn-ea"/>
                <a:ea typeface="+mn-ea"/>
              </a:rPr>
              <a:t>검색대상 </a:t>
            </a:r>
            <a:endParaRPr lang="en-US" altLang="ko-KR" sz="15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FROM </a:t>
            </a:r>
            <a:r>
              <a:rPr lang="ko-KR" altLang="en-US" sz="1500" dirty="0" err="1">
                <a:latin typeface="+mn-ea"/>
                <a:ea typeface="+mn-ea"/>
              </a:rPr>
              <a:t>테이블명</a:t>
            </a:r>
            <a:endParaRPr lang="en-US" altLang="ko-KR" sz="15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[WHERE </a:t>
            </a:r>
            <a:r>
              <a:rPr lang="ko-KR" altLang="en-US" sz="1500" dirty="0" err="1">
                <a:latin typeface="+mn-ea"/>
                <a:ea typeface="+mn-ea"/>
              </a:rPr>
              <a:t>조건식</a:t>
            </a:r>
            <a:r>
              <a:rPr lang="en-US" altLang="ko-KR" sz="1500" dirty="0">
                <a:latin typeface="+mn-ea"/>
                <a:ea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[GROUP BY </a:t>
            </a:r>
            <a:r>
              <a:rPr lang="ko-KR" altLang="en-US" sz="1500" dirty="0" err="1">
                <a:latin typeface="+mn-ea"/>
                <a:ea typeface="+mn-ea"/>
              </a:rPr>
              <a:t>열명칭</a:t>
            </a:r>
            <a:r>
              <a:rPr lang="en-US" altLang="ko-KR" sz="1500" dirty="0">
                <a:latin typeface="+mn-ea"/>
                <a:ea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[HAVING </a:t>
            </a:r>
            <a:r>
              <a:rPr lang="ko-KR" altLang="en-US" sz="1500" dirty="0">
                <a:latin typeface="+mn-ea"/>
                <a:ea typeface="+mn-ea"/>
              </a:rPr>
              <a:t>검색조건</a:t>
            </a:r>
            <a:r>
              <a:rPr lang="en-US" altLang="ko-KR" sz="1500" dirty="0">
                <a:latin typeface="+mn-ea"/>
                <a:ea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[ORDER BY </a:t>
            </a:r>
            <a:r>
              <a:rPr lang="ko-KR" altLang="en-US" sz="1500" dirty="0" err="1">
                <a:latin typeface="+mn-ea"/>
                <a:ea typeface="+mn-ea"/>
              </a:rPr>
              <a:t>열명칭</a:t>
            </a:r>
            <a:r>
              <a:rPr lang="ko-KR" altLang="en-US" sz="1500" dirty="0">
                <a:latin typeface="+mn-ea"/>
                <a:ea typeface="+mn-ea"/>
              </a:rPr>
              <a:t> </a:t>
            </a:r>
            <a:r>
              <a:rPr lang="en-US" altLang="ko-KR" sz="1500" dirty="0">
                <a:latin typeface="+mn-ea"/>
                <a:ea typeface="+mn-ea"/>
              </a:rPr>
              <a:t>[ASC|DESC]];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500" dirty="0">
                <a:latin typeface="+mn-ea"/>
                <a:ea typeface="+mn-ea"/>
              </a:rPr>
              <a:t> DISTINCT : </a:t>
            </a:r>
            <a:r>
              <a:rPr lang="ko-KR" altLang="en-US" sz="1500" dirty="0">
                <a:latin typeface="+mn-ea"/>
                <a:ea typeface="+mn-ea"/>
              </a:rPr>
              <a:t>중복된 데이터 한번만 출력</a:t>
            </a:r>
            <a:endParaRPr lang="en-US" altLang="ko-KR" sz="15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500" dirty="0">
                <a:latin typeface="+mn-ea"/>
                <a:ea typeface="+mn-ea"/>
              </a:rPr>
              <a:t> ASC : </a:t>
            </a:r>
            <a:r>
              <a:rPr lang="ko-KR" altLang="en-US" sz="1500" dirty="0">
                <a:latin typeface="+mn-ea"/>
                <a:ea typeface="+mn-ea"/>
              </a:rPr>
              <a:t>오름차순</a:t>
            </a:r>
            <a:endParaRPr lang="en-US" altLang="ko-KR" sz="15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500" dirty="0">
                <a:latin typeface="+mn-ea"/>
                <a:ea typeface="+mn-ea"/>
              </a:rPr>
              <a:t> DESC : </a:t>
            </a:r>
            <a:r>
              <a:rPr lang="ko-KR" altLang="en-US" sz="1500" dirty="0">
                <a:latin typeface="+mn-ea"/>
                <a:ea typeface="+mn-ea"/>
              </a:rPr>
              <a:t>내림차순</a:t>
            </a:r>
            <a:endParaRPr lang="en-US" altLang="ko-KR" sz="1500" dirty="0">
              <a:latin typeface="+mn-ea"/>
              <a:ea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914088" y="3630910"/>
          <a:ext cx="3753944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5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5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u="sng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과목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김양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컴퓨터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이양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2222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국어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박군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3333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컴퓨터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황군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4444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수학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18838" y="3357562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/>
              <a:t>학생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62755" y="2071679"/>
            <a:ext cx="400052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SELECT </a:t>
            </a:r>
            <a:r>
              <a:rPr lang="ko-KR" altLang="en-US" sz="1500" dirty="0">
                <a:latin typeface="+mn-ea"/>
                <a:ea typeface="+mn-ea"/>
              </a:rPr>
              <a:t>이름</a:t>
            </a:r>
            <a:r>
              <a:rPr lang="en-US" altLang="ko-KR" sz="1500" dirty="0">
                <a:latin typeface="+mn-ea"/>
                <a:ea typeface="+mn-ea"/>
              </a:rPr>
              <a:t>, </a:t>
            </a:r>
            <a:r>
              <a:rPr lang="ko-KR" altLang="en-US" sz="1500" dirty="0">
                <a:latin typeface="+mn-ea"/>
                <a:ea typeface="+mn-ea"/>
              </a:rPr>
              <a:t>과목</a:t>
            </a:r>
            <a:endParaRPr lang="en-US" altLang="ko-KR" sz="15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FROM </a:t>
            </a:r>
            <a:r>
              <a:rPr lang="ko-KR" altLang="en-US" sz="1500" dirty="0">
                <a:latin typeface="+mn-ea"/>
                <a:ea typeface="+mn-ea"/>
              </a:rPr>
              <a:t>학생</a:t>
            </a:r>
            <a:endParaRPr lang="en-US" altLang="ko-KR" sz="15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WHERE </a:t>
            </a:r>
            <a:r>
              <a:rPr lang="ko-KR" altLang="en-US" sz="1500" dirty="0">
                <a:latin typeface="+mn-ea"/>
                <a:ea typeface="+mn-ea"/>
              </a:rPr>
              <a:t>과목 </a:t>
            </a:r>
            <a:r>
              <a:rPr lang="en-US" altLang="ko-KR" sz="1500" dirty="0">
                <a:latin typeface="+mn-ea"/>
                <a:ea typeface="+mn-ea"/>
              </a:rPr>
              <a:t>= ‘</a:t>
            </a:r>
            <a:r>
              <a:rPr lang="ko-KR" altLang="en-US" sz="1500" dirty="0">
                <a:latin typeface="+mn-ea"/>
                <a:ea typeface="+mn-ea"/>
              </a:rPr>
              <a:t>컴퓨터</a:t>
            </a:r>
            <a:r>
              <a:rPr lang="en-US" altLang="ko-KR" sz="1500" dirty="0">
                <a:latin typeface="+mn-ea"/>
                <a:ea typeface="+mn-ea"/>
              </a:rPr>
              <a:t>’;</a:t>
            </a: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정보처리 기사</a:t>
            </a:r>
            <a:r>
              <a:rPr lang="en-US" altLang="ko-KR"/>
              <a:t>/</a:t>
            </a:r>
            <a:r>
              <a:rPr lang="ko-KR" altLang="en-US"/>
              <a:t>산업기사 필기</a:t>
            </a:r>
          </a:p>
        </p:txBody>
      </p:sp>
    </p:spTree>
    <p:extLst>
      <p:ext uri="{BB962C8B-B14F-4D97-AF65-F5344CB8AC3E}">
        <p14:creationId xmlns:p14="http://schemas.microsoft.com/office/powerpoint/2010/main" val="2556469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/>
              <a:t>9. SQL – DML : SELECT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623220" y="1868044"/>
            <a:ext cx="4572001" cy="389844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sz="2000" dirty="0"/>
              <a:t>SELECT * FROM </a:t>
            </a:r>
            <a:r>
              <a:rPr lang="ko-KR" altLang="en-US" sz="2000" dirty="0"/>
              <a:t>학생 </a:t>
            </a:r>
            <a:r>
              <a:rPr lang="en-US" altLang="ko-KR" sz="2000" dirty="0"/>
              <a:t>WHERE </a:t>
            </a:r>
            <a:r>
              <a:rPr lang="ko-KR" altLang="en-US" sz="2000" dirty="0"/>
              <a:t>이름 </a:t>
            </a:r>
            <a:r>
              <a:rPr lang="en-US" altLang="ko-KR" sz="2000" dirty="0"/>
              <a:t>LIKE ‘</a:t>
            </a:r>
            <a:r>
              <a:rPr lang="ko-KR" altLang="en-US" sz="2000" dirty="0"/>
              <a:t>김</a:t>
            </a:r>
            <a:r>
              <a:rPr lang="en-US" altLang="ko-KR" sz="2000" dirty="0"/>
              <a:t>%’;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000" dirty="0"/>
              <a:t>SELECT * FROM </a:t>
            </a:r>
            <a:r>
              <a:rPr lang="ko-KR" altLang="en-US" sz="2000" dirty="0"/>
              <a:t>학생 </a:t>
            </a:r>
            <a:r>
              <a:rPr lang="en-US" altLang="ko-KR" sz="2000" dirty="0"/>
              <a:t>WHERE </a:t>
            </a:r>
            <a:r>
              <a:rPr lang="ko-KR" altLang="en-US" sz="2000" dirty="0"/>
              <a:t>성적 </a:t>
            </a:r>
            <a:r>
              <a:rPr lang="en-US" altLang="ko-KR" sz="2000" dirty="0"/>
              <a:t>BETWEEN 70 AND 90;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000" dirty="0"/>
              <a:t>SELECT * FROM </a:t>
            </a:r>
            <a:r>
              <a:rPr lang="ko-KR" altLang="en-US" sz="2000" dirty="0"/>
              <a:t>학생 </a:t>
            </a:r>
            <a:r>
              <a:rPr lang="en-US" altLang="ko-KR" sz="2000" dirty="0"/>
              <a:t>WHERE </a:t>
            </a:r>
            <a:r>
              <a:rPr lang="ko-KR" altLang="en-US" sz="2000" dirty="0"/>
              <a:t>전화번호 </a:t>
            </a:r>
            <a:r>
              <a:rPr lang="en-US" altLang="ko-KR" sz="2000" dirty="0"/>
              <a:t>IS NULL;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000" dirty="0"/>
              <a:t>SELECT * FROM </a:t>
            </a:r>
            <a:r>
              <a:rPr lang="ko-KR" altLang="en-US" sz="2000" dirty="0"/>
              <a:t>학생 </a:t>
            </a:r>
            <a:endParaRPr lang="en-US" altLang="ko-KR" sz="2000" dirty="0"/>
          </a:p>
          <a:p>
            <a:pPr>
              <a:lnSpc>
                <a:spcPct val="150000"/>
              </a:lnSpc>
              <a:buNone/>
            </a:pPr>
            <a:r>
              <a:rPr lang="en-US" altLang="ko-KR" sz="2000" dirty="0"/>
              <a:t>WHERE </a:t>
            </a:r>
            <a:r>
              <a:rPr lang="ko-KR" altLang="en-US" sz="2000" dirty="0"/>
              <a:t>과목 </a:t>
            </a:r>
            <a:r>
              <a:rPr lang="en-US" altLang="ko-KR" sz="2000" dirty="0"/>
              <a:t>= ‘</a:t>
            </a:r>
            <a:r>
              <a:rPr lang="ko-KR" altLang="en-US" sz="2000" dirty="0"/>
              <a:t>컴퓨터</a:t>
            </a:r>
            <a:r>
              <a:rPr lang="en-US" altLang="ko-KR" sz="2000" dirty="0"/>
              <a:t>’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000" dirty="0"/>
              <a:t>ORDER BY </a:t>
            </a:r>
            <a:r>
              <a:rPr lang="ko-KR" altLang="en-US" sz="2000" dirty="0"/>
              <a:t>성적 </a:t>
            </a:r>
            <a:r>
              <a:rPr lang="en-US" altLang="ko-KR" sz="2000" dirty="0"/>
              <a:t>DESC;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024147"/>
              </p:ext>
            </p:extLst>
          </p:nvPr>
        </p:nvGraphicFramePr>
        <p:xfrm>
          <a:off x="1211510" y="2370911"/>
          <a:ext cx="451973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5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u="sng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과목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성적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김양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컴퓨터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이양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2222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국어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박군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3333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컴퓨터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황군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수학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6259" y="2097563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/>
              <a:t>학생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정보처리 기사</a:t>
            </a:r>
            <a:r>
              <a:rPr lang="en-US" altLang="ko-KR"/>
              <a:t>/</a:t>
            </a:r>
            <a:r>
              <a:rPr lang="ko-KR" altLang="en-US"/>
              <a:t>산업기사 필기</a:t>
            </a:r>
          </a:p>
        </p:txBody>
      </p:sp>
    </p:spTree>
    <p:extLst>
      <p:ext uri="{BB962C8B-B14F-4D97-AF65-F5344CB8AC3E}">
        <p14:creationId xmlns:p14="http://schemas.microsoft.com/office/powerpoint/2010/main" val="890756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/>
              <a:t>10. SQL – DML : INSERT, UPDATE, DELETE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1250567" y="1777427"/>
            <a:ext cx="6484762" cy="121444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INSERT : </a:t>
            </a:r>
            <a:r>
              <a:rPr lang="ko-KR" altLang="en-US" sz="1400" dirty="0"/>
              <a:t>생성된 테이블에 데이터 입력</a:t>
            </a:r>
            <a:r>
              <a:rPr lang="en-US" altLang="ko-KR" sz="1400" dirty="0"/>
              <a:t>,   UPDATE : </a:t>
            </a:r>
            <a:r>
              <a:rPr lang="ko-KR" altLang="en-US" sz="1400" dirty="0"/>
              <a:t>테이블에 데이터 수정</a:t>
            </a:r>
            <a:endParaRPr lang="en-US" altLang="ko-KR" sz="1400" dirty="0"/>
          </a:p>
          <a:p>
            <a:pPr>
              <a:lnSpc>
                <a:spcPct val="100000"/>
              </a:lnSpc>
            </a:pPr>
            <a:r>
              <a:rPr lang="en-US" altLang="ko-KR" sz="1400" dirty="0"/>
              <a:t>DELETE : </a:t>
            </a:r>
            <a:r>
              <a:rPr lang="ko-KR" altLang="en-US" sz="1400" dirty="0"/>
              <a:t>테이블에 데이터 삭제</a:t>
            </a:r>
            <a:endParaRPr lang="en-US" altLang="ko-K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57213" y="2714620"/>
            <a:ext cx="4667283" cy="1567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INSERT INTO </a:t>
            </a:r>
            <a:r>
              <a:rPr lang="ko-KR" altLang="en-US" sz="1400" dirty="0">
                <a:latin typeface="+mn-ea"/>
              </a:rPr>
              <a:t>테이블명칭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속성</a:t>
            </a:r>
            <a:r>
              <a:rPr lang="en-US" altLang="ko-KR" sz="1400" dirty="0">
                <a:latin typeface="+mn-ea"/>
              </a:rPr>
              <a:t>1, </a:t>
            </a:r>
            <a:r>
              <a:rPr lang="ko-KR" altLang="en-US" sz="1400" dirty="0">
                <a:latin typeface="+mn-ea"/>
              </a:rPr>
              <a:t>속성</a:t>
            </a:r>
            <a:r>
              <a:rPr lang="en-US" altLang="ko-KR" sz="1400" dirty="0">
                <a:latin typeface="+mn-ea"/>
              </a:rPr>
              <a:t>2…)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VALUES (</a:t>
            </a:r>
            <a:r>
              <a:rPr lang="ko-KR" altLang="en-US" sz="1400" dirty="0">
                <a:latin typeface="+mn-ea"/>
              </a:rPr>
              <a:t>데이터 값</a:t>
            </a:r>
            <a:r>
              <a:rPr lang="en-US" altLang="ko-KR" sz="1400" dirty="0">
                <a:latin typeface="+mn-ea"/>
              </a:rPr>
              <a:t>1, </a:t>
            </a:r>
            <a:r>
              <a:rPr lang="ko-KR" altLang="en-US" sz="1400" dirty="0">
                <a:latin typeface="+mn-ea"/>
              </a:rPr>
              <a:t>데이터 값</a:t>
            </a:r>
            <a:r>
              <a:rPr lang="en-US" altLang="ko-KR" sz="1400" dirty="0">
                <a:latin typeface="+mn-ea"/>
              </a:rPr>
              <a:t>2, …);</a:t>
            </a: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INSERT INTO </a:t>
            </a:r>
            <a:r>
              <a:rPr lang="ko-KR" altLang="en-US" sz="1400" dirty="0">
                <a:latin typeface="+mn-ea"/>
              </a:rPr>
              <a:t>학과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학과코드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과목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VALUES (‘1111’,’</a:t>
            </a:r>
            <a:r>
              <a:rPr lang="ko-KR" altLang="en-US" sz="1400" dirty="0">
                <a:latin typeface="+mn-ea"/>
              </a:rPr>
              <a:t>컴퓨터</a:t>
            </a:r>
            <a:r>
              <a:rPr lang="en-US" altLang="ko-KR" sz="1400" dirty="0">
                <a:latin typeface="+mn-ea"/>
              </a:rPr>
              <a:t>’);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47603" y="3913725"/>
            <a:ext cx="4667283" cy="2157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  <a:ea typeface="+mn-ea"/>
              </a:rPr>
              <a:t>UPDATE </a:t>
            </a:r>
            <a:r>
              <a:rPr lang="ko-KR" altLang="en-US" sz="1400" dirty="0">
                <a:latin typeface="+mn-ea"/>
                <a:ea typeface="+mn-ea"/>
              </a:rPr>
              <a:t>테이블명칭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  <a:ea typeface="+mn-ea"/>
              </a:rPr>
              <a:t>SET </a:t>
            </a:r>
            <a:r>
              <a:rPr lang="ko-KR" altLang="en-US" sz="1400" dirty="0" err="1">
                <a:latin typeface="+mn-ea"/>
                <a:ea typeface="+mn-ea"/>
              </a:rPr>
              <a:t>열명칭</a:t>
            </a:r>
            <a:r>
              <a:rPr lang="en-US" altLang="ko-KR" sz="1400" dirty="0">
                <a:latin typeface="+mn-ea"/>
                <a:ea typeface="+mn-ea"/>
              </a:rPr>
              <a:t>1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= </a:t>
            </a:r>
            <a:r>
              <a:rPr lang="ko-KR" altLang="en-US" sz="1400" dirty="0">
                <a:latin typeface="+mn-ea"/>
                <a:ea typeface="+mn-ea"/>
              </a:rPr>
              <a:t>변경 값</a:t>
            </a:r>
            <a:r>
              <a:rPr lang="en-US" altLang="ko-KR" sz="1400" dirty="0">
                <a:latin typeface="+mn-ea"/>
                <a:ea typeface="+mn-ea"/>
              </a:rPr>
              <a:t>1,</a:t>
            </a:r>
            <a:r>
              <a:rPr lang="ko-KR" altLang="en-US" sz="1400" dirty="0" err="1">
                <a:latin typeface="+mn-ea"/>
                <a:ea typeface="+mn-ea"/>
              </a:rPr>
              <a:t>열명칭</a:t>
            </a:r>
            <a:r>
              <a:rPr lang="en-US" altLang="ko-KR" sz="1400" dirty="0">
                <a:latin typeface="+mn-ea"/>
                <a:ea typeface="+mn-ea"/>
              </a:rPr>
              <a:t>2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= </a:t>
            </a:r>
            <a:r>
              <a:rPr lang="ko-KR" altLang="en-US" sz="1400" dirty="0" err="1">
                <a:latin typeface="+mn-ea"/>
                <a:ea typeface="+mn-ea"/>
              </a:rPr>
              <a:t>변경값</a:t>
            </a:r>
            <a:r>
              <a:rPr lang="en-US" altLang="ko-KR" sz="1400" dirty="0">
                <a:latin typeface="+mn-ea"/>
                <a:ea typeface="+mn-ea"/>
              </a:rPr>
              <a:t>2…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  <a:ea typeface="+mn-ea"/>
              </a:rPr>
              <a:t>[WHERE </a:t>
            </a:r>
            <a:r>
              <a:rPr lang="ko-KR" altLang="en-US" sz="1400" dirty="0" err="1">
                <a:latin typeface="+mn-ea"/>
                <a:ea typeface="+mn-ea"/>
              </a:rPr>
              <a:t>조건식</a:t>
            </a:r>
            <a:r>
              <a:rPr lang="en-US" altLang="ko-KR" sz="1400" dirty="0">
                <a:latin typeface="+mn-ea"/>
                <a:ea typeface="+mn-ea"/>
              </a:rPr>
              <a:t>];</a:t>
            </a: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  <a:ea typeface="+mn-ea"/>
              </a:rPr>
              <a:t>UPDATE </a:t>
            </a:r>
            <a:r>
              <a:rPr lang="ko-KR" altLang="en-US" sz="1400" dirty="0">
                <a:latin typeface="+mn-ea"/>
                <a:ea typeface="+mn-ea"/>
              </a:rPr>
              <a:t>학과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  <a:ea typeface="+mn-ea"/>
              </a:rPr>
              <a:t>SET </a:t>
            </a:r>
            <a:r>
              <a:rPr lang="ko-KR" altLang="en-US" sz="1400" dirty="0">
                <a:latin typeface="+mn-ea"/>
                <a:ea typeface="+mn-ea"/>
              </a:rPr>
              <a:t>과목 </a:t>
            </a:r>
            <a:r>
              <a:rPr lang="en-US" altLang="ko-KR" sz="1400" dirty="0">
                <a:latin typeface="+mn-ea"/>
                <a:ea typeface="+mn-ea"/>
              </a:rPr>
              <a:t>= ‘</a:t>
            </a:r>
            <a:r>
              <a:rPr lang="ko-KR" altLang="en-US" sz="1400" dirty="0">
                <a:latin typeface="+mn-ea"/>
                <a:ea typeface="+mn-ea"/>
              </a:rPr>
              <a:t>컴퓨터</a:t>
            </a:r>
            <a:r>
              <a:rPr lang="en-US" altLang="ko-KR" sz="1400" dirty="0">
                <a:latin typeface="+mn-ea"/>
                <a:ea typeface="+mn-ea"/>
              </a:rPr>
              <a:t>’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  <a:ea typeface="+mn-ea"/>
              </a:rPr>
              <a:t>WHERE </a:t>
            </a:r>
            <a:r>
              <a:rPr lang="ko-KR" altLang="en-US" sz="1400" dirty="0">
                <a:latin typeface="+mn-ea"/>
                <a:ea typeface="+mn-ea"/>
              </a:rPr>
              <a:t>학과코드</a:t>
            </a:r>
            <a:r>
              <a:rPr lang="en-US" altLang="ko-KR" sz="1400" dirty="0">
                <a:latin typeface="+mn-ea"/>
                <a:ea typeface="+mn-ea"/>
              </a:rPr>
              <a:t>=‘1111’;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7213" y="4500570"/>
            <a:ext cx="4667283" cy="1567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DELETE FROM </a:t>
            </a:r>
            <a:r>
              <a:rPr lang="ko-KR" altLang="en-US" sz="1400" dirty="0">
                <a:latin typeface="+mn-ea"/>
              </a:rPr>
              <a:t>테이블명칭</a:t>
            </a: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[WHERE </a:t>
            </a:r>
            <a:r>
              <a:rPr lang="ko-KR" altLang="en-US" sz="1400" dirty="0">
                <a:latin typeface="+mn-ea"/>
              </a:rPr>
              <a:t>조건식</a:t>
            </a:r>
            <a:r>
              <a:rPr lang="en-US" altLang="ko-KR" sz="1400" dirty="0">
                <a:latin typeface="+mn-ea"/>
              </a:rPr>
              <a:t>];</a:t>
            </a: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DELETE FROM </a:t>
            </a:r>
            <a:r>
              <a:rPr lang="ko-KR" altLang="en-US" sz="1400" dirty="0">
                <a:latin typeface="+mn-ea"/>
              </a:rPr>
              <a:t>학과</a:t>
            </a: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WHERE </a:t>
            </a:r>
            <a:r>
              <a:rPr lang="ko-KR" altLang="en-US" sz="1400" dirty="0">
                <a:latin typeface="+mn-ea"/>
              </a:rPr>
              <a:t>학과코드</a:t>
            </a:r>
            <a:r>
              <a:rPr lang="en-US" altLang="ko-KR" sz="1400" dirty="0">
                <a:latin typeface="+mn-ea"/>
              </a:rPr>
              <a:t>=‘1111’;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327953"/>
              </p:ext>
            </p:extLst>
          </p:nvPr>
        </p:nvGraphicFramePr>
        <p:xfrm>
          <a:off x="8886587" y="2135500"/>
          <a:ext cx="2230756" cy="1162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학과코드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과목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영어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2222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국어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3333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수학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정보처리 기사</a:t>
            </a:r>
            <a:r>
              <a:rPr lang="en-US" altLang="ko-KR"/>
              <a:t>/</a:t>
            </a:r>
            <a:r>
              <a:rPr lang="ko-KR" altLang="en-US"/>
              <a:t>산업기사 필기</a:t>
            </a:r>
          </a:p>
        </p:txBody>
      </p:sp>
    </p:spTree>
    <p:extLst>
      <p:ext uri="{BB962C8B-B14F-4D97-AF65-F5344CB8AC3E}">
        <p14:creationId xmlns:p14="http://schemas.microsoft.com/office/powerpoint/2010/main" val="269174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DBMS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정보처리 기사</a:t>
            </a:r>
            <a:r>
              <a:rPr lang="en-US" altLang="ko-KR"/>
              <a:t>/</a:t>
            </a:r>
            <a:r>
              <a:rPr lang="ko-KR" altLang="en-US"/>
              <a:t>산업기사 필기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DBMS (Data Base Management System)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파일 시스템의 문제점인 데이터의 중복성과 종속성 등의 문제를 최소화하기 위해 등장</a:t>
            </a:r>
            <a:r>
              <a:rPr lang="en-US" altLang="ko-KR" sz="1800" dirty="0"/>
              <a:t>.  </a:t>
            </a:r>
            <a:r>
              <a:rPr lang="ko-KR" altLang="en-US" sz="1800" dirty="0"/>
              <a:t>모든 사용자나 응용 프로그램들이 데이터베이스를 공유할 수 있도록 관리</a:t>
            </a:r>
            <a:r>
              <a:rPr lang="en-US" altLang="ko-KR" sz="1800" dirty="0"/>
              <a:t>, </a:t>
            </a:r>
            <a:r>
              <a:rPr lang="ko-KR" altLang="en-US" sz="1800" dirty="0"/>
              <a:t>운영해 주는 소프트웨어 시스템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u="sng" dirty="0">
                <a:uFill>
                  <a:solidFill>
                    <a:srgbClr val="FF0000"/>
                  </a:solidFill>
                </a:uFill>
              </a:rPr>
              <a:t>DBMS </a:t>
            </a:r>
            <a:r>
              <a:rPr lang="ko-KR" altLang="en-US" sz="1800" u="sng" dirty="0">
                <a:uFill>
                  <a:solidFill>
                    <a:srgbClr val="FF0000"/>
                  </a:solidFill>
                </a:uFill>
              </a:rPr>
              <a:t>필수</a:t>
            </a:r>
            <a:r>
              <a:rPr lang="en-US" altLang="ko-KR" sz="1800" u="sng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ko-KR" altLang="en-US" sz="1800" u="sng" dirty="0">
                <a:uFill>
                  <a:solidFill>
                    <a:srgbClr val="FF0000"/>
                  </a:solidFill>
                </a:uFill>
              </a:rPr>
              <a:t>기능</a:t>
            </a:r>
            <a:endParaRPr lang="en-US" altLang="ko-KR" sz="1800" u="sng" dirty="0">
              <a:uFill>
                <a:solidFill>
                  <a:srgbClr val="FF0000"/>
                </a:solidFill>
              </a:uFill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295455075"/>
              </p:ext>
            </p:extLst>
          </p:nvPr>
        </p:nvGraphicFramePr>
        <p:xfrm>
          <a:off x="423057" y="3830595"/>
          <a:ext cx="11357051" cy="2143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5286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정보처리 기사</a:t>
            </a:r>
            <a:r>
              <a:rPr lang="en-US" altLang="ko-KR"/>
              <a:t>/</a:t>
            </a:r>
            <a:r>
              <a:rPr lang="ko-KR" altLang="en-US"/>
              <a:t>산업기사 필기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800" u="sng" dirty="0" err="1">
                <a:uFill>
                  <a:solidFill>
                    <a:srgbClr val="FF0000"/>
                  </a:solidFill>
                </a:uFill>
              </a:rPr>
              <a:t>뷰</a:t>
            </a:r>
            <a:r>
              <a:rPr lang="en-US" altLang="ko-KR" sz="1800" u="sng" dirty="0">
                <a:uFill>
                  <a:solidFill>
                    <a:srgbClr val="FF0000"/>
                  </a:solidFill>
                </a:uFill>
              </a:rPr>
              <a:t>(View) : </a:t>
            </a:r>
            <a:r>
              <a:rPr lang="ko-KR" altLang="en-US" sz="1800" u="sng" dirty="0">
                <a:uFill>
                  <a:solidFill>
                    <a:srgbClr val="FF0000"/>
                  </a:solidFill>
                </a:uFill>
              </a:rPr>
              <a:t>접근이</a:t>
            </a:r>
            <a:r>
              <a:rPr lang="en-US" altLang="ko-KR" sz="1800" u="sng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ko-KR" altLang="en-US" sz="1800" u="sng" dirty="0">
                <a:uFill>
                  <a:solidFill>
                    <a:srgbClr val="FF0000"/>
                  </a:solidFill>
                </a:uFill>
              </a:rPr>
              <a:t>허용된 자료만을 제한적으로 보여주기 위해 하나 이상의 기본 테이블로부터 유도된</a:t>
            </a:r>
            <a:r>
              <a:rPr lang="en-US" altLang="ko-KR" sz="1800" u="sng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ko-KR" altLang="en-US" sz="1800" u="sng" dirty="0">
                <a:uFill>
                  <a:solidFill>
                    <a:srgbClr val="FF0000"/>
                  </a:solidFill>
                </a:uFill>
              </a:rPr>
              <a:t>가상테이블</a:t>
            </a:r>
            <a:r>
              <a:rPr lang="en-US" altLang="ko-KR" sz="1800" u="sng" dirty="0">
                <a:uFill>
                  <a:solidFill>
                    <a:srgbClr val="FF0000"/>
                  </a:solidFill>
                </a:uFill>
              </a:rPr>
              <a:t>,  </a:t>
            </a:r>
            <a:r>
              <a:rPr lang="ko-KR" altLang="en-US" sz="1800" u="sng" dirty="0">
                <a:uFill>
                  <a:solidFill>
                    <a:srgbClr val="FF0000"/>
                  </a:solidFill>
                </a:uFill>
              </a:rPr>
              <a:t>저장장치에 물리적으로 존재하지 않음</a:t>
            </a:r>
            <a:endParaRPr lang="en-US" altLang="ko-KR" sz="1800" u="sng" dirty="0">
              <a:uFill>
                <a:solidFill>
                  <a:srgbClr val="FF0000"/>
                </a:solidFill>
              </a:uFill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/>
              <a:t>장점 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논리적 데이터 독립성 제공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동일 데이터에 대해 동시에 여러 사용자의 상이한 요구를 지원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단점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독립적인 인덱스를 가질 수 없다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err="1"/>
              <a:t>뷰의</a:t>
            </a:r>
            <a:r>
              <a:rPr lang="ko-KR" altLang="en-US" sz="1600" dirty="0"/>
              <a:t> 정의를 변경할 수 없다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삽입</a:t>
            </a:r>
            <a:r>
              <a:rPr lang="en-US" altLang="ko-KR" sz="1600" dirty="0"/>
              <a:t>, </a:t>
            </a:r>
            <a:r>
              <a:rPr lang="ko-KR" altLang="en-US" sz="1600" dirty="0"/>
              <a:t>삭제</a:t>
            </a:r>
            <a:r>
              <a:rPr lang="en-US" altLang="ko-KR" sz="1600" dirty="0"/>
              <a:t>, </a:t>
            </a:r>
            <a:r>
              <a:rPr lang="ko-KR" altLang="en-US" sz="1600" dirty="0"/>
              <a:t>갱신 연산에 제약이 따른다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271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DBMS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정보처리 기사</a:t>
            </a:r>
            <a:r>
              <a:rPr lang="en-US" altLang="ko-KR"/>
              <a:t>/</a:t>
            </a:r>
            <a:r>
              <a:rPr lang="ko-KR" altLang="en-US"/>
              <a:t>산업기사 필기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1120346" y="1927654"/>
            <a:ext cx="10462054" cy="4358866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DBMS </a:t>
            </a:r>
            <a:r>
              <a:rPr lang="ko-KR" altLang="en-US" sz="1800" dirty="0"/>
              <a:t>장단점</a:t>
            </a:r>
            <a:endParaRPr lang="en-US" altLang="ko-KR" sz="1800" dirty="0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026969431"/>
              </p:ext>
            </p:extLst>
          </p:nvPr>
        </p:nvGraphicFramePr>
        <p:xfrm>
          <a:off x="1198610" y="2603157"/>
          <a:ext cx="9321109" cy="3534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243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DBMS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정보처리 기사</a:t>
            </a:r>
            <a:r>
              <a:rPr lang="en-US" altLang="ko-KR"/>
              <a:t>/</a:t>
            </a:r>
            <a:r>
              <a:rPr lang="ko-KR" altLang="en-US"/>
              <a:t>산업기사 필기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데이터베이스 언어</a:t>
            </a: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538379453"/>
              </p:ext>
            </p:extLst>
          </p:nvPr>
        </p:nvGraphicFramePr>
        <p:xfrm>
          <a:off x="513839" y="2502618"/>
          <a:ext cx="11334787" cy="3357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386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DB</a:t>
            </a:r>
            <a:r>
              <a:rPr lang="ko-KR" altLang="en-US" dirty="0"/>
              <a:t>구조 </a:t>
            </a:r>
            <a:r>
              <a:rPr lang="en-US" altLang="ko-KR" dirty="0"/>
              <a:t>- </a:t>
            </a:r>
            <a:r>
              <a:rPr lang="ko-KR" altLang="en-US" dirty="0"/>
              <a:t>스키마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정보처리 기사</a:t>
            </a:r>
            <a:r>
              <a:rPr lang="en-US" altLang="ko-KR"/>
              <a:t>/</a:t>
            </a:r>
            <a:r>
              <a:rPr lang="ko-KR" altLang="en-US"/>
              <a:t>산업기사 필기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u="sng" dirty="0">
                <a:uFill>
                  <a:solidFill>
                    <a:srgbClr val="FF0000"/>
                  </a:solidFill>
                </a:uFill>
              </a:rPr>
              <a:t>스키마</a:t>
            </a:r>
            <a:r>
              <a:rPr lang="en-US" altLang="ko-KR" sz="2000" u="sng" dirty="0">
                <a:uFill>
                  <a:solidFill>
                    <a:srgbClr val="FF0000"/>
                  </a:solidFill>
                </a:uFill>
              </a:rPr>
              <a:t>(Schema) </a:t>
            </a:r>
            <a:r>
              <a:rPr lang="en-US" altLang="ko-KR" sz="2000" dirty="0"/>
              <a:t>: </a:t>
            </a:r>
            <a:r>
              <a:rPr lang="ko-KR" altLang="en-US" sz="2000" dirty="0"/>
              <a:t>데이터베이스의 전체적인 구조와 제약조건에 대한 명세를 기술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스킴이라고도</a:t>
            </a:r>
            <a:r>
              <a:rPr lang="ko-KR" altLang="en-US" sz="2000" dirty="0"/>
              <a:t> 한다</a:t>
            </a:r>
            <a:r>
              <a:rPr lang="en-US" altLang="ko-KR" sz="2000" dirty="0"/>
              <a:t>.</a:t>
            </a: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502959319"/>
              </p:ext>
            </p:extLst>
          </p:nvPr>
        </p:nvGraphicFramePr>
        <p:xfrm>
          <a:off x="1064190" y="3072713"/>
          <a:ext cx="9809755" cy="2784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7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모델 정의와 종류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정보처리 기사</a:t>
            </a:r>
            <a:r>
              <a:rPr lang="en-US" altLang="ko-KR" dirty="0"/>
              <a:t>/</a:t>
            </a:r>
            <a:r>
              <a:rPr lang="ko-KR" altLang="en-US" dirty="0"/>
              <a:t>산업기사 필기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514C-6AC8-407C-8836-9462F6C8A56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1097280" y="1845734"/>
            <a:ext cx="10303888" cy="4340882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800" u="sng" dirty="0">
                <a:uFill>
                  <a:solidFill>
                    <a:srgbClr val="FF0000"/>
                  </a:solidFill>
                </a:uFill>
              </a:rPr>
              <a:t>데이터 모델에 표시할 요소</a:t>
            </a:r>
            <a:endParaRPr lang="en-US" altLang="ko-KR" sz="1800" u="sng" dirty="0">
              <a:uFill>
                <a:solidFill>
                  <a:srgbClr val="FF0000"/>
                </a:solidFill>
              </a:uFill>
            </a:endParaRPr>
          </a:p>
          <a:p>
            <a:pPr lvl="1">
              <a:lnSpc>
                <a:spcPct val="140000"/>
              </a:lnSpc>
            </a:pPr>
            <a:r>
              <a:rPr lang="ko-KR" altLang="en-US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구조</a:t>
            </a:r>
            <a:r>
              <a:rPr lang="en-US" altLang="ko-KR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(Structure)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논리적으로</a:t>
            </a:r>
            <a:r>
              <a:rPr lang="en-US" altLang="ko-KR" sz="1400" dirty="0"/>
              <a:t> </a:t>
            </a:r>
            <a:r>
              <a:rPr lang="ko-KR" altLang="en-US" sz="1400" dirty="0"/>
              <a:t>표현된 개체 타입들 간의 관계</a:t>
            </a:r>
            <a:endParaRPr lang="en-US" altLang="ko-KR" sz="1400" dirty="0"/>
          </a:p>
          <a:p>
            <a:pPr lvl="1">
              <a:lnSpc>
                <a:spcPct val="140000"/>
              </a:lnSpc>
            </a:pPr>
            <a:r>
              <a:rPr lang="ko-KR" altLang="en-US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연산</a:t>
            </a:r>
            <a:r>
              <a:rPr lang="en-US" altLang="ko-KR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(Operation) </a:t>
            </a:r>
            <a:r>
              <a:rPr lang="en-US" altLang="ko-KR" sz="1400" dirty="0"/>
              <a:t>: DB</a:t>
            </a:r>
            <a:r>
              <a:rPr lang="ko-KR" altLang="en-US" sz="1400" dirty="0"/>
              <a:t>에</a:t>
            </a:r>
            <a:r>
              <a:rPr lang="en-US" altLang="ko-KR" sz="1400" dirty="0"/>
              <a:t> </a:t>
            </a:r>
            <a:r>
              <a:rPr lang="ko-KR" altLang="en-US" sz="1400" dirty="0"/>
              <a:t>저장된 실제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데이터를 처리하는 작업에 대한 명세</a:t>
            </a:r>
            <a:endParaRPr lang="en-US" altLang="ko-KR" sz="1400" dirty="0"/>
          </a:p>
          <a:p>
            <a:pPr lvl="1">
              <a:lnSpc>
                <a:spcPct val="140000"/>
              </a:lnSpc>
            </a:pPr>
            <a:r>
              <a:rPr lang="ko-KR" altLang="en-US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제약 조건</a:t>
            </a:r>
            <a:r>
              <a:rPr lang="en-US" altLang="ko-KR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(Constraint) </a:t>
            </a:r>
            <a:r>
              <a:rPr lang="en-US" altLang="ko-KR" sz="1400" dirty="0"/>
              <a:t>: DB</a:t>
            </a:r>
            <a:r>
              <a:rPr lang="ko-KR" altLang="en-US" sz="1400" dirty="0"/>
              <a:t>에 저장될 수 있는 실제 데이터의 논리적인 제약 조건</a:t>
            </a:r>
            <a:endParaRPr lang="en-US" altLang="ko-KR" sz="1400" dirty="0"/>
          </a:p>
          <a:p>
            <a:pPr>
              <a:lnSpc>
                <a:spcPct val="140000"/>
              </a:lnSpc>
            </a:pPr>
            <a:r>
              <a:rPr lang="ko-KR" altLang="en-US" sz="1800" u="sng" dirty="0">
                <a:uFill>
                  <a:solidFill>
                    <a:srgbClr val="FF0000"/>
                  </a:solidFill>
                </a:uFill>
              </a:rPr>
              <a:t>데이터 모델의 구성 요소</a:t>
            </a:r>
            <a:endParaRPr lang="en-US" altLang="ko-KR" sz="1800" u="sng" dirty="0">
              <a:uFill>
                <a:solidFill>
                  <a:srgbClr val="FF0000"/>
                </a:solidFill>
              </a:uFill>
            </a:endParaRPr>
          </a:p>
          <a:p>
            <a:pPr lvl="1">
              <a:lnSpc>
                <a:spcPct val="140000"/>
              </a:lnSpc>
            </a:pPr>
            <a:r>
              <a:rPr lang="ko-KR" altLang="en-US" sz="1400" dirty="0">
                <a:solidFill>
                  <a:srgbClr val="FF0000"/>
                </a:solidFill>
              </a:rPr>
              <a:t>개체</a:t>
            </a:r>
            <a:r>
              <a:rPr lang="en-US" altLang="ko-KR" sz="1400" dirty="0">
                <a:solidFill>
                  <a:srgbClr val="FF0000"/>
                </a:solidFill>
              </a:rPr>
              <a:t>(Entity) </a:t>
            </a:r>
          </a:p>
          <a:p>
            <a:pPr lvl="2">
              <a:lnSpc>
                <a:spcPct val="140000"/>
              </a:lnSpc>
            </a:pPr>
            <a:r>
              <a:rPr lang="ko-KR" altLang="en-US" sz="1200" dirty="0"/>
              <a:t>데이터베이스에</a:t>
            </a:r>
            <a:r>
              <a:rPr lang="en-US" altLang="ko-KR" sz="1200" dirty="0"/>
              <a:t> </a:t>
            </a:r>
            <a:r>
              <a:rPr lang="ko-KR" altLang="en-US" sz="1200" dirty="0"/>
              <a:t>표현하려는 것</a:t>
            </a:r>
            <a:r>
              <a:rPr lang="en-US" altLang="ko-KR" sz="1200" dirty="0"/>
              <a:t>,    </a:t>
            </a:r>
            <a:r>
              <a:rPr lang="ko-KR" altLang="en-US" sz="1200" dirty="0"/>
              <a:t>서로 연관된 몇 개의 속성으로 구성</a:t>
            </a:r>
            <a:endParaRPr lang="en-US" altLang="ko-KR" sz="1200" dirty="0"/>
          </a:p>
          <a:p>
            <a:pPr lvl="1">
              <a:lnSpc>
                <a:spcPct val="140000"/>
              </a:lnSpc>
            </a:pPr>
            <a:r>
              <a:rPr lang="ko-KR" altLang="en-US" sz="1400" dirty="0">
                <a:solidFill>
                  <a:srgbClr val="FF0000"/>
                </a:solidFill>
              </a:rPr>
              <a:t>구성</a:t>
            </a:r>
            <a:r>
              <a:rPr lang="en-US" altLang="ko-KR" sz="1400" dirty="0">
                <a:solidFill>
                  <a:srgbClr val="FF0000"/>
                </a:solidFill>
              </a:rPr>
              <a:t>(Attribute) = </a:t>
            </a:r>
            <a:r>
              <a:rPr lang="ko-KR" altLang="en-US" sz="1400" dirty="0">
                <a:solidFill>
                  <a:srgbClr val="FF0000"/>
                </a:solidFill>
              </a:rPr>
              <a:t>속성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2">
              <a:lnSpc>
                <a:spcPct val="140000"/>
              </a:lnSpc>
            </a:pPr>
            <a:r>
              <a:rPr lang="ko-KR" altLang="en-US" sz="1200" dirty="0"/>
              <a:t>데이터의</a:t>
            </a:r>
            <a:r>
              <a:rPr lang="en-US" altLang="ko-KR" sz="1200" dirty="0"/>
              <a:t> </a:t>
            </a:r>
            <a:r>
              <a:rPr lang="ko-KR" altLang="en-US" sz="1200" dirty="0"/>
              <a:t>가장 작은 논리적 단위</a:t>
            </a:r>
            <a:r>
              <a:rPr lang="en-US" altLang="ko-KR" sz="1200" dirty="0"/>
              <a:t>,    </a:t>
            </a:r>
            <a:r>
              <a:rPr lang="ko-KR" altLang="en-US" sz="1200" dirty="0"/>
              <a:t>파일 구조상 데이터의 항목 또는 필드에 해당</a:t>
            </a:r>
            <a:endParaRPr lang="en-US" altLang="ko-KR" sz="1200" dirty="0"/>
          </a:p>
          <a:p>
            <a:pPr lvl="2">
              <a:lnSpc>
                <a:spcPct val="140000"/>
              </a:lnSpc>
            </a:pPr>
            <a:r>
              <a:rPr lang="ko-KR" altLang="en-US" sz="1200" dirty="0"/>
              <a:t>개체를 구성하는 항목</a:t>
            </a:r>
            <a:endParaRPr lang="en-US" altLang="ko-KR" sz="1200" dirty="0"/>
          </a:p>
          <a:p>
            <a:pPr lvl="1">
              <a:lnSpc>
                <a:spcPct val="140000"/>
              </a:lnSpc>
            </a:pPr>
            <a:r>
              <a:rPr lang="ko-KR" altLang="en-US" sz="1400" dirty="0">
                <a:solidFill>
                  <a:srgbClr val="FF0000"/>
                </a:solidFill>
              </a:rPr>
              <a:t>관계</a:t>
            </a:r>
            <a:r>
              <a:rPr lang="en-US" altLang="ko-KR" sz="1400" dirty="0">
                <a:solidFill>
                  <a:srgbClr val="FF0000"/>
                </a:solidFill>
              </a:rPr>
              <a:t>(Relationship)</a:t>
            </a:r>
          </a:p>
          <a:p>
            <a:pPr lvl="2">
              <a:lnSpc>
                <a:spcPct val="140000"/>
              </a:lnSpc>
            </a:pPr>
            <a:r>
              <a:rPr lang="ko-KR" altLang="en-US" sz="1200" dirty="0"/>
              <a:t>개체간의</a:t>
            </a:r>
            <a:r>
              <a:rPr lang="en-US" altLang="ko-KR" sz="1200" dirty="0"/>
              <a:t> </a:t>
            </a:r>
            <a:r>
              <a:rPr lang="ko-KR" altLang="en-US" sz="1200" dirty="0"/>
              <a:t>관계 또는 속성간의 관계</a:t>
            </a:r>
            <a:r>
              <a:rPr lang="en-US" altLang="ko-KR" sz="1200" dirty="0"/>
              <a:t>,    1:1</a:t>
            </a:r>
            <a:r>
              <a:rPr lang="ko-KR" altLang="en-US" sz="1200" dirty="0"/>
              <a:t>관계</a:t>
            </a:r>
            <a:r>
              <a:rPr lang="en-US" altLang="ko-KR" sz="1200" dirty="0"/>
              <a:t>, 1:</a:t>
            </a:r>
            <a:r>
              <a:rPr lang="ko-KR" altLang="en-US" sz="1200" dirty="0"/>
              <a:t>다 관계</a:t>
            </a:r>
            <a:r>
              <a:rPr lang="en-US" altLang="ko-KR" sz="1200" dirty="0"/>
              <a:t>, </a:t>
            </a:r>
            <a:r>
              <a:rPr lang="ko-KR" altLang="en-US" sz="1200" dirty="0"/>
              <a:t>다</a:t>
            </a:r>
            <a:r>
              <a:rPr lang="en-US" altLang="ko-KR" sz="1200" dirty="0"/>
              <a:t>:</a:t>
            </a:r>
            <a:r>
              <a:rPr lang="ko-KR" altLang="en-US" sz="1200" dirty="0"/>
              <a:t>다 관계 등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25473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E-R </a:t>
            </a:r>
            <a:r>
              <a:rPr lang="ko-KR" altLang="en-US" dirty="0"/>
              <a:t>모델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정보처리 기사</a:t>
            </a:r>
            <a:r>
              <a:rPr lang="en-US" altLang="ko-KR"/>
              <a:t>/</a:t>
            </a:r>
            <a:r>
              <a:rPr lang="ko-KR" altLang="en-US"/>
              <a:t>산업기사 필기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514C-6AC8-407C-8836-9462F6C8A56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개체</a:t>
            </a:r>
            <a:r>
              <a:rPr lang="en-US" altLang="ko-KR" sz="1600" dirty="0"/>
              <a:t>-</a:t>
            </a:r>
            <a:r>
              <a:rPr lang="ko-KR" altLang="en-US" sz="1600" dirty="0"/>
              <a:t>관계</a:t>
            </a:r>
            <a:r>
              <a:rPr lang="en-US" altLang="ko-KR" sz="1600" dirty="0"/>
              <a:t>(Entity-Relationship) </a:t>
            </a:r>
            <a:r>
              <a:rPr lang="ko-KR" altLang="en-US" sz="1600" dirty="0"/>
              <a:t>모델의</a:t>
            </a:r>
            <a:r>
              <a:rPr lang="en-US" altLang="ko-KR" sz="1600" dirty="0"/>
              <a:t> </a:t>
            </a:r>
            <a:r>
              <a:rPr lang="ko-KR" altLang="en-US" sz="1600" dirty="0"/>
              <a:t>특징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개체타입과 이들 간의 관계 타입을 이용해 현실 세계를 개념적으로 표현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E-R </a:t>
            </a:r>
            <a:r>
              <a:rPr lang="ko-KR" altLang="en-US" sz="1600" dirty="0"/>
              <a:t>다이어그램</a:t>
            </a:r>
            <a:endParaRPr lang="en-US" altLang="ko-KR" sz="16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51441"/>
              </p:ext>
            </p:extLst>
          </p:nvPr>
        </p:nvGraphicFramePr>
        <p:xfrm>
          <a:off x="1007435" y="2852937"/>
          <a:ext cx="9217024" cy="203054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06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8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기호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의미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기호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의미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384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/>
                    </a:p>
                    <a:p>
                      <a:pPr algn="ctr" latinLnBrk="1"/>
                      <a:endParaRPr lang="ko-KR" altLang="en-US" sz="1400" b="1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개체</a:t>
                      </a:r>
                      <a:r>
                        <a:rPr lang="en-US" altLang="ko-KR" sz="1400" b="1" dirty="0"/>
                        <a:t>(Entity) </a:t>
                      </a:r>
                      <a:r>
                        <a:rPr lang="ko-KR" altLang="en-US" sz="1400" b="1" dirty="0"/>
                        <a:t>타입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속성</a:t>
                      </a:r>
                      <a:r>
                        <a:rPr lang="en-US" altLang="ko-KR" sz="1400" b="1" dirty="0"/>
                        <a:t>(Attribute)</a:t>
                      </a:r>
                      <a:endParaRPr lang="ko-KR" altLang="en-US" sz="1400" b="1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384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/>
                    </a:p>
                    <a:p>
                      <a:pPr algn="ctr" latinLnBrk="1"/>
                      <a:endParaRPr lang="ko-KR" altLang="en-US" sz="1400" b="1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관계</a:t>
                      </a:r>
                      <a:r>
                        <a:rPr lang="en-US" altLang="ko-KR" sz="1400" b="1" dirty="0"/>
                        <a:t>(Relationship) </a:t>
                      </a:r>
                      <a:r>
                        <a:rPr lang="ko-KR" altLang="en-US" sz="1400" b="1" dirty="0"/>
                        <a:t>타입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기본키</a:t>
                      </a:r>
                      <a:r>
                        <a:rPr lang="en-US" altLang="ko-KR" sz="1400" b="1" dirty="0"/>
                        <a:t> </a:t>
                      </a:r>
                      <a:r>
                        <a:rPr lang="ko-KR" altLang="en-US" sz="1400" b="1" dirty="0"/>
                        <a:t>속성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384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/>
                    </a:p>
                    <a:p>
                      <a:pPr algn="ctr" latinLnBrk="1"/>
                      <a:endParaRPr lang="ko-KR" altLang="en-US" sz="1400" b="1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개체와 속성을 연결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295467" y="3448912"/>
            <a:ext cx="983403" cy="307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타원 8"/>
          <p:cNvSpPr/>
          <p:nvPr/>
        </p:nvSpPr>
        <p:spPr>
          <a:xfrm>
            <a:off x="5807969" y="3448912"/>
            <a:ext cx="1065353" cy="30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다이아몬드 9"/>
          <p:cNvSpPr/>
          <p:nvPr/>
        </p:nvSpPr>
        <p:spPr>
          <a:xfrm>
            <a:off x="1295467" y="3933058"/>
            <a:ext cx="983403" cy="30731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391478" y="4580768"/>
            <a:ext cx="768085" cy="1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타원 12"/>
          <p:cNvSpPr/>
          <p:nvPr/>
        </p:nvSpPr>
        <p:spPr>
          <a:xfrm>
            <a:off x="5807969" y="3933057"/>
            <a:ext cx="1065353" cy="30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5" name="직선 연결선 14"/>
          <p:cNvCxnSpPr>
            <a:stCxn id="13" idx="3"/>
            <a:endCxn id="13" idx="5"/>
          </p:cNvCxnSpPr>
          <p:nvPr/>
        </p:nvCxnSpPr>
        <p:spPr>
          <a:xfrm>
            <a:off x="5963986" y="4195364"/>
            <a:ext cx="7533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1007435" y="5099512"/>
            <a:ext cx="9816384" cy="1209809"/>
            <a:chOff x="899592" y="5099511"/>
            <a:chExt cx="7362288" cy="1209809"/>
          </a:xfrm>
        </p:grpSpPr>
        <p:sp>
          <p:nvSpPr>
            <p:cNvPr id="21" name="직사각형 20"/>
            <p:cNvSpPr/>
            <p:nvPr/>
          </p:nvSpPr>
          <p:spPr>
            <a:xfrm>
              <a:off x="1728491" y="5099511"/>
              <a:ext cx="1071384" cy="36004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고객</a:t>
              </a:r>
            </a:p>
          </p:txBody>
        </p:sp>
        <p:sp>
          <p:nvSpPr>
            <p:cNvPr id="22" name="다이아몬드 21"/>
            <p:cNvSpPr/>
            <p:nvPr/>
          </p:nvSpPr>
          <p:spPr>
            <a:xfrm>
              <a:off x="3707905" y="5099511"/>
              <a:ext cx="1297966" cy="360040"/>
            </a:xfrm>
            <a:prstGeom prst="diamond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주문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123630" y="5099511"/>
              <a:ext cx="1071384" cy="36004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주문서</a:t>
              </a:r>
            </a:p>
          </p:txBody>
        </p:sp>
        <p:sp>
          <p:nvSpPr>
            <p:cNvPr id="24" name="타원 23"/>
            <p:cNvSpPr/>
            <p:nvPr/>
          </p:nvSpPr>
          <p:spPr>
            <a:xfrm>
              <a:off x="899592" y="5877272"/>
              <a:ext cx="809560" cy="432048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고객번호</a:t>
              </a:r>
            </a:p>
          </p:txBody>
        </p:sp>
        <p:sp>
          <p:nvSpPr>
            <p:cNvPr id="25" name="타원 24"/>
            <p:cNvSpPr/>
            <p:nvPr/>
          </p:nvSpPr>
          <p:spPr>
            <a:xfrm>
              <a:off x="1797291" y="5877272"/>
              <a:ext cx="809560" cy="432048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성명</a:t>
              </a:r>
            </a:p>
          </p:txBody>
        </p:sp>
        <p:sp>
          <p:nvSpPr>
            <p:cNvPr id="26" name="타원 25"/>
            <p:cNvSpPr/>
            <p:nvPr/>
          </p:nvSpPr>
          <p:spPr>
            <a:xfrm>
              <a:off x="4867636" y="5877272"/>
              <a:ext cx="809560" cy="432048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주문번호</a:t>
              </a:r>
            </a:p>
          </p:txBody>
        </p:sp>
        <p:sp>
          <p:nvSpPr>
            <p:cNvPr id="27" name="타원 26"/>
            <p:cNvSpPr/>
            <p:nvPr/>
          </p:nvSpPr>
          <p:spPr>
            <a:xfrm>
              <a:off x="5718850" y="5864736"/>
              <a:ext cx="809560" cy="432048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품명</a:t>
              </a:r>
            </a:p>
          </p:txBody>
        </p:sp>
        <p:sp>
          <p:nvSpPr>
            <p:cNvPr id="28" name="타원 27"/>
            <p:cNvSpPr/>
            <p:nvPr/>
          </p:nvSpPr>
          <p:spPr>
            <a:xfrm>
              <a:off x="6588224" y="5874568"/>
              <a:ext cx="809560" cy="432048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수량</a:t>
              </a:r>
            </a:p>
          </p:txBody>
        </p:sp>
        <p:sp>
          <p:nvSpPr>
            <p:cNvPr id="29" name="타원 28"/>
            <p:cNvSpPr/>
            <p:nvPr/>
          </p:nvSpPr>
          <p:spPr>
            <a:xfrm>
              <a:off x="7452320" y="5877272"/>
              <a:ext cx="809560" cy="432048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금액</a:t>
              </a:r>
            </a:p>
          </p:txBody>
        </p:sp>
        <p:sp>
          <p:nvSpPr>
            <p:cNvPr id="30" name="타원 29"/>
            <p:cNvSpPr/>
            <p:nvPr/>
          </p:nvSpPr>
          <p:spPr>
            <a:xfrm>
              <a:off x="2699792" y="5877272"/>
              <a:ext cx="809560" cy="432048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주소</a:t>
              </a:r>
            </a:p>
          </p:txBody>
        </p:sp>
        <p:cxnSp>
          <p:nvCxnSpPr>
            <p:cNvPr id="32" name="직선 연결선 31"/>
            <p:cNvCxnSpPr>
              <a:stCxn id="21" idx="3"/>
              <a:endCxn id="22" idx="1"/>
            </p:cNvCxnSpPr>
            <p:nvPr/>
          </p:nvCxnSpPr>
          <p:spPr>
            <a:xfrm>
              <a:off x="2799875" y="5279531"/>
              <a:ext cx="9080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22" idx="3"/>
              <a:endCxn id="23" idx="1"/>
            </p:cNvCxnSpPr>
            <p:nvPr/>
          </p:nvCxnSpPr>
          <p:spPr>
            <a:xfrm>
              <a:off x="5005871" y="5279531"/>
              <a:ext cx="11177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23" idx="2"/>
              <a:endCxn id="26" idx="0"/>
            </p:cNvCxnSpPr>
            <p:nvPr/>
          </p:nvCxnSpPr>
          <p:spPr>
            <a:xfrm flipH="1">
              <a:off x="5272416" y="5459551"/>
              <a:ext cx="1386906" cy="4177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23" idx="2"/>
              <a:endCxn id="27" idx="0"/>
            </p:cNvCxnSpPr>
            <p:nvPr/>
          </p:nvCxnSpPr>
          <p:spPr>
            <a:xfrm flipH="1">
              <a:off x="6123630" y="5459551"/>
              <a:ext cx="535692" cy="4051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23" idx="2"/>
              <a:endCxn id="28" idx="0"/>
            </p:cNvCxnSpPr>
            <p:nvPr/>
          </p:nvCxnSpPr>
          <p:spPr>
            <a:xfrm>
              <a:off x="6659322" y="5459551"/>
              <a:ext cx="333682" cy="4150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23" idx="2"/>
              <a:endCxn id="29" idx="0"/>
            </p:cNvCxnSpPr>
            <p:nvPr/>
          </p:nvCxnSpPr>
          <p:spPr>
            <a:xfrm>
              <a:off x="6659322" y="5459551"/>
              <a:ext cx="1197778" cy="4177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21" idx="2"/>
              <a:endCxn id="24" idx="0"/>
            </p:cNvCxnSpPr>
            <p:nvPr/>
          </p:nvCxnSpPr>
          <p:spPr>
            <a:xfrm flipH="1">
              <a:off x="1304372" y="5459551"/>
              <a:ext cx="959811" cy="4177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21" idx="2"/>
              <a:endCxn id="25" idx="0"/>
            </p:cNvCxnSpPr>
            <p:nvPr/>
          </p:nvCxnSpPr>
          <p:spPr>
            <a:xfrm flipH="1">
              <a:off x="2202071" y="5459551"/>
              <a:ext cx="62112" cy="4177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stCxn id="21" idx="2"/>
              <a:endCxn id="30" idx="0"/>
            </p:cNvCxnSpPr>
            <p:nvPr/>
          </p:nvCxnSpPr>
          <p:spPr>
            <a:xfrm>
              <a:off x="2264183" y="5459551"/>
              <a:ext cx="840389" cy="4177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26" idx="3"/>
              <a:endCxn id="26" idx="5"/>
            </p:cNvCxnSpPr>
            <p:nvPr/>
          </p:nvCxnSpPr>
          <p:spPr>
            <a:xfrm>
              <a:off x="4986193" y="6246048"/>
              <a:ext cx="5724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24" idx="3"/>
              <a:endCxn id="24" idx="5"/>
            </p:cNvCxnSpPr>
            <p:nvPr/>
          </p:nvCxnSpPr>
          <p:spPr>
            <a:xfrm>
              <a:off x="1018149" y="6246048"/>
              <a:ext cx="5724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타원 5"/>
          <p:cNvSpPr/>
          <p:nvPr/>
        </p:nvSpPr>
        <p:spPr>
          <a:xfrm>
            <a:off x="4406925" y="5453162"/>
            <a:ext cx="1013254" cy="444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 smtClean="0">
                <a:solidFill>
                  <a:schemeClr val="tx1"/>
                </a:solidFill>
              </a:rPr>
              <a:t>고객번호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547042" y="5438706"/>
            <a:ext cx="1013254" cy="444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 smtClean="0">
                <a:solidFill>
                  <a:schemeClr val="tx1"/>
                </a:solidFill>
              </a:rPr>
              <a:t>주번번호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946632" y="5871609"/>
            <a:ext cx="1013254" cy="444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tx1"/>
                </a:solidFill>
              </a:rPr>
              <a:t>포인트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49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데이터베이스 설계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정보처리 기사</a:t>
            </a:r>
            <a:r>
              <a:rPr lang="en-US" altLang="ko-KR"/>
              <a:t>/</a:t>
            </a:r>
            <a:r>
              <a:rPr lang="ko-KR" altLang="en-US"/>
              <a:t>산업기사 필기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514C-6AC8-407C-8836-9462F6C8A56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1113756" y="1810229"/>
            <a:ext cx="10058400" cy="4023360"/>
          </a:xfrm>
        </p:spPr>
        <p:txBody>
          <a:bodyPr>
            <a:normAutofit/>
          </a:bodyPr>
          <a:lstStyle/>
          <a:p>
            <a:r>
              <a:rPr lang="ko-KR" altLang="en-US" sz="1600" u="sng" dirty="0">
                <a:uFill>
                  <a:solidFill>
                    <a:srgbClr val="FF0000"/>
                  </a:solidFill>
                </a:uFill>
              </a:rPr>
              <a:t>데이터베이스 설계 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데이터베이스의 스키마를 정의하고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이에 따라 </a:t>
            </a:r>
            <a:r>
              <a:rPr lang="en-US" altLang="ko-KR" sz="1600" dirty="0"/>
              <a:t>DB</a:t>
            </a:r>
            <a:r>
              <a:rPr lang="ko-KR" altLang="en-US" sz="1600" dirty="0"/>
              <a:t>를 구현하기 위한 전반적인 과정</a:t>
            </a: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303107815"/>
              </p:ext>
            </p:extLst>
          </p:nvPr>
        </p:nvGraphicFramePr>
        <p:xfrm>
          <a:off x="1047715" y="2310580"/>
          <a:ext cx="2667019" cy="3921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3428981" y="3239274"/>
            <a:ext cx="572563" cy="1358910"/>
            <a:chOff x="3071802" y="3143248"/>
            <a:chExt cx="429422" cy="1358910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3071802" y="3143248"/>
              <a:ext cx="428628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071802" y="4500570"/>
              <a:ext cx="428628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5400000">
              <a:off x="2821769" y="3821909"/>
              <a:ext cx="1357322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모서리가 둥근 직사각형 13"/>
          <p:cNvSpPr/>
          <p:nvPr/>
        </p:nvSpPr>
        <p:spPr>
          <a:xfrm>
            <a:off x="3809984" y="2239142"/>
            <a:ext cx="8001013" cy="64294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1400" b="1" dirty="0"/>
              <a:t> 사용자가 무엇에 대한 정보를 필요로 하는지 분석하는 과정</a:t>
            </a:r>
            <a:r>
              <a:rPr lang="en-US" altLang="ko-KR" sz="1400" b="1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400" b="1" dirty="0"/>
              <a:t> 실제로 만들어야 할 </a:t>
            </a:r>
            <a:r>
              <a:rPr lang="en-US" altLang="ko-KR" sz="1400" b="1" dirty="0"/>
              <a:t>DB</a:t>
            </a:r>
            <a:r>
              <a:rPr lang="ko-KR" altLang="en-US" sz="1400" b="1" dirty="0"/>
              <a:t>를 정의하고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요구조건에 따라 명세서를 작성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90987" y="3024960"/>
            <a:ext cx="7334301" cy="64294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</a:rPr>
              <a:t> 개념적 설계 </a:t>
            </a:r>
            <a:r>
              <a:rPr lang="en-US" altLang="ko-KR" sz="1400" b="1" dirty="0">
                <a:solidFill>
                  <a:schemeClr val="tx1"/>
                </a:solidFill>
              </a:rPr>
              <a:t>: DB</a:t>
            </a:r>
            <a:r>
              <a:rPr lang="ko-KR" altLang="en-US" sz="1400" b="1" dirty="0">
                <a:solidFill>
                  <a:schemeClr val="tx1"/>
                </a:solidFill>
              </a:rPr>
              <a:t>의 구성요소를 결정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수행할 작업과 관계를 설계</a:t>
            </a:r>
            <a:r>
              <a:rPr lang="en-US" altLang="ko-KR" sz="1400" b="1" dirty="0">
                <a:solidFill>
                  <a:schemeClr val="tx1"/>
                </a:solidFill>
              </a:rPr>
              <a:t>.  E-R</a:t>
            </a:r>
            <a:r>
              <a:rPr lang="ko-KR" altLang="en-US" sz="1400" b="1" dirty="0">
                <a:solidFill>
                  <a:schemeClr val="tx1"/>
                </a:solidFill>
              </a:rPr>
              <a:t>모델 이용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190987" y="3739340"/>
            <a:ext cx="7334301" cy="64294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</a:rPr>
              <a:t> 논리적 설계 </a:t>
            </a:r>
            <a:r>
              <a:rPr lang="en-US" altLang="ko-KR" sz="1400" b="1" dirty="0">
                <a:solidFill>
                  <a:schemeClr val="tx1"/>
                </a:solidFill>
              </a:rPr>
              <a:t>: </a:t>
            </a:r>
            <a:r>
              <a:rPr lang="ko-KR" altLang="en-US" sz="1400" b="1" dirty="0">
                <a:solidFill>
                  <a:schemeClr val="tx1"/>
                </a:solidFill>
              </a:rPr>
              <a:t>개념적 설계에서 만들어진 구조를 논리적을 구현 가능한 모델로 변환하는 단계</a:t>
            </a:r>
            <a:r>
              <a:rPr lang="en-US" altLang="ko-KR" sz="1400" b="1" dirty="0">
                <a:solidFill>
                  <a:schemeClr val="tx1"/>
                </a:solidFill>
              </a:rPr>
              <a:t>. </a:t>
            </a:r>
            <a:r>
              <a:rPr lang="ko-KR" altLang="en-US" sz="1400" b="1" dirty="0">
                <a:solidFill>
                  <a:schemeClr val="tx1"/>
                </a:solidFill>
              </a:rPr>
              <a:t>스키마 정의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190987" y="4453720"/>
            <a:ext cx="7334301" cy="64294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</a:rPr>
              <a:t> 물리적 설계 </a:t>
            </a:r>
            <a:r>
              <a:rPr lang="en-US" altLang="ko-KR" sz="1400" b="1" dirty="0">
                <a:solidFill>
                  <a:schemeClr val="tx1"/>
                </a:solidFill>
              </a:rPr>
              <a:t>: </a:t>
            </a:r>
            <a:r>
              <a:rPr lang="ko-KR" altLang="en-US" sz="1400" b="1" dirty="0">
                <a:solidFill>
                  <a:schemeClr val="tx1"/>
                </a:solidFill>
              </a:rPr>
              <a:t>실제 기계가 처리할 수 있도록 내부 저장장치 구조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접근 경로 등 설계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67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관계형</a:t>
            </a:r>
            <a:r>
              <a:rPr lang="ko-KR" altLang="en-US" dirty="0"/>
              <a:t> 데이터베이스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정보처리 기사</a:t>
            </a:r>
            <a:r>
              <a:rPr lang="en-US" altLang="ko-KR"/>
              <a:t>/</a:t>
            </a:r>
            <a:r>
              <a:rPr lang="ko-KR" altLang="en-US"/>
              <a:t>산업기사 필기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601363" y="4207143"/>
            <a:ext cx="10972800" cy="204537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sz="1200" dirty="0" err="1">
                <a:solidFill>
                  <a:srgbClr val="FF0000"/>
                </a:solidFill>
              </a:rPr>
              <a:t>튜플</a:t>
            </a:r>
            <a:r>
              <a:rPr lang="en-US" altLang="ko-KR" sz="1200" dirty="0">
                <a:solidFill>
                  <a:srgbClr val="FF0000"/>
                </a:solidFill>
              </a:rPr>
              <a:t>(Tuple)</a:t>
            </a:r>
            <a:r>
              <a:rPr lang="en-US" altLang="ko-KR" sz="1200" dirty="0"/>
              <a:t> : </a:t>
            </a:r>
            <a:r>
              <a:rPr lang="ko-KR" altLang="en-US" sz="1200" dirty="0" err="1"/>
              <a:t>릴레이션을</a:t>
            </a:r>
            <a:r>
              <a:rPr lang="ko-KR" altLang="en-US" sz="1200" dirty="0"/>
              <a:t> 구성하는 각 행</a:t>
            </a:r>
            <a:r>
              <a:rPr lang="en-US" altLang="ko-KR" sz="1200" dirty="0"/>
              <a:t>(</a:t>
            </a:r>
            <a:r>
              <a:rPr lang="ko-KR" altLang="en-US" sz="1200" dirty="0"/>
              <a:t>레코드</a:t>
            </a:r>
            <a:r>
              <a:rPr lang="en-US" altLang="ko-KR" sz="1200" dirty="0"/>
              <a:t>) , </a:t>
            </a:r>
            <a:r>
              <a:rPr lang="ko-KR" altLang="en-US" sz="1200" dirty="0"/>
              <a:t>속성의 모임</a:t>
            </a:r>
            <a:endParaRPr lang="en-US" altLang="ko-KR" sz="1200" dirty="0"/>
          </a:p>
          <a:p>
            <a:pPr lvl="1">
              <a:lnSpc>
                <a:spcPct val="160000"/>
              </a:lnSpc>
            </a:pPr>
            <a:r>
              <a:rPr lang="ko-KR" altLang="en-US" sz="1100" dirty="0" err="1"/>
              <a:t>튜플의</a:t>
            </a:r>
            <a:r>
              <a:rPr lang="ko-KR" altLang="en-US" sz="1100" dirty="0"/>
              <a:t> 수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카디널리티</a:t>
            </a:r>
            <a:r>
              <a:rPr lang="en-US" altLang="ko-KR" sz="1100" dirty="0"/>
              <a:t>(Cardinality)  </a:t>
            </a:r>
            <a:r>
              <a:rPr lang="ko-KR" altLang="en-US" sz="1100" dirty="0"/>
              <a:t>또는 기수라고도 함</a:t>
            </a:r>
            <a:endParaRPr lang="en-US" altLang="ko-KR" sz="1100" dirty="0"/>
          </a:p>
          <a:p>
            <a:pPr>
              <a:lnSpc>
                <a:spcPct val="160000"/>
              </a:lnSpc>
            </a:pPr>
            <a:r>
              <a:rPr lang="ko-KR" altLang="en-US" sz="1200" dirty="0">
                <a:solidFill>
                  <a:srgbClr val="FF0000"/>
                </a:solidFill>
              </a:rPr>
              <a:t>속성</a:t>
            </a:r>
            <a:r>
              <a:rPr lang="en-US" altLang="ko-KR" sz="1200" dirty="0">
                <a:solidFill>
                  <a:srgbClr val="FF0000"/>
                </a:solidFill>
              </a:rPr>
              <a:t>(Attribute) </a:t>
            </a:r>
            <a:r>
              <a:rPr lang="en-US" altLang="ko-KR" sz="1200" dirty="0"/>
              <a:t>: DB</a:t>
            </a:r>
            <a:r>
              <a:rPr lang="ko-KR" altLang="en-US" sz="1200" dirty="0"/>
              <a:t>를 구성하는 가장 작은 논리적 단위</a:t>
            </a:r>
            <a:r>
              <a:rPr lang="en-US" altLang="ko-KR" sz="1200" dirty="0"/>
              <a:t>(</a:t>
            </a:r>
            <a:r>
              <a:rPr lang="ko-KR" altLang="en-US" sz="1200" dirty="0"/>
              <a:t>필드</a:t>
            </a:r>
            <a:r>
              <a:rPr lang="en-US" altLang="ko-KR" sz="1200" dirty="0"/>
              <a:t>), </a:t>
            </a:r>
            <a:r>
              <a:rPr lang="ko-KR" altLang="en-US" sz="1200" dirty="0"/>
              <a:t>개체의</a:t>
            </a:r>
            <a:r>
              <a:rPr lang="en-US" altLang="ko-KR" sz="1200" dirty="0"/>
              <a:t> </a:t>
            </a:r>
            <a:r>
              <a:rPr lang="ko-KR" altLang="en-US" sz="1200" dirty="0"/>
              <a:t>특성</a:t>
            </a:r>
            <a:endParaRPr lang="en-US" altLang="ko-KR" sz="1200" dirty="0"/>
          </a:p>
          <a:p>
            <a:pPr lvl="1">
              <a:lnSpc>
                <a:spcPct val="160000"/>
              </a:lnSpc>
            </a:pPr>
            <a:r>
              <a:rPr lang="ko-KR" altLang="en-US" sz="1100" dirty="0"/>
              <a:t>속성의 수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디그리</a:t>
            </a:r>
            <a:r>
              <a:rPr lang="en-US" altLang="ko-KR" sz="1100" dirty="0"/>
              <a:t>(Degree) </a:t>
            </a:r>
            <a:r>
              <a:rPr lang="ko-KR" altLang="en-US" sz="1100" dirty="0"/>
              <a:t>또는</a:t>
            </a:r>
            <a:r>
              <a:rPr lang="en-US" altLang="ko-KR" sz="1100" dirty="0"/>
              <a:t> </a:t>
            </a:r>
            <a:r>
              <a:rPr lang="ko-KR" altLang="en-US" sz="1100" dirty="0"/>
              <a:t>차수라고도 함</a:t>
            </a:r>
            <a:endParaRPr lang="en-US" altLang="ko-KR" sz="1100" dirty="0"/>
          </a:p>
          <a:p>
            <a:pPr>
              <a:lnSpc>
                <a:spcPct val="160000"/>
              </a:lnSpc>
            </a:pPr>
            <a:r>
              <a:rPr lang="ko-KR" altLang="en-US" sz="1200" dirty="0">
                <a:solidFill>
                  <a:srgbClr val="FF0000"/>
                </a:solidFill>
              </a:rPr>
              <a:t>도메인</a:t>
            </a:r>
            <a:r>
              <a:rPr lang="en-US" altLang="ko-KR" sz="1200" dirty="0">
                <a:solidFill>
                  <a:srgbClr val="FF0000"/>
                </a:solidFill>
              </a:rPr>
              <a:t>(Domain) </a:t>
            </a:r>
            <a:r>
              <a:rPr lang="en-US" altLang="ko-KR" sz="1200" dirty="0"/>
              <a:t>: </a:t>
            </a:r>
            <a:r>
              <a:rPr lang="ko-KR" altLang="en-US" sz="1200" dirty="0"/>
              <a:t>하나의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어트리뷰트가</a:t>
            </a:r>
            <a:r>
              <a:rPr lang="ko-KR" altLang="en-US" sz="1200" dirty="0"/>
              <a:t> 취할 수 있는 모든 원자 값들의 집합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591818"/>
              </p:ext>
            </p:extLst>
          </p:nvPr>
        </p:nvGraphicFramePr>
        <p:xfrm>
          <a:off x="2915322" y="2487764"/>
          <a:ext cx="4127511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학과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영문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신사임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국문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2013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감강찬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정보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2014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이율곡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정보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 flipH="1">
            <a:off x="7234853" y="2631780"/>
            <a:ext cx="38404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18896" y="2458421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릴레이션</a:t>
            </a:r>
            <a:r>
              <a:rPr lang="ko-KR" altLang="en-US" sz="1400" b="1" dirty="0"/>
              <a:t> 스키마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7234854" y="2919812"/>
            <a:ext cx="192021" cy="100811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618897" y="326997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릴레이션</a:t>
            </a:r>
            <a:endParaRPr lang="en-US" altLang="ko-KR" sz="1400" b="1" dirty="0"/>
          </a:p>
          <a:p>
            <a:r>
              <a:rPr lang="ko-KR" altLang="en-US" sz="1400" b="1" dirty="0" err="1"/>
              <a:t>인스턴스</a:t>
            </a:r>
            <a:endParaRPr lang="en-US" altLang="ko-KR" sz="1400" b="1" dirty="0"/>
          </a:p>
        </p:txBody>
      </p:sp>
      <p:sp>
        <p:nvSpPr>
          <p:cNvPr id="12" name="오른쪽 중괄호 11"/>
          <p:cNvSpPr/>
          <p:nvPr/>
        </p:nvSpPr>
        <p:spPr>
          <a:xfrm rot="16200000">
            <a:off x="4906595" y="591554"/>
            <a:ext cx="144016" cy="336037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022075" y="1831780"/>
            <a:ext cx="1333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속성</a:t>
            </a:r>
            <a:r>
              <a:rPr lang="en-US" altLang="ko-KR" sz="1400" b="1" dirty="0"/>
              <a:t>(Attribute)</a:t>
            </a:r>
            <a:endParaRPr lang="ko-KR" altLang="en-US" sz="1400" b="1" dirty="0"/>
          </a:p>
        </p:txBody>
      </p:sp>
      <p:sp>
        <p:nvSpPr>
          <p:cNvPr id="14" name="왼쪽 중괄호 13"/>
          <p:cNvSpPr/>
          <p:nvPr/>
        </p:nvSpPr>
        <p:spPr>
          <a:xfrm>
            <a:off x="2626342" y="2919812"/>
            <a:ext cx="192021" cy="100811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07435" y="3276886"/>
            <a:ext cx="1061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튜플</a:t>
            </a:r>
            <a:r>
              <a:rPr lang="en-US" altLang="ko-KR" sz="1400" b="1" dirty="0"/>
              <a:t>(Tuple)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47485" y="1986268"/>
            <a:ext cx="1301959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/>
              <a:t>학생</a:t>
            </a:r>
            <a:r>
              <a:rPr lang="en-US" altLang="ko-KR" sz="1400" b="1" dirty="0"/>
              <a:t> </a:t>
            </a:r>
            <a:r>
              <a:rPr lang="ko-KR" altLang="en-US" sz="1400" b="1" dirty="0" err="1"/>
              <a:t>릴레이션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24284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추억">
  <a:themeElements>
    <a:clrScheme name="대장간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3875</TotalTime>
  <Words>1693</Words>
  <Application>Microsoft Office PowerPoint</Application>
  <PresentationFormat>와이드스크린</PresentationFormat>
  <Paragraphs>476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Arial</vt:lpstr>
      <vt:lpstr>Calibri</vt:lpstr>
      <vt:lpstr>Calibri Light</vt:lpstr>
      <vt:lpstr>Wingdings 2</vt:lpstr>
      <vt:lpstr>HDOfficeLightV0</vt:lpstr>
      <vt:lpstr>추억</vt:lpstr>
      <vt:lpstr> 웹 자바(JAVA)개발자</vt:lpstr>
      <vt:lpstr>1. DBMS</vt:lpstr>
      <vt:lpstr>1. DBMS</vt:lpstr>
      <vt:lpstr>2. DBMS</vt:lpstr>
      <vt:lpstr>3. DB구조 - 스키마</vt:lpstr>
      <vt:lpstr>4. 데이터 모델 정의와 종류</vt:lpstr>
      <vt:lpstr>5. E-R 모델</vt:lpstr>
      <vt:lpstr>6. 데이터베이스 설계</vt:lpstr>
      <vt:lpstr>1. 관계형 데이터베이스</vt:lpstr>
      <vt:lpstr>2. 관계형 데이터베이스의 제약 조건</vt:lpstr>
      <vt:lpstr>2. 관계형 데이터베이스의 제약 조건</vt:lpstr>
      <vt:lpstr>3. SQL(Structured Query Language)</vt:lpstr>
      <vt:lpstr>4. SQL - DDL : CREATE</vt:lpstr>
      <vt:lpstr>5. SQL - DDL : VIEW</vt:lpstr>
      <vt:lpstr>6. SQL - DDL : DROP</vt:lpstr>
      <vt:lpstr>7. SQL - DDL : ALTER</vt:lpstr>
      <vt:lpstr>8. SQL – DML : SELECT</vt:lpstr>
      <vt:lpstr>9. SQL – DML : SELECT</vt:lpstr>
      <vt:lpstr>10. SQL – DML : INSERT, UPDATE, DELETE</vt:lpstr>
      <vt:lpstr>11. 뷰(View)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[스마트웹&amp;콘텐츠개발]  스마트 웹 자바(JAVA)개발자</dc:title>
  <dc:creator>오 미란</dc:creator>
  <cp:lastModifiedBy>EZEN-217T</cp:lastModifiedBy>
  <cp:revision>110</cp:revision>
  <dcterms:created xsi:type="dcterms:W3CDTF">2021-01-13T01:43:05Z</dcterms:created>
  <dcterms:modified xsi:type="dcterms:W3CDTF">2023-03-23T00:45:59Z</dcterms:modified>
</cp:coreProperties>
</file>