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0T02:49:40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0,'-25'1,"0"1,0 2,0 0,0 1,1 1,-40 17,8 2,-83 49,133-70,0 0,1 1,-1-1,1 1,0 0,0 0,1 1,0-1,0 1,0 0,0 0,1 0,0 1,1-1,-1 1,1 0,0 0,-1 12,2-14,1 0,0 1,0-1,0 0,0 0,1 1,0-1,0 0,1 0,-1 0,1 0,0-1,0 1,1 0,0-1,-1 1,1-1,1 0,-1 0,1 0,-1 0,1-1,0 0,0 0,9 5,3 0,1-1,0 0,0-1,1-1,-1-1,1-1,22 2,-6-3,0-1,65-7,-96 6,-1 0,0-1,0 1,0-1,0 1,0-1,1 0,-1 0,0 0,-1 0,1 0,0 0,0-1,0 1,-1 0,1-1,-1 0,1 1,-1-1,0 0,1 0,-1 0,0 0,0 0,1-4,0-1,-1-1,1 0,-1 0,-1 0,0-14,-1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0T02:49:42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1,'-9'6,"0"0,-1 0,0-1,0-1,0 1,-21 4,7 0,-6 2,6-3,-1 1,2 1,0 1,-22 14,39-21,1 0,0 0,0 0,0 0,0 1,1 0,-1 0,1 0,1 0,-1 1,1 0,0-1,0 1,1 0,-1 1,2-1,-1 0,0 1,1-1,0 0,1 8,0-10,1 1,0-1,0 1,1-1,-1 1,1-1,0 0,0 0,1 0,-1 0,1 0,0-1,0 1,0-1,0 0,0 0,1 0,0 0,-1 0,8 3,11 7,1-1,33 13,-42-19,-5-3,0 0,0 0,0-1,1 0,-1 0,1-1,0-1,-1 1,1-2,-1 1,1-1,0-1,13-3,-20 4,1 0,0-1,-1 1,1-1,-1 0,0 0,0 0,1 0,-1 0,-1-1,1 0,0 1,-1-1,1 0,-1 0,0 0,0-1,0 1,0 0,0-1,-1 0,0 1,0-1,0 0,0 1,0-1,-1 0,0 0,0 0,0 0,0 1,0-1,-1 0,0 0,-1-5,1 4,-1 1,1 0,-1 0,0 1,0-1,0 0,0 1,-1-1,1 1,-1-1,0 1,0 0,0 1,-1-1,1 0,-1 1,1 0,-1-1,0 2,0-1,0 0,-4-1,-6-1,0 1,1 0,-1 1,0 0,-20 1,11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0T02:50:23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452 210,'-6'-8,"-1"0,1 0,1-1,-1 0,-5-14,6 13,0 0,0 1,-13-17,15 23,1 0,-1 1,0-1,-1 1,1-1,0 1,0 0,-1 0,0 0,1 1,-1-1,0 1,0 0,-6-1,4 1,0 0,0 0,0 1,0 0,0 0,0 1,-1-1,1 1,0 1,0-1,0 1,1 0,-1 0,0 1,1-1,-1 1,1 1,0-1,0 1,0 0,1 0,-1 0,1 1,0-1,0 1,1 0,-1 0,1 1,0-1,1 1,-1-1,1 1,0 0,0 0,1 0,-2 12,1-4,0 0,1 1,0-1,3 27,-2-37,1 0,0 0,0 0,0-1,0 1,0 0,1-1,-1 1,1-1,0 1,0-1,1 0,-1 0,1 0,-1 0,1 0,0-1,0 1,0-1,0 1,1-1,6 3,7 1,0 0,1-1,0-1,26 3,-36-6,-1 0,1-1,-1 0,1 0,-1-1,1 0,-1 0,1 0,-1-1,0 0,0-1,0 0,11-5,-14 4,0 0,0 0,0-1,-1 1,0-1,1 1,-2-1,1 0,0 0,-1-1,0 1,-1 0,1-1,-1 1,1-8,1-10,0 0,-2-29,-1 41,0-1,-1 1,-1 0,1 0,-2-1,1 1,-2 0,-5-13,7 19,-1 1,1 0,-1 0,0 0,0 0,0 0,-1 1,1-1,-1 1,0 0,0 0,0 1,0-1,0 1,-1 0,1 0,-1 0,1 0,-1 1,0 0,-7-1,-22-2,0 2,-36 2,55 0,0 1,-1 1,1 1,0 0,0 1,-26 11,35-11,0 0,0 1,0 0,1 0,0 1,0-1,0 1,0 0,1 1,0-1,0 1,1 0,0 0,0 0,-3 12,1 1,0-1,1 1,1 0,-2 35,5-50,0-1,1 1,-1 0,1 0,0-1,0 1,0-1,1 1,-1-1,1 1,0-1,1 0,-1 0,1 0,-1 0,1 0,1 0,-1-1,0 0,1 1,0-1,-1-1,1 1,0 0,1-1,-1 0,0 0,1 0,-1-1,1 1,8 0,13 3,0-2,0-1,0-1,44-4,-34 1,-4 1,-21 2,0-1,1-1,-1 0,0 0,22-6,-30 5,0 1,0-1,1 1,-1-1,-1 0,1 0,0-1,0 1,-1 0,0-1,1 0,-1 1,0-1,0 0,0 0,-1 0,1-1,-1 1,1 0,-1-1,0 1,-1 0,2-7,1-14,-2 0,0-28,-2 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55:55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885 3 24575,'-117'-3'0,"-133"7"0,217 0 0,0 0 0,1 3 0,0 1 0,0 1 0,0 1 0,2 2 0,-54 29 0,70-33 0,1 0 0,0 1 0,0 1 0,1 0 0,1 0 0,0 1 0,0 1 0,1 0 0,0 0 0,1 1 0,0 0 0,1 1 0,1 0 0,0 0 0,1 0 0,1 1 0,0 0 0,-4 23 0,-4 51 0,4 1 0,5-1 0,8 128 0,-3-207 0,1 0 0,0 0 0,1 0 0,0-1 0,0 1 0,1-1 0,0 0 0,1 0 0,0-1 0,0 1 0,11 11 0,9 9 0,50 45 0,-19-22 0,-36-31 0,83 77 0,-91-88 0,1 0 0,0-1 0,1-1 0,0 0 0,0-1 0,28 10 0,5-2 0,-17-5 0,0-1 0,0-1 0,1-1 0,0-2 0,53 2 0,-25-6 0,-35 1 0,1-2 0,-1 0 0,1-2 0,32-7 0,-44 4 0,0-1 0,0 0 0,0-1 0,-1 0 0,0-1 0,-1-1 0,20-19 0,16-9 0,-21 19 0,-1-2 0,-1 0 0,40-44 0,-55 53 0,0-1 0,-1 0 0,-1 0 0,0 0 0,-1-1 0,0 0 0,-1 0 0,0-1 0,-1 1 0,4-29 0,-2-17 0,-4 1 0,-4-64 0,-1 17 0,3 95 0,0 0 0,-1-1 0,-1 1 0,1 0 0,-2 1 0,1-1 0,-1 0 0,-1 1 0,0-1 0,0 1 0,-1 0 0,0 0 0,0 1 0,-1-1 0,0 1 0,-1 1 0,0-1 0,0 1 0,0 0 0,-1 1 0,0-1 0,0 2 0,-1-1 0,-16-7 0,-26-7 0,0-3 0,1-1 0,-67-46 0,-35-25 0,123 77-455,-1 2 0,-35-15 0,42 21-6371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55:59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7699 0 24575,'-12'2'0,"1"0"0,0 0 0,-1 2 0,1-1 0,0 1 0,1 1 0,-1 0 0,1 0 0,-11 9 0,-14 5 0,5-4 0,-92 47 0,-160 56 0,-214 64 0,479-176 0,-344 145 0,100-40 0,-99 24 0,21 13 0,206-85 0,-286 166 0,228-92 0,11-8 0,-134 44 0,-30 19 0,334-186 0,1 0 0,0 1 0,0 0 0,1 0 0,0 1 0,0 0 0,0 0 0,1 1 0,1 0 0,-1 0 0,2 1 0,-1-1 0,1 1 0,1 1 0,0-1 0,-6 22 0,5-12 0,-1 1 0,-1-1 0,0 0 0,-2-1 0,0 1 0,-2-2 0,0 1 0,0-2 0,-2 1 0,0-2 0,-1 0 0,-1 0 0,-20 16 0,-242 181 0,151-121 0,-174 166 0,163-133 0,85-82 0,-88 97 0,15 8 0,-225 283 0,231-271 0,-111 201 0,-271 446 0,251-404 0,178-282 0,-151 252 0,12 7 0,104-154 0,71-142 0,-15 15 0,-7 14 0,57-110 0,0 0 0,0 0 0,0-1 0,-1 1 0,1-1 0,-1 1 0,1-1 0,-1 1 0,0-1 0,0 0 0,-4 4 0,5-6 0,1 0 0,0 0 0,-1 0 0,1 1 0,0-1 0,-1 0 0,1 0 0,0 0 0,0 0 0,-1 0 0,1 0 0,0 0 0,-1 0 0,1-1 0,0 1 0,-1 0 0,1 0 0,0 0 0,0 0 0,-1 0 0,1 0 0,0 0 0,0-1 0,-1 1 0,1 0 0,0 0 0,0 0 0,-1-1 0,1 1 0,0 0 0,0 0 0,0-1 0,0 1 0,-1 0 0,1 0 0,0-1 0,-6-24 0,4-305 76,5 164-1517,-3 140-5385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56:01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24575,'85'3'58,"103"19"0,-107-10-799,121 2 1,-181-14-6086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56:04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2020 274 24575,'-31'1'0,"-47"10"0,-14 0 0,-974 17 0,903-30 0,53-2 0,1 5 0,-135 19 0,117 11 0,251-76 0,140-73 0,-112 47 0,127-57-1365,-257 119-5461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56:0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24575,'6'0'0,"13"-1"0,0 1 0,0 1 0,0 0 0,0 2 0,0 0 0,0 1 0,27 10 0,8 11 0,-2 4 0,0 1 0,49 39 0,50 30 0,-128-85-273,1 0 0,1-2 0,-1-1 0,39 11 0,-37-17-6553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D500-24E8-4B2F-E444-416F54C7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38806-1457-5652-B4AB-2E482E66F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D6B6-32C9-E244-7930-70376A0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3FBB0-140B-8FD6-CF54-C94AC203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566F5-9537-3076-DF9C-B08745F5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50F2-40E7-A563-B9A6-FA6F129D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D9F58-54E6-D747-2D23-AA927FC0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15A7-9820-53B5-4B90-E2BB669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F8CD-C9DD-09EE-FB56-470A6B2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4D230-02E0-0600-70C8-ECA7DE2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2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AB29E-FA99-61FA-EEA3-460F9050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327C3-7727-02BA-1004-E3E2EB1A8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3FCA1-F742-A211-648C-AF06E9D1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4E0D1-ADF2-3CE1-1006-D0591F0D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FA4F-4D7F-4FDA-3800-8B0AE05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6295-DBFF-6CEC-3848-0A9956CD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E08C7-1604-0EB7-AA99-77895525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43F51-82FB-D8AF-4928-853E7D9A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61B5-72A4-CFA6-BF24-DFA9BD90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07D66-1BCD-FCF5-8270-278486F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8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91594-98FA-CA0F-2D5D-213C430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8FB7A-E4B5-6D90-7878-1FE93290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1FDF2-255E-CA81-FBD6-DEC12366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F11D1-9991-A65D-4450-41322B84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EC9E-6D82-50EA-B4F5-86B77389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E110-DD67-5137-89C8-36BD0F3F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AE49D-3B56-EAAB-F095-A5090593D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6ED25-0E6B-6392-0E16-C956F8676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FFE1-8F9C-AA18-F674-38696A1B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1489D-F8B3-3A1E-CFCF-89CF300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F5277-579E-DFC8-7800-81DB3B1C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77009-0F1B-3089-0EBC-6BE18A1C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7AEE4-91DE-937B-1981-541EF73C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D1213-6C36-8B7F-AE4A-F6B40674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A1883-87ED-92D6-E0B1-78015320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90FAB-1CB8-8F02-DC38-0CDD2A8A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DE11B-124E-4714-8238-544B37ED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4704B-F290-FF22-4C04-8E2DFA9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50DCC-118F-AE17-F5E3-7867DD84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C9AC7-0746-251A-2865-DCB56FB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235B9-BF70-722B-ACC0-3E01AC38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27A0F-79E8-10C3-54E1-4D73B2B8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7E9CB-C531-3FBB-0C52-1D606D5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A3125-90C1-E52D-2BF6-61E46BBE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B22ED3-A377-8590-21E4-78C6F8BC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7B592-366D-7838-B02B-831FB64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3B11-066B-3A60-B000-9A75C41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5E9CF-9A63-6232-E9ED-33C954AD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ACB15-3996-C988-83A9-E0528CE1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20B3E-BC37-7578-A58B-F29D3BF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E151A-3A20-B361-D293-F75D0FE4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7969C-04FF-593E-CCB1-EAF9438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C993-E40D-1FDE-A7EF-431AF1C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5473B-6ED6-312B-E045-76295814A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5227D-D4EC-F1EC-AD36-5ACEB3E7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A9CAC-4257-D007-2A55-16BDB1EF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42DBB-DBD1-5D08-9914-DD898C7E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F27B5-0659-9968-ACC6-918341AE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EE283A-7632-1B5D-46DF-AD2CBE6B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38606-556A-1803-D378-D7D866D9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FBBE2-3C69-512C-81A6-76856B55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AB94-363B-4827-814F-0967B2AD2C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3668C-C898-B939-DF3D-407622D2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61AEA-F572-3BC0-9714-CE588C2C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D894-88DA-4954-8067-CAC3EAE7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DFB66-D45A-B918-B37D-994731E3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게시판만들기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F1B76-7793-02C9-BC45-0A4B73A41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11B60-4DDD-3667-80BA-05FD88D26443}"/>
              </a:ext>
            </a:extLst>
          </p:cNvPr>
          <p:cNvSpPr txBox="1"/>
          <p:nvPr/>
        </p:nvSpPr>
        <p:spPr>
          <a:xfrm>
            <a:off x="362138" y="280657"/>
            <a:ext cx="2531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Board Home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374D1C-06D1-E9C5-E28D-FD9DE0972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68021"/>
              </p:ext>
            </p:extLst>
          </p:nvPr>
        </p:nvGraphicFramePr>
        <p:xfrm>
          <a:off x="8296997" y="5034411"/>
          <a:ext cx="2954784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92">
                  <a:extLst>
                    <a:ext uri="{9D8B030D-6E8A-4147-A177-3AD203B41FA5}">
                      <a16:colId xmlns:a16="http://schemas.microsoft.com/office/drawing/2014/main" val="3236985109"/>
                    </a:ext>
                  </a:extLst>
                </a:gridCol>
                <a:gridCol w="1477392">
                  <a:extLst>
                    <a:ext uri="{9D8B030D-6E8A-4147-A177-3AD203B41FA5}">
                      <a16:colId xmlns:a16="http://schemas.microsoft.com/office/drawing/2014/main" val="3957898345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7854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233182-3E2C-1FF4-E3CE-16EB6102E4BA}"/>
              </a:ext>
            </a:extLst>
          </p:cNvPr>
          <p:cNvSpPr txBox="1"/>
          <p:nvPr/>
        </p:nvSpPr>
        <p:spPr>
          <a:xfrm>
            <a:off x="2479139" y="2225642"/>
            <a:ext cx="702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My First React Board Page!!!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98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953E3-5908-522E-7F6B-1C33C87372EB}"/>
              </a:ext>
            </a:extLst>
          </p:cNvPr>
          <p:cNvSpPr txBox="1"/>
          <p:nvPr/>
        </p:nvSpPr>
        <p:spPr>
          <a:xfrm>
            <a:off x="362138" y="280657"/>
            <a:ext cx="202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Board List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6ACFDF-2775-7507-CBD1-E796E2BA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05145"/>
              </p:ext>
            </p:extLst>
          </p:nvPr>
        </p:nvGraphicFramePr>
        <p:xfrm>
          <a:off x="2167801" y="1308142"/>
          <a:ext cx="7167124" cy="405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81">
                  <a:extLst>
                    <a:ext uri="{9D8B030D-6E8A-4147-A177-3AD203B41FA5}">
                      <a16:colId xmlns:a16="http://schemas.microsoft.com/office/drawing/2014/main" val="2787316622"/>
                    </a:ext>
                  </a:extLst>
                </a:gridCol>
                <a:gridCol w="1791781">
                  <a:extLst>
                    <a:ext uri="{9D8B030D-6E8A-4147-A177-3AD203B41FA5}">
                      <a16:colId xmlns:a16="http://schemas.microsoft.com/office/drawing/2014/main" val="1673474365"/>
                    </a:ext>
                  </a:extLst>
                </a:gridCol>
                <a:gridCol w="1791781">
                  <a:extLst>
                    <a:ext uri="{9D8B030D-6E8A-4147-A177-3AD203B41FA5}">
                      <a16:colId xmlns:a16="http://schemas.microsoft.com/office/drawing/2014/main" val="1306589469"/>
                    </a:ext>
                  </a:extLst>
                </a:gridCol>
                <a:gridCol w="1791781">
                  <a:extLst>
                    <a:ext uri="{9D8B030D-6E8A-4147-A177-3AD203B41FA5}">
                      <a16:colId xmlns:a16="http://schemas.microsoft.com/office/drawing/2014/main" val="957680142"/>
                    </a:ext>
                  </a:extLst>
                </a:gridCol>
              </a:tblGrid>
              <a:tr h="810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07719"/>
                  </a:ext>
                </a:extLst>
              </a:tr>
              <a:tr h="8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reg_date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35611"/>
                  </a:ext>
                </a:extLst>
              </a:tr>
              <a:tr h="8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rgbClr val="FF0000"/>
                          </a:solidFill>
                        </a:rPr>
                        <a:t>react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24-09-10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28580"/>
                  </a:ext>
                </a:extLst>
              </a:tr>
              <a:tr h="8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err="1">
                          <a:solidFill>
                            <a:srgbClr val="FF0000"/>
                          </a:solidFill>
                        </a:rPr>
                        <a:t>ㄴㄴㄴ</a:t>
                      </a:r>
                      <a:endParaRPr lang="ko-KR" alt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164263"/>
                  </a:ext>
                </a:extLst>
              </a:tr>
              <a:tr h="810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3209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F4BC60-9C8A-9E46-CFEA-7095F9775E1D}"/>
                  </a:ext>
                </a:extLst>
              </p14:cNvPr>
              <p14:cNvContentPartPr/>
              <p14:nvPr/>
            </p14:nvContentPartPr>
            <p14:xfrm>
              <a:off x="2948183" y="3231945"/>
              <a:ext cx="174960" cy="156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F4BC60-9C8A-9E46-CFEA-7095F9775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4543" y="3123945"/>
                <a:ext cx="2826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DBE1826-795C-4B79-46A4-764111F9C867}"/>
                  </a:ext>
                </a:extLst>
              </p14:cNvPr>
              <p14:cNvContentPartPr/>
              <p14:nvPr/>
            </p14:nvContentPartPr>
            <p14:xfrm>
              <a:off x="3022343" y="3983265"/>
              <a:ext cx="138600" cy="146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DBE1826-795C-4B79-46A4-764111F9C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703" y="3875625"/>
                <a:ext cx="246240" cy="3618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6641CB-1817-2801-207E-DDCDF7748297}"/>
              </a:ext>
            </a:extLst>
          </p:cNvPr>
          <p:cNvCxnSpPr/>
          <p:nvPr/>
        </p:nvCxnSpPr>
        <p:spPr>
          <a:xfrm>
            <a:off x="3422210" y="3388545"/>
            <a:ext cx="72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50BD10-447E-1ADA-9E32-89E7B3FFFD51}"/>
              </a:ext>
            </a:extLst>
          </p:cNvPr>
          <p:cNvCxnSpPr/>
          <p:nvPr/>
        </p:nvCxnSpPr>
        <p:spPr>
          <a:xfrm>
            <a:off x="3458424" y="4129425"/>
            <a:ext cx="72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664DB0-60F2-2CA1-BD3B-2A6D06B6D423}"/>
              </a:ext>
            </a:extLst>
          </p:cNvPr>
          <p:cNvSpPr/>
          <p:nvPr/>
        </p:nvSpPr>
        <p:spPr>
          <a:xfrm>
            <a:off x="7435912" y="5549858"/>
            <a:ext cx="1982709" cy="6699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402551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D0157-BA0A-9819-E882-9F2E2553B342}"/>
              </a:ext>
            </a:extLst>
          </p:cNvPr>
          <p:cNvSpPr txBox="1"/>
          <p:nvPr/>
        </p:nvSpPr>
        <p:spPr>
          <a:xfrm>
            <a:off x="362138" y="280657"/>
            <a:ext cx="51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Board Detail Page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040647-F00F-2A52-D94D-43915BB6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20284"/>
              </p:ext>
            </p:extLst>
          </p:nvPr>
        </p:nvGraphicFramePr>
        <p:xfrm>
          <a:off x="2032000" y="1697441"/>
          <a:ext cx="8128000" cy="242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65352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7299664"/>
                    </a:ext>
                  </a:extLst>
                </a:gridCol>
              </a:tblGrid>
              <a:tr h="48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28999"/>
                  </a:ext>
                </a:extLst>
              </a:tr>
              <a:tr h="48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React </a:t>
                      </a:r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148635"/>
                  </a:ext>
                </a:extLst>
              </a:tr>
              <a:tr h="48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21470"/>
                  </a:ext>
                </a:extLst>
              </a:tr>
              <a:tr h="48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reg_date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24-09-10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83174"/>
                  </a:ext>
                </a:extLst>
              </a:tr>
              <a:tr h="48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34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AF72545-CB57-0298-7772-758E86B919D1}"/>
              </a:ext>
            </a:extLst>
          </p:cNvPr>
          <p:cNvGrpSpPr/>
          <p:nvPr/>
        </p:nvGrpSpPr>
        <p:grpSpPr>
          <a:xfrm>
            <a:off x="3135517" y="4535795"/>
            <a:ext cx="5920966" cy="669956"/>
            <a:chOff x="3567065" y="5694630"/>
            <a:chExt cx="5920966" cy="6699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9E438C8-FC9D-87FB-610B-FF124B21F15F}"/>
                </a:ext>
              </a:extLst>
            </p:cNvPr>
            <p:cNvSpPr/>
            <p:nvPr/>
          </p:nvSpPr>
          <p:spPr>
            <a:xfrm>
              <a:off x="3567065" y="5694630"/>
              <a:ext cx="1982709" cy="669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8951B0-447D-7370-D5AE-45B5A84A4742}"/>
                </a:ext>
              </a:extLst>
            </p:cNvPr>
            <p:cNvSpPr/>
            <p:nvPr/>
          </p:nvSpPr>
          <p:spPr>
            <a:xfrm>
              <a:off x="7505322" y="5694630"/>
              <a:ext cx="1982709" cy="669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6BAF042-2F0E-221B-3DF0-96572CC44514}"/>
                  </a:ext>
                </a:extLst>
              </p14:cNvPr>
              <p14:cNvContentPartPr/>
              <p14:nvPr/>
            </p14:nvContentPartPr>
            <p14:xfrm>
              <a:off x="8030303" y="1843425"/>
              <a:ext cx="173880" cy="141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6BAF042-2F0E-221B-3DF0-96572CC44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6303" y="1735785"/>
                <a:ext cx="2815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55292D3-A1F1-343C-569F-59C756ADD21A}"/>
                  </a:ext>
                </a:extLst>
              </p14:cNvPr>
              <p14:cNvContentPartPr/>
              <p14:nvPr/>
            </p14:nvContentPartPr>
            <p14:xfrm>
              <a:off x="7865783" y="1619505"/>
              <a:ext cx="483480" cy="4921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55292D3-A1F1-343C-569F-59C756ADD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9663" y="1613385"/>
                <a:ext cx="4957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4D0E60-F645-4FF0-3D2F-CC46D6B9663A}"/>
              </a:ext>
            </a:extLst>
          </p:cNvPr>
          <p:cNvGrpSpPr/>
          <p:nvPr/>
        </p:nvGrpSpPr>
        <p:grpSpPr>
          <a:xfrm>
            <a:off x="5032223" y="1928385"/>
            <a:ext cx="2771640" cy="2517120"/>
            <a:chOff x="5032223" y="1928385"/>
            <a:chExt cx="2771640" cy="25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3D0820B-C4A9-01F7-B0A5-546D53BFB34C}"/>
                    </a:ext>
                  </a:extLst>
                </p14:cNvPr>
                <p14:cNvContentPartPr/>
                <p14:nvPr/>
              </p14:nvContentPartPr>
              <p14:xfrm>
                <a:off x="5032223" y="1928385"/>
                <a:ext cx="2771640" cy="2508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3D0820B-C4A9-01F7-B0A5-546D53BFB3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6103" y="1922265"/>
                  <a:ext cx="2783880" cy="25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8E582D3-4701-854E-F4F4-D6A3EA3469A8}"/>
                    </a:ext>
                  </a:extLst>
                </p14:cNvPr>
                <p14:cNvContentPartPr/>
                <p14:nvPr/>
              </p14:nvContentPartPr>
              <p14:xfrm>
                <a:off x="5069663" y="4426785"/>
                <a:ext cx="208080" cy="18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8E582D3-4701-854E-F4F4-D6A3EA3469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3543" y="4420665"/>
                  <a:ext cx="2203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D17459-8F48-FB53-CD78-39CD2D469F20}"/>
              </a:ext>
            </a:extLst>
          </p:cNvPr>
          <p:cNvGrpSpPr/>
          <p:nvPr/>
        </p:nvGrpSpPr>
        <p:grpSpPr>
          <a:xfrm>
            <a:off x="2552903" y="4790025"/>
            <a:ext cx="742680" cy="308160"/>
            <a:chOff x="2552903" y="4790025"/>
            <a:chExt cx="7426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8DDBFC0-014E-AD04-1BDD-4B3DF13D4D7E}"/>
                    </a:ext>
                  </a:extLst>
                </p14:cNvPr>
                <p14:cNvContentPartPr/>
                <p14:nvPr/>
              </p14:nvContentPartPr>
              <p14:xfrm>
                <a:off x="2568023" y="4790025"/>
                <a:ext cx="727560" cy="133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8DDBFC0-014E-AD04-1BDD-4B3DF13D4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1903" y="4783905"/>
                  <a:ext cx="739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0FE0DD-A290-A8D6-5EB7-A2BCFD2E2EFD}"/>
                    </a:ext>
                  </a:extLst>
                </p14:cNvPr>
                <p14:cNvContentPartPr/>
                <p14:nvPr/>
              </p14:nvContentPartPr>
              <p14:xfrm>
                <a:off x="2552903" y="4969665"/>
                <a:ext cx="280800" cy="128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0FE0DD-A290-A8D6-5EB7-A2BCFD2E2E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6783" y="4963545"/>
                  <a:ext cx="29304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23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A637E-03D9-D3A0-6CDD-12D5AF0ABBCA}"/>
              </a:ext>
            </a:extLst>
          </p:cNvPr>
          <p:cNvSpPr txBox="1"/>
          <p:nvPr/>
        </p:nvSpPr>
        <p:spPr>
          <a:xfrm>
            <a:off x="362138" y="280657"/>
            <a:ext cx="51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Board Modify Page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4F810F-A7E1-FFF1-DB65-5FC493AD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07033"/>
              </p:ext>
            </p:extLst>
          </p:nvPr>
        </p:nvGraphicFramePr>
        <p:xfrm>
          <a:off x="362138" y="1615960"/>
          <a:ext cx="6152334" cy="341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167">
                  <a:extLst>
                    <a:ext uri="{9D8B030D-6E8A-4147-A177-3AD203B41FA5}">
                      <a16:colId xmlns:a16="http://schemas.microsoft.com/office/drawing/2014/main" val="1326535249"/>
                    </a:ext>
                  </a:extLst>
                </a:gridCol>
                <a:gridCol w="3076167">
                  <a:extLst>
                    <a:ext uri="{9D8B030D-6E8A-4147-A177-3AD203B41FA5}">
                      <a16:colId xmlns:a16="http://schemas.microsoft.com/office/drawing/2014/main" val="1997299664"/>
                    </a:ext>
                  </a:extLst>
                </a:gridCol>
              </a:tblGrid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28999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148635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21470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reg_date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24-09-10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83174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3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637D67-DF92-1D9F-1A02-A37B91B73210}"/>
              </a:ext>
            </a:extLst>
          </p:cNvPr>
          <p:cNvSpPr txBox="1"/>
          <p:nvPr/>
        </p:nvSpPr>
        <p:spPr>
          <a:xfrm>
            <a:off x="7903676" y="1615960"/>
            <a:ext cx="3362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수정 가능한 부분</a:t>
            </a:r>
            <a:endParaRPr lang="en-US" altLang="ko-KR" sz="2400" dirty="0"/>
          </a:p>
          <a:p>
            <a:r>
              <a:rPr lang="en-US" altLang="ko-KR" sz="2400" dirty="0"/>
              <a:t>title =&gt; </a:t>
            </a:r>
            <a:r>
              <a:rPr lang="ko-KR" altLang="en-US" sz="2400" dirty="0"/>
              <a:t>수정가능</a:t>
            </a:r>
            <a:endParaRPr lang="en-US" altLang="ko-KR" sz="2400" dirty="0"/>
          </a:p>
          <a:p>
            <a:r>
              <a:rPr lang="en-US" altLang="ko-KR" sz="2400" dirty="0"/>
              <a:t>contents =&gt; </a:t>
            </a:r>
            <a:r>
              <a:rPr lang="ko-KR" altLang="en-US" sz="2400" dirty="0"/>
              <a:t>가능</a:t>
            </a:r>
            <a:endParaRPr lang="en-US" altLang="ko-KR" sz="2400" dirty="0"/>
          </a:p>
          <a:p>
            <a:r>
              <a:rPr lang="ko-KR" altLang="en-US" sz="2400" dirty="0"/>
              <a:t>나머지는 수정불가</a:t>
            </a:r>
          </a:p>
        </p:txBody>
      </p:sp>
    </p:spTree>
    <p:extLst>
      <p:ext uri="{BB962C8B-B14F-4D97-AF65-F5344CB8AC3E}">
        <p14:creationId xmlns:p14="http://schemas.microsoft.com/office/powerpoint/2010/main" val="123307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A637E-03D9-D3A0-6CDD-12D5AF0ABBCA}"/>
              </a:ext>
            </a:extLst>
          </p:cNvPr>
          <p:cNvSpPr txBox="1"/>
          <p:nvPr/>
        </p:nvSpPr>
        <p:spPr>
          <a:xfrm>
            <a:off x="362138" y="280657"/>
            <a:ext cx="51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Board Create Page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4F810F-A7E1-FFF1-DB65-5FC493AD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53781"/>
              </p:ext>
            </p:extLst>
          </p:nvPr>
        </p:nvGraphicFramePr>
        <p:xfrm>
          <a:off x="362138" y="1615960"/>
          <a:ext cx="6152334" cy="205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167">
                  <a:extLst>
                    <a:ext uri="{9D8B030D-6E8A-4147-A177-3AD203B41FA5}">
                      <a16:colId xmlns:a16="http://schemas.microsoft.com/office/drawing/2014/main" val="1326535249"/>
                    </a:ext>
                  </a:extLst>
                </a:gridCol>
                <a:gridCol w="3076167">
                  <a:extLst>
                    <a:ext uri="{9D8B030D-6E8A-4147-A177-3AD203B41FA5}">
                      <a16:colId xmlns:a16="http://schemas.microsoft.com/office/drawing/2014/main" val="1997299664"/>
                    </a:ext>
                  </a:extLst>
                </a:gridCol>
              </a:tblGrid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148635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21470"/>
                  </a:ext>
                </a:extLst>
              </a:tr>
              <a:tr h="68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3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637D67-DF92-1D9F-1A02-A37B91B73210}"/>
              </a:ext>
            </a:extLst>
          </p:cNvPr>
          <p:cNvSpPr txBox="1"/>
          <p:nvPr/>
        </p:nvSpPr>
        <p:spPr>
          <a:xfrm>
            <a:off x="7903676" y="1615960"/>
            <a:ext cx="3362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작성 가능한 부분</a:t>
            </a:r>
            <a:endParaRPr lang="en-US" altLang="ko-KR" sz="2400" dirty="0"/>
          </a:p>
          <a:p>
            <a:r>
              <a:rPr lang="en-US" altLang="ko-KR" sz="2400" dirty="0"/>
              <a:t>title =&gt; </a:t>
            </a:r>
            <a:r>
              <a:rPr lang="ko-KR" altLang="en-US" sz="2400" dirty="0"/>
              <a:t>작성가능</a:t>
            </a:r>
            <a:endParaRPr lang="en-US" altLang="ko-KR" sz="2400" dirty="0"/>
          </a:p>
          <a:p>
            <a:r>
              <a:rPr lang="en-US" altLang="ko-KR" sz="2400" dirty="0"/>
              <a:t>writer =&gt; </a:t>
            </a:r>
            <a:r>
              <a:rPr lang="ko-KR" altLang="en-US" sz="2400" dirty="0"/>
              <a:t>작성가능</a:t>
            </a:r>
            <a:endParaRPr lang="en-US" altLang="ko-KR" sz="2400" dirty="0"/>
          </a:p>
          <a:p>
            <a:r>
              <a:rPr lang="en-US" altLang="ko-KR" sz="2400" dirty="0"/>
              <a:t>content</a:t>
            </a:r>
            <a:r>
              <a:rPr lang="ko-KR" altLang="en-US" sz="2400" dirty="0"/>
              <a:t> </a:t>
            </a:r>
            <a:r>
              <a:rPr lang="en-US" altLang="ko-KR" sz="2400" dirty="0"/>
              <a:t>=&gt;</a:t>
            </a:r>
            <a:r>
              <a:rPr lang="ko-KR" altLang="en-US" sz="2400" dirty="0"/>
              <a:t> 작성가능</a:t>
            </a:r>
          </a:p>
        </p:txBody>
      </p:sp>
    </p:spTree>
    <p:extLst>
      <p:ext uri="{BB962C8B-B14F-4D97-AF65-F5344CB8AC3E}">
        <p14:creationId xmlns:p14="http://schemas.microsoft.com/office/powerpoint/2010/main" val="325696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101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게시판만들기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EZENIC-143</dc:creator>
  <cp:lastModifiedBy>EZENIC-143</cp:lastModifiedBy>
  <cp:revision>1</cp:revision>
  <dcterms:created xsi:type="dcterms:W3CDTF">2024-09-10T02:42:08Z</dcterms:created>
  <dcterms:modified xsi:type="dcterms:W3CDTF">2024-09-10T04:06:24Z</dcterms:modified>
</cp:coreProperties>
</file>