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A95A8-115A-4594-AC11-23DB5B3F21B9}" v="21" dt="2025-05-03T15:40:58.710"/>
    <p1510:client id="{F890A8C2-8ED7-CF41-9FAB-F5C1D491CE9B}" v="58" dt="2025-05-04T21:21:26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ja Nikolic" userId="S::sofija.nikolic@spartans.ut.edu::d8c1f27a-fc35-4ffc-a761-2c3480ed3fe0" providerId="AD" clId="Web-{F890A8C2-8ED7-CF41-9FAB-F5C1D491CE9B}"/>
    <pc:docChg chg="modSld">
      <pc:chgData name="Sofija Nikolic" userId="S::sofija.nikolic@spartans.ut.edu::d8c1f27a-fc35-4ffc-a761-2c3480ed3fe0" providerId="AD" clId="Web-{F890A8C2-8ED7-CF41-9FAB-F5C1D491CE9B}" dt="2025-05-04T21:22:25.372" v="100" actId="20577"/>
      <pc:docMkLst>
        <pc:docMk/>
      </pc:docMkLst>
      <pc:sldChg chg="modSp">
        <pc:chgData name="Sofija Nikolic" userId="S::sofija.nikolic@spartans.ut.edu::d8c1f27a-fc35-4ffc-a761-2c3480ed3fe0" providerId="AD" clId="Web-{F890A8C2-8ED7-CF41-9FAB-F5C1D491CE9B}" dt="2025-05-04T20:40:46.849" v="14" actId="20577"/>
        <pc:sldMkLst>
          <pc:docMk/>
          <pc:sldMk cId="1483759763" sldId="256"/>
        </pc:sldMkLst>
        <pc:spChg chg="mod">
          <ac:chgData name="Sofija Nikolic" userId="S::sofija.nikolic@spartans.ut.edu::d8c1f27a-fc35-4ffc-a761-2c3480ed3fe0" providerId="AD" clId="Web-{F890A8C2-8ED7-CF41-9FAB-F5C1D491CE9B}" dt="2025-05-04T20:40:46.849" v="14" actId="20577"/>
          <ac:spMkLst>
            <pc:docMk/>
            <pc:sldMk cId="1483759763" sldId="256"/>
            <ac:spMk id="3" creationId="{80027EB4-B245-3187-16E1-D5167EEE55F4}"/>
          </ac:spMkLst>
        </pc:spChg>
      </pc:sldChg>
      <pc:sldChg chg="modSp">
        <pc:chgData name="Sofija Nikolic" userId="S::sofija.nikolic@spartans.ut.edu::d8c1f27a-fc35-4ffc-a761-2c3480ed3fe0" providerId="AD" clId="Web-{F890A8C2-8ED7-CF41-9FAB-F5C1D491CE9B}" dt="2025-05-04T20:51:53.388" v="39" actId="20577"/>
        <pc:sldMkLst>
          <pc:docMk/>
          <pc:sldMk cId="1150879113" sldId="257"/>
        </pc:sldMkLst>
        <pc:graphicFrameChg chg="mod modGraphic">
          <ac:chgData name="Sofija Nikolic" userId="S::sofija.nikolic@spartans.ut.edu::d8c1f27a-fc35-4ffc-a761-2c3480ed3fe0" providerId="AD" clId="Web-{F890A8C2-8ED7-CF41-9FAB-F5C1D491CE9B}" dt="2025-05-04T20:51:53.388" v="39" actId="20577"/>
          <ac:graphicFrameMkLst>
            <pc:docMk/>
            <pc:sldMk cId="1150879113" sldId="257"/>
            <ac:graphicFrameMk id="6" creationId="{781D768C-156C-ECD6-E15D-8C18FF4276F7}"/>
          </ac:graphicFrameMkLst>
        </pc:graphicFrameChg>
      </pc:sldChg>
      <pc:sldChg chg="modSp">
        <pc:chgData name="Sofija Nikolic" userId="S::sofija.nikolic@spartans.ut.edu::d8c1f27a-fc35-4ffc-a761-2c3480ed3fe0" providerId="AD" clId="Web-{F890A8C2-8ED7-CF41-9FAB-F5C1D491CE9B}" dt="2025-05-04T20:58:59.574" v="48" actId="20577"/>
        <pc:sldMkLst>
          <pc:docMk/>
          <pc:sldMk cId="570277642" sldId="258"/>
        </pc:sldMkLst>
        <pc:spChg chg="mod">
          <ac:chgData name="Sofija Nikolic" userId="S::sofija.nikolic@spartans.ut.edu::d8c1f27a-fc35-4ffc-a761-2c3480ed3fe0" providerId="AD" clId="Web-{F890A8C2-8ED7-CF41-9FAB-F5C1D491CE9B}" dt="2025-05-04T20:58:59.574" v="48" actId="20577"/>
          <ac:spMkLst>
            <pc:docMk/>
            <pc:sldMk cId="570277642" sldId="258"/>
            <ac:spMk id="4" creationId="{9B7A13AE-6111-1361-D7ED-991932289A37}"/>
          </ac:spMkLst>
        </pc:spChg>
      </pc:sldChg>
      <pc:sldChg chg="modSp">
        <pc:chgData name="Sofija Nikolic" userId="S::sofija.nikolic@spartans.ut.edu::d8c1f27a-fc35-4ffc-a761-2c3480ed3fe0" providerId="AD" clId="Web-{F890A8C2-8ED7-CF41-9FAB-F5C1D491CE9B}" dt="2025-05-04T21:04:33.382" v="63" actId="20577"/>
        <pc:sldMkLst>
          <pc:docMk/>
          <pc:sldMk cId="334038042" sldId="259"/>
        </pc:sldMkLst>
        <pc:spChg chg="mod">
          <ac:chgData name="Sofija Nikolic" userId="S::sofija.nikolic@spartans.ut.edu::d8c1f27a-fc35-4ffc-a761-2c3480ed3fe0" providerId="AD" clId="Web-{F890A8C2-8ED7-CF41-9FAB-F5C1D491CE9B}" dt="2025-05-04T21:03:33.005" v="50" actId="14100"/>
          <ac:spMkLst>
            <pc:docMk/>
            <pc:sldMk cId="334038042" sldId="259"/>
            <ac:spMk id="2" creationId="{58411983-0D11-D07F-8895-ABF2582322F9}"/>
          </ac:spMkLst>
        </pc:spChg>
        <pc:spChg chg="mod">
          <ac:chgData name="Sofija Nikolic" userId="S::sofija.nikolic@spartans.ut.edu::d8c1f27a-fc35-4ffc-a761-2c3480ed3fe0" providerId="AD" clId="Web-{F890A8C2-8ED7-CF41-9FAB-F5C1D491CE9B}" dt="2025-05-04T21:04:33.382" v="63" actId="20577"/>
          <ac:spMkLst>
            <pc:docMk/>
            <pc:sldMk cId="334038042" sldId="259"/>
            <ac:spMk id="4" creationId="{571B0451-FA3B-40D6-E11F-0A6C800015E7}"/>
          </ac:spMkLst>
        </pc:spChg>
      </pc:sldChg>
      <pc:sldChg chg="modSp">
        <pc:chgData name="Sofija Nikolic" userId="S::sofija.nikolic@spartans.ut.edu::d8c1f27a-fc35-4ffc-a761-2c3480ed3fe0" providerId="AD" clId="Web-{F890A8C2-8ED7-CF41-9FAB-F5C1D491CE9B}" dt="2025-05-04T21:10:34.942" v="67" actId="20577"/>
        <pc:sldMkLst>
          <pc:docMk/>
          <pc:sldMk cId="445120071" sldId="260"/>
        </pc:sldMkLst>
        <pc:graphicFrameChg chg="modGraphic">
          <ac:chgData name="Sofija Nikolic" userId="S::sofija.nikolic@spartans.ut.edu::d8c1f27a-fc35-4ffc-a761-2c3480ed3fe0" providerId="AD" clId="Web-{F890A8C2-8ED7-CF41-9FAB-F5C1D491CE9B}" dt="2025-05-04T21:10:34.942" v="67" actId="20577"/>
          <ac:graphicFrameMkLst>
            <pc:docMk/>
            <pc:sldMk cId="445120071" sldId="260"/>
            <ac:graphicFrameMk id="43" creationId="{B5DB34BC-B1A5-684F-E3D5-EE7AA152CF7D}"/>
          </ac:graphicFrameMkLst>
        </pc:graphicFrameChg>
      </pc:sldChg>
      <pc:sldChg chg="modSp">
        <pc:chgData name="Sofija Nikolic" userId="S::sofija.nikolic@spartans.ut.edu::d8c1f27a-fc35-4ffc-a761-2c3480ed3fe0" providerId="AD" clId="Web-{F890A8C2-8ED7-CF41-9FAB-F5C1D491CE9B}" dt="2025-05-04T21:15:18.873" v="86" actId="20577"/>
        <pc:sldMkLst>
          <pc:docMk/>
          <pc:sldMk cId="4106194049" sldId="261"/>
        </pc:sldMkLst>
        <pc:spChg chg="mod">
          <ac:chgData name="Sofija Nikolic" userId="S::sofija.nikolic@spartans.ut.edu::d8c1f27a-fc35-4ffc-a761-2c3480ed3fe0" providerId="AD" clId="Web-{F890A8C2-8ED7-CF41-9FAB-F5C1D491CE9B}" dt="2025-05-04T21:14:29.606" v="73" actId="20577"/>
          <ac:spMkLst>
            <pc:docMk/>
            <pc:sldMk cId="4106194049" sldId="261"/>
            <ac:spMk id="2" creationId="{F8E9BBF2-EB56-315C-540B-304975E710F9}"/>
          </ac:spMkLst>
        </pc:spChg>
        <pc:spChg chg="mod">
          <ac:chgData name="Sofija Nikolic" userId="S::sofija.nikolic@spartans.ut.edu::d8c1f27a-fc35-4ffc-a761-2c3480ed3fe0" providerId="AD" clId="Web-{F890A8C2-8ED7-CF41-9FAB-F5C1D491CE9B}" dt="2025-05-04T21:15:18.873" v="86" actId="20577"/>
          <ac:spMkLst>
            <pc:docMk/>
            <pc:sldMk cId="4106194049" sldId="261"/>
            <ac:spMk id="4" creationId="{E6940E48-7453-0747-CEDE-D01F6EAAFDD9}"/>
          </ac:spMkLst>
        </pc:spChg>
      </pc:sldChg>
      <pc:sldChg chg="modSp">
        <pc:chgData name="Sofija Nikolic" userId="S::sofija.nikolic@spartans.ut.edu::d8c1f27a-fc35-4ffc-a761-2c3480ed3fe0" providerId="AD" clId="Web-{F890A8C2-8ED7-CF41-9FAB-F5C1D491CE9B}" dt="2025-05-04T21:22:25.372" v="100" actId="20577"/>
        <pc:sldMkLst>
          <pc:docMk/>
          <pc:sldMk cId="3623418147" sldId="262"/>
        </pc:sldMkLst>
        <pc:spChg chg="mod">
          <ac:chgData name="Sofija Nikolic" userId="S::sofija.nikolic@spartans.ut.edu::d8c1f27a-fc35-4ffc-a761-2c3480ed3fe0" providerId="AD" clId="Web-{F890A8C2-8ED7-CF41-9FAB-F5C1D491CE9B}" dt="2025-05-04T21:21:26.870" v="97" actId="20577"/>
          <ac:spMkLst>
            <pc:docMk/>
            <pc:sldMk cId="3623418147" sldId="262"/>
            <ac:spMk id="2" creationId="{5F63AB22-1746-2CAA-36E4-2FE07E8D2586}"/>
          </ac:spMkLst>
        </pc:spChg>
        <pc:graphicFrameChg chg="mod modGraphic">
          <ac:chgData name="Sofija Nikolic" userId="S::sofija.nikolic@spartans.ut.edu::d8c1f27a-fc35-4ffc-a761-2c3480ed3fe0" providerId="AD" clId="Web-{F890A8C2-8ED7-CF41-9FAB-F5C1D491CE9B}" dt="2025-05-04T21:22:25.372" v="100" actId="20577"/>
          <ac:graphicFrameMkLst>
            <pc:docMk/>
            <pc:sldMk cId="3623418147" sldId="262"/>
            <ac:graphicFrameMk id="5" creationId="{2E4BE767-EE9D-E05A-2690-7FE2C7A8C451}"/>
          </ac:graphicFrameMkLst>
        </pc:graphicFrameChg>
      </pc:sldChg>
    </pc:docChg>
  </pc:docChgLst>
  <pc:docChgLst>
    <pc:chgData name="Simran P. Patel" userId="ce52d968-2b3a-4bc1-9684-ace2626c49a2" providerId="ADAL" clId="{437A95A8-115A-4594-AC11-23DB5B3F21B9}"/>
    <pc:docChg chg="undo custSel addSld modSld">
      <pc:chgData name="Simran P. Patel" userId="ce52d968-2b3a-4bc1-9684-ace2626c49a2" providerId="ADAL" clId="{437A95A8-115A-4594-AC11-23DB5B3F21B9}" dt="2025-05-03T15:41:58.464" v="172" actId="26606"/>
      <pc:docMkLst>
        <pc:docMk/>
      </pc:docMkLst>
      <pc:sldChg chg="modSp new mod">
        <pc:chgData name="Simran P. Patel" userId="ce52d968-2b3a-4bc1-9684-ace2626c49a2" providerId="ADAL" clId="{437A95A8-115A-4594-AC11-23DB5B3F21B9}" dt="2025-05-03T15:36:51.056" v="33" actId="20577"/>
        <pc:sldMkLst>
          <pc:docMk/>
          <pc:sldMk cId="1483759763" sldId="256"/>
        </pc:sldMkLst>
        <pc:spChg chg="mod">
          <ac:chgData name="Simran P. Patel" userId="ce52d968-2b3a-4bc1-9684-ace2626c49a2" providerId="ADAL" clId="{437A95A8-115A-4594-AC11-23DB5B3F21B9}" dt="2025-05-03T15:36:44.573" v="21" actId="20577"/>
          <ac:spMkLst>
            <pc:docMk/>
            <pc:sldMk cId="1483759763" sldId="256"/>
            <ac:spMk id="2" creationId="{E434C789-7A3C-8D47-7730-44F356AEB461}"/>
          </ac:spMkLst>
        </pc:spChg>
        <pc:spChg chg="mod">
          <ac:chgData name="Simran P. Patel" userId="ce52d968-2b3a-4bc1-9684-ace2626c49a2" providerId="ADAL" clId="{437A95A8-115A-4594-AC11-23DB5B3F21B9}" dt="2025-05-03T15:36:51.056" v="33" actId="20577"/>
          <ac:spMkLst>
            <pc:docMk/>
            <pc:sldMk cId="1483759763" sldId="256"/>
            <ac:spMk id="3" creationId="{80027EB4-B245-3187-16E1-D5167EEE55F4}"/>
          </ac:spMkLst>
        </pc:spChg>
      </pc:sldChg>
      <pc:sldChg chg="addSp delSp modSp new mod setBg setClrOvrMap">
        <pc:chgData name="Simran P. Patel" userId="ce52d968-2b3a-4bc1-9684-ace2626c49a2" providerId="ADAL" clId="{437A95A8-115A-4594-AC11-23DB5B3F21B9}" dt="2025-05-03T15:40:58.710" v="163" actId="20577"/>
        <pc:sldMkLst>
          <pc:docMk/>
          <pc:sldMk cId="1150879113" sldId="257"/>
        </pc:sldMkLst>
        <pc:spChg chg="mod">
          <ac:chgData name="Simran P. Patel" userId="ce52d968-2b3a-4bc1-9684-ace2626c49a2" providerId="ADAL" clId="{437A95A8-115A-4594-AC11-23DB5B3F21B9}" dt="2025-05-03T15:40:43.211" v="152" actId="26606"/>
          <ac:spMkLst>
            <pc:docMk/>
            <pc:sldMk cId="1150879113" sldId="257"/>
            <ac:spMk id="2" creationId="{56AB808F-31ED-FEE8-34F6-2B0672989CEC}"/>
          </ac:spMkLst>
        </pc:spChg>
        <pc:spChg chg="del">
          <ac:chgData name="Simran P. Patel" userId="ce52d968-2b3a-4bc1-9684-ace2626c49a2" providerId="ADAL" clId="{437A95A8-115A-4594-AC11-23DB5B3F21B9}" dt="2025-05-03T15:37:16.438" v="47"/>
          <ac:spMkLst>
            <pc:docMk/>
            <pc:sldMk cId="1150879113" sldId="257"/>
            <ac:spMk id="3" creationId="{278B2FF0-8C27-073D-4F98-CC4AA44C5DE6}"/>
          </ac:spMkLst>
        </pc:spChg>
        <pc:spChg chg="add del mod">
          <ac:chgData name="Simran P. Patel" userId="ce52d968-2b3a-4bc1-9684-ace2626c49a2" providerId="ADAL" clId="{437A95A8-115A-4594-AC11-23DB5B3F21B9}" dt="2025-05-03T15:40:43.211" v="152" actId="26606"/>
          <ac:spMkLst>
            <pc:docMk/>
            <pc:sldMk cId="1150879113" sldId="257"/>
            <ac:spMk id="4" creationId="{40B77E99-3065-64ED-255B-E7442B4C754D}"/>
          </ac:spMkLst>
        </pc:spChg>
        <pc:spChg chg="add">
          <ac:chgData name="Simran P. Patel" userId="ce52d968-2b3a-4bc1-9684-ace2626c49a2" providerId="ADAL" clId="{437A95A8-115A-4594-AC11-23DB5B3F21B9}" dt="2025-05-03T15:40:43.211" v="152" actId="26606"/>
          <ac:spMkLst>
            <pc:docMk/>
            <pc:sldMk cId="1150879113" sldId="257"/>
            <ac:spMk id="10" creationId="{4E87B50C-BA86-4F51-A3E5-EE1354FCE4CC}"/>
          </ac:spMkLst>
        </pc:spChg>
        <pc:spChg chg="add">
          <ac:chgData name="Simran P. Patel" userId="ce52d968-2b3a-4bc1-9684-ace2626c49a2" providerId="ADAL" clId="{437A95A8-115A-4594-AC11-23DB5B3F21B9}" dt="2025-05-03T15:40:43.211" v="152" actId="26606"/>
          <ac:spMkLst>
            <pc:docMk/>
            <pc:sldMk cId="1150879113" sldId="257"/>
            <ac:spMk id="12" creationId="{E7DC5BDA-5569-44D1-B022-C75E74FC53AB}"/>
          </ac:spMkLst>
        </pc:spChg>
        <pc:spChg chg="add">
          <ac:chgData name="Simran P. Patel" userId="ce52d968-2b3a-4bc1-9684-ace2626c49a2" providerId="ADAL" clId="{437A95A8-115A-4594-AC11-23DB5B3F21B9}" dt="2025-05-03T15:40:43.211" v="152" actId="26606"/>
          <ac:spMkLst>
            <pc:docMk/>
            <pc:sldMk cId="1150879113" sldId="257"/>
            <ac:spMk id="14" creationId="{D0125878-85CE-4A00-BA94-36987E341060}"/>
          </ac:spMkLst>
        </pc:spChg>
        <pc:graphicFrameChg chg="add mod">
          <ac:chgData name="Simran P. Patel" userId="ce52d968-2b3a-4bc1-9684-ace2626c49a2" providerId="ADAL" clId="{437A95A8-115A-4594-AC11-23DB5B3F21B9}" dt="2025-05-03T15:40:58.710" v="163" actId="20577"/>
          <ac:graphicFrameMkLst>
            <pc:docMk/>
            <pc:sldMk cId="1150879113" sldId="257"/>
            <ac:graphicFrameMk id="6" creationId="{781D768C-156C-ECD6-E15D-8C18FF4276F7}"/>
          </ac:graphicFrameMkLst>
        </pc:graphicFrameChg>
      </pc:sldChg>
      <pc:sldChg chg="addSp delSp modSp new mod setBg setClrOvrMap">
        <pc:chgData name="Simran P. Patel" userId="ce52d968-2b3a-4bc1-9684-ace2626c49a2" providerId="ADAL" clId="{437A95A8-115A-4594-AC11-23DB5B3F21B9}" dt="2025-05-03T15:41:09.076" v="164" actId="26606"/>
        <pc:sldMkLst>
          <pc:docMk/>
          <pc:sldMk cId="570277642" sldId="258"/>
        </pc:sldMkLst>
        <pc:spChg chg="mod">
          <ac:chgData name="Simran P. Patel" userId="ce52d968-2b3a-4bc1-9684-ace2626c49a2" providerId="ADAL" clId="{437A95A8-115A-4594-AC11-23DB5B3F21B9}" dt="2025-05-03T15:41:09.076" v="164" actId="26606"/>
          <ac:spMkLst>
            <pc:docMk/>
            <pc:sldMk cId="570277642" sldId="258"/>
            <ac:spMk id="2" creationId="{7FBC68D6-33CF-1E02-D139-220B9077AFB4}"/>
          </ac:spMkLst>
        </pc:spChg>
        <pc:spChg chg="del">
          <ac:chgData name="Simran P. Patel" userId="ce52d968-2b3a-4bc1-9684-ace2626c49a2" providerId="ADAL" clId="{437A95A8-115A-4594-AC11-23DB5B3F21B9}" dt="2025-05-03T15:37:59.677" v="85"/>
          <ac:spMkLst>
            <pc:docMk/>
            <pc:sldMk cId="570277642" sldId="258"/>
            <ac:spMk id="3" creationId="{C65AEE79-FEBC-9D94-E3E6-FF5D101BC2A4}"/>
          </ac:spMkLst>
        </pc:spChg>
        <pc:spChg chg="add mod">
          <ac:chgData name="Simran P. Patel" userId="ce52d968-2b3a-4bc1-9684-ace2626c49a2" providerId="ADAL" clId="{437A95A8-115A-4594-AC11-23DB5B3F21B9}" dt="2025-05-03T15:41:09.076" v="164" actId="26606"/>
          <ac:spMkLst>
            <pc:docMk/>
            <pc:sldMk cId="570277642" sldId="258"/>
            <ac:spMk id="4" creationId="{9B7A13AE-6111-1361-D7ED-991932289A37}"/>
          </ac:spMkLst>
        </pc:spChg>
        <pc:spChg chg="add">
          <ac:chgData name="Simran P. Patel" userId="ce52d968-2b3a-4bc1-9684-ace2626c49a2" providerId="ADAL" clId="{437A95A8-115A-4594-AC11-23DB5B3F21B9}" dt="2025-05-03T15:41:09.076" v="164" actId="26606"/>
          <ac:spMkLst>
            <pc:docMk/>
            <pc:sldMk cId="570277642" sldId="258"/>
            <ac:spMk id="20" creationId="{4E7CA534-C00D-4395-B324-C66C955E5310}"/>
          </ac:spMkLst>
        </pc:spChg>
        <pc:spChg chg="add">
          <ac:chgData name="Simran P. Patel" userId="ce52d968-2b3a-4bc1-9684-ace2626c49a2" providerId="ADAL" clId="{437A95A8-115A-4594-AC11-23DB5B3F21B9}" dt="2025-05-03T15:41:09.076" v="164" actId="26606"/>
          <ac:spMkLst>
            <pc:docMk/>
            <pc:sldMk cId="570277642" sldId="258"/>
            <ac:spMk id="22" creationId="{C314C310-850D-4491-AA52-C75BEA68B68C}"/>
          </ac:spMkLst>
        </pc:spChg>
        <pc:spChg chg="add">
          <ac:chgData name="Simran P. Patel" userId="ce52d968-2b3a-4bc1-9684-ace2626c49a2" providerId="ADAL" clId="{437A95A8-115A-4594-AC11-23DB5B3F21B9}" dt="2025-05-03T15:41:09.076" v="164" actId="26606"/>
          <ac:spMkLst>
            <pc:docMk/>
            <pc:sldMk cId="570277642" sldId="258"/>
            <ac:spMk id="30" creationId="{0308D749-5984-4BB8-A788-A85D24304A0A}"/>
          </ac:spMkLst>
        </pc:spChg>
        <pc:spChg chg="add">
          <ac:chgData name="Simran P. Patel" userId="ce52d968-2b3a-4bc1-9684-ace2626c49a2" providerId="ADAL" clId="{437A95A8-115A-4594-AC11-23DB5B3F21B9}" dt="2025-05-03T15:41:09.076" v="164" actId="26606"/>
          <ac:spMkLst>
            <pc:docMk/>
            <pc:sldMk cId="570277642" sldId="258"/>
            <ac:spMk id="32" creationId="{95B8172D-A4C8-41B4-8991-78BBEC4039D5}"/>
          </ac:spMkLst>
        </pc:spChg>
        <pc:grpChg chg="add">
          <ac:chgData name="Simran P. Patel" userId="ce52d968-2b3a-4bc1-9684-ace2626c49a2" providerId="ADAL" clId="{437A95A8-115A-4594-AC11-23DB5B3F21B9}" dt="2025-05-03T15:41:09.076" v="164" actId="26606"/>
          <ac:grpSpMkLst>
            <pc:docMk/>
            <pc:sldMk cId="570277642" sldId="258"/>
            <ac:grpSpMk id="9" creationId="{65779281-7937-47A5-9678-B6FDAD972AD3}"/>
          </ac:grpSpMkLst>
        </pc:grpChg>
        <pc:grpChg chg="add">
          <ac:chgData name="Simran P. Patel" userId="ce52d968-2b3a-4bc1-9684-ace2626c49a2" providerId="ADAL" clId="{437A95A8-115A-4594-AC11-23DB5B3F21B9}" dt="2025-05-03T15:41:09.076" v="164" actId="26606"/>
          <ac:grpSpMkLst>
            <pc:docMk/>
            <pc:sldMk cId="570277642" sldId="258"/>
            <ac:grpSpMk id="24" creationId="{D4EC3799-3F52-48CE-85CC-83AED368EB42}"/>
          </ac:grpSpMkLst>
        </pc:grpChg>
        <pc:cxnChg chg="add">
          <ac:chgData name="Simran P. Patel" userId="ce52d968-2b3a-4bc1-9684-ace2626c49a2" providerId="ADAL" clId="{437A95A8-115A-4594-AC11-23DB5B3F21B9}" dt="2025-05-03T15:41:09.076" v="164" actId="26606"/>
          <ac:cxnSpMkLst>
            <pc:docMk/>
            <pc:sldMk cId="570277642" sldId="258"/>
            <ac:cxnSpMk id="28" creationId="{789E20C7-BB50-4317-93C7-90C8ED80B275}"/>
          </ac:cxnSpMkLst>
        </pc:cxnChg>
      </pc:sldChg>
      <pc:sldChg chg="addSp delSp modSp new mod setBg setClrOvrMap">
        <pc:chgData name="Simran P. Patel" userId="ce52d968-2b3a-4bc1-9684-ace2626c49a2" providerId="ADAL" clId="{437A95A8-115A-4594-AC11-23DB5B3F21B9}" dt="2025-05-03T15:41:25.128" v="167" actId="26606"/>
        <pc:sldMkLst>
          <pc:docMk/>
          <pc:sldMk cId="334038042" sldId="259"/>
        </pc:sldMkLst>
        <pc:spChg chg="mod">
          <ac:chgData name="Simran P. Patel" userId="ce52d968-2b3a-4bc1-9684-ace2626c49a2" providerId="ADAL" clId="{437A95A8-115A-4594-AC11-23DB5B3F21B9}" dt="2025-05-03T15:41:25.128" v="167" actId="26606"/>
          <ac:spMkLst>
            <pc:docMk/>
            <pc:sldMk cId="334038042" sldId="259"/>
            <ac:spMk id="2" creationId="{58411983-0D11-D07F-8895-ABF2582322F9}"/>
          </ac:spMkLst>
        </pc:spChg>
        <pc:spChg chg="del">
          <ac:chgData name="Simran P. Patel" userId="ce52d968-2b3a-4bc1-9684-ace2626c49a2" providerId="ADAL" clId="{437A95A8-115A-4594-AC11-23DB5B3F21B9}" dt="2025-05-03T15:38:22.211" v="113"/>
          <ac:spMkLst>
            <pc:docMk/>
            <pc:sldMk cId="334038042" sldId="259"/>
            <ac:spMk id="3" creationId="{88BFB0D7-F367-21BA-B031-7A238B88806E}"/>
          </ac:spMkLst>
        </pc:spChg>
        <pc:spChg chg="add mod">
          <ac:chgData name="Simran P. Patel" userId="ce52d968-2b3a-4bc1-9684-ace2626c49a2" providerId="ADAL" clId="{437A95A8-115A-4594-AC11-23DB5B3F21B9}" dt="2025-05-03T15:41:25.128" v="167" actId="26606"/>
          <ac:spMkLst>
            <pc:docMk/>
            <pc:sldMk cId="334038042" sldId="259"/>
            <ac:spMk id="4" creationId="{571B0451-FA3B-40D6-E11F-0A6C800015E7}"/>
          </ac:spMkLst>
        </pc:spChg>
        <pc:spChg chg="add del">
          <ac:chgData name="Simran P. Patel" userId="ce52d968-2b3a-4bc1-9684-ace2626c49a2" providerId="ADAL" clId="{437A95A8-115A-4594-AC11-23DB5B3F21B9}" dt="2025-05-03T15:41:25.043" v="166" actId="26606"/>
          <ac:spMkLst>
            <pc:docMk/>
            <pc:sldMk cId="334038042" sldId="259"/>
            <ac:spMk id="18" creationId="{2FCAD798-DEC5-4392-90CE-C46AD6CE68A3}"/>
          </ac:spMkLst>
        </pc:spChg>
        <pc:spChg chg="add">
          <ac:chgData name="Simran P. Patel" userId="ce52d968-2b3a-4bc1-9684-ace2626c49a2" providerId="ADAL" clId="{437A95A8-115A-4594-AC11-23DB5B3F21B9}" dt="2025-05-03T15:41:25.128" v="167" actId="26606"/>
          <ac:spMkLst>
            <pc:docMk/>
            <pc:sldMk cId="334038042" sldId="259"/>
            <ac:spMk id="34" creationId="{2FCAD798-DEC5-4392-90CE-C46AD6CE68A3}"/>
          </ac:spMkLst>
        </pc:spChg>
        <pc:grpChg chg="add del">
          <ac:chgData name="Simran P. Patel" userId="ce52d968-2b3a-4bc1-9684-ace2626c49a2" providerId="ADAL" clId="{437A95A8-115A-4594-AC11-23DB5B3F21B9}" dt="2025-05-03T15:41:25.043" v="166" actId="26606"/>
          <ac:grpSpMkLst>
            <pc:docMk/>
            <pc:sldMk cId="334038042" sldId="259"/>
            <ac:grpSpMk id="9" creationId="{5B44741E-4F8A-4DC4-96E4-E4A2E555A88D}"/>
          </ac:grpSpMkLst>
        </pc:grpChg>
        <pc:grpChg chg="add del">
          <ac:chgData name="Simran P. Patel" userId="ce52d968-2b3a-4bc1-9684-ace2626c49a2" providerId="ADAL" clId="{437A95A8-115A-4594-AC11-23DB5B3F21B9}" dt="2025-05-03T15:41:25.043" v="166" actId="26606"/>
          <ac:grpSpMkLst>
            <pc:docMk/>
            <pc:sldMk cId="334038042" sldId="259"/>
            <ac:grpSpMk id="20" creationId="{D4EC3799-3F52-48CE-85CC-83AED368EB42}"/>
          </ac:grpSpMkLst>
        </pc:grpChg>
        <pc:grpChg chg="add">
          <ac:chgData name="Simran P. Patel" userId="ce52d968-2b3a-4bc1-9684-ace2626c49a2" providerId="ADAL" clId="{437A95A8-115A-4594-AC11-23DB5B3F21B9}" dt="2025-05-03T15:41:25.128" v="167" actId="26606"/>
          <ac:grpSpMkLst>
            <pc:docMk/>
            <pc:sldMk cId="334038042" sldId="259"/>
            <ac:grpSpMk id="26" creationId="{5B44741E-4F8A-4DC4-96E4-E4A2E555A88D}"/>
          </ac:grpSpMkLst>
        </pc:grpChg>
        <pc:grpChg chg="add">
          <ac:chgData name="Simran P. Patel" userId="ce52d968-2b3a-4bc1-9684-ace2626c49a2" providerId="ADAL" clId="{437A95A8-115A-4594-AC11-23DB5B3F21B9}" dt="2025-05-03T15:41:25.128" v="167" actId="26606"/>
          <ac:grpSpMkLst>
            <pc:docMk/>
            <pc:sldMk cId="334038042" sldId="259"/>
            <ac:grpSpMk id="35" creationId="{F1ECA4FE-7D2F-4576-B767-3A5F5ABFE90F}"/>
          </ac:grpSpMkLst>
        </pc:grpChg>
        <pc:cxnChg chg="add del">
          <ac:chgData name="Simran P. Patel" userId="ce52d968-2b3a-4bc1-9684-ace2626c49a2" providerId="ADAL" clId="{437A95A8-115A-4594-AC11-23DB5B3F21B9}" dt="2025-05-03T15:41:25.043" v="166" actId="26606"/>
          <ac:cxnSpMkLst>
            <pc:docMk/>
            <pc:sldMk cId="334038042" sldId="259"/>
            <ac:cxnSpMk id="24" creationId="{789E20C7-BB50-4317-93C7-90C8ED80B275}"/>
          </ac:cxnSpMkLst>
        </pc:cxnChg>
        <pc:cxnChg chg="add">
          <ac:chgData name="Simran P. Patel" userId="ce52d968-2b3a-4bc1-9684-ace2626c49a2" providerId="ADAL" clId="{437A95A8-115A-4594-AC11-23DB5B3F21B9}" dt="2025-05-03T15:41:25.128" v="167" actId="26606"/>
          <ac:cxnSpMkLst>
            <pc:docMk/>
            <pc:sldMk cId="334038042" sldId="259"/>
            <ac:cxnSpMk id="38" creationId="{E81F53E2-F556-42FA-8D24-113839EE19F8}"/>
          </ac:cxnSpMkLst>
        </pc:cxnChg>
      </pc:sldChg>
      <pc:sldChg chg="addSp delSp modSp new mod setBg setClrOvrMap">
        <pc:chgData name="Simran P. Patel" userId="ce52d968-2b3a-4bc1-9684-ace2626c49a2" providerId="ADAL" clId="{437A95A8-115A-4594-AC11-23DB5B3F21B9}" dt="2025-05-03T15:41:39.333" v="170" actId="26606"/>
        <pc:sldMkLst>
          <pc:docMk/>
          <pc:sldMk cId="445120071" sldId="260"/>
        </pc:sldMkLst>
        <pc:spChg chg="mod">
          <ac:chgData name="Simran P. Patel" userId="ce52d968-2b3a-4bc1-9684-ace2626c49a2" providerId="ADAL" clId="{437A95A8-115A-4594-AC11-23DB5B3F21B9}" dt="2025-05-03T15:41:39.333" v="170" actId="26606"/>
          <ac:spMkLst>
            <pc:docMk/>
            <pc:sldMk cId="445120071" sldId="260"/>
            <ac:spMk id="2" creationId="{6DB5C3A7-4C82-6E4B-AE45-DFD808966976}"/>
          </ac:spMkLst>
        </pc:spChg>
        <pc:spChg chg="del">
          <ac:chgData name="Simran P. Patel" userId="ce52d968-2b3a-4bc1-9684-ace2626c49a2" providerId="ADAL" clId="{437A95A8-115A-4594-AC11-23DB5B3F21B9}" dt="2025-05-03T15:39:20.088" v="130"/>
          <ac:spMkLst>
            <pc:docMk/>
            <pc:sldMk cId="445120071" sldId="260"/>
            <ac:spMk id="3" creationId="{485FAFAC-BCA3-C804-1ED0-1E864039B06E}"/>
          </ac:spMkLst>
        </pc:spChg>
        <pc:spChg chg="add del mod">
          <ac:chgData name="Simran P. Patel" userId="ce52d968-2b3a-4bc1-9684-ace2626c49a2" providerId="ADAL" clId="{437A95A8-115A-4594-AC11-23DB5B3F21B9}" dt="2025-05-03T15:41:39.333" v="170" actId="26606"/>
          <ac:spMkLst>
            <pc:docMk/>
            <pc:sldMk cId="445120071" sldId="260"/>
            <ac:spMk id="4" creationId="{F66EEE71-9471-2DB1-1F09-6B715968BC67}"/>
          </ac:spMkLst>
        </pc:spChg>
        <pc:spChg chg="add del">
          <ac:chgData name="Simran P. Patel" userId="ce52d968-2b3a-4bc1-9684-ace2626c49a2" providerId="ADAL" clId="{437A95A8-115A-4594-AC11-23DB5B3F21B9}" dt="2025-05-03T15:41:39.226" v="169" actId="26606"/>
          <ac:spMkLst>
            <pc:docMk/>
            <pc:sldMk cId="445120071" sldId="260"/>
            <ac:spMk id="21" creationId="{197C998A-4074-4935-9519-646722084956}"/>
          </ac:spMkLst>
        </pc:spChg>
        <pc:spChg chg="add del">
          <ac:chgData name="Simran P. Patel" userId="ce52d968-2b3a-4bc1-9684-ace2626c49a2" providerId="ADAL" clId="{437A95A8-115A-4594-AC11-23DB5B3F21B9}" dt="2025-05-03T15:41:39.226" v="169" actId="26606"/>
          <ac:spMkLst>
            <pc:docMk/>
            <pc:sldMk cId="445120071" sldId="260"/>
            <ac:spMk id="23" creationId="{4E87B50C-BA86-4F51-A3E5-EE1354FCE4CC}"/>
          </ac:spMkLst>
        </pc:spChg>
        <pc:spChg chg="add del">
          <ac:chgData name="Simran P. Patel" userId="ce52d968-2b3a-4bc1-9684-ace2626c49a2" providerId="ADAL" clId="{437A95A8-115A-4594-AC11-23DB5B3F21B9}" dt="2025-05-03T15:41:39.226" v="169" actId="26606"/>
          <ac:spMkLst>
            <pc:docMk/>
            <pc:sldMk cId="445120071" sldId="260"/>
            <ac:spMk id="25" creationId="{E7DC5BDA-5569-44D1-B022-C75E74FC53AB}"/>
          </ac:spMkLst>
        </pc:spChg>
        <pc:spChg chg="add del">
          <ac:chgData name="Simran P. Patel" userId="ce52d968-2b3a-4bc1-9684-ace2626c49a2" providerId="ADAL" clId="{437A95A8-115A-4594-AC11-23DB5B3F21B9}" dt="2025-05-03T15:41:39.226" v="169" actId="26606"/>
          <ac:spMkLst>
            <pc:docMk/>
            <pc:sldMk cId="445120071" sldId="260"/>
            <ac:spMk id="27" creationId="{D0125878-85CE-4A00-BA94-36987E341060}"/>
          </ac:spMkLst>
        </pc:spChg>
        <pc:spChg chg="add">
          <ac:chgData name="Simran P. Patel" userId="ce52d968-2b3a-4bc1-9684-ace2626c49a2" providerId="ADAL" clId="{437A95A8-115A-4594-AC11-23DB5B3F21B9}" dt="2025-05-03T15:41:39.333" v="170" actId="26606"/>
          <ac:spMkLst>
            <pc:docMk/>
            <pc:sldMk cId="445120071" sldId="260"/>
            <ac:spMk id="39" creationId="{197C998A-4074-4935-9519-646722084956}"/>
          </ac:spMkLst>
        </pc:spChg>
        <pc:spChg chg="add">
          <ac:chgData name="Simran P. Patel" userId="ce52d968-2b3a-4bc1-9684-ace2626c49a2" providerId="ADAL" clId="{437A95A8-115A-4594-AC11-23DB5B3F21B9}" dt="2025-05-03T15:41:39.333" v="170" actId="26606"/>
          <ac:spMkLst>
            <pc:docMk/>
            <pc:sldMk cId="445120071" sldId="260"/>
            <ac:spMk id="40" creationId="{4E87B50C-BA86-4F51-A3E5-EE1354FCE4CC}"/>
          </ac:spMkLst>
        </pc:spChg>
        <pc:spChg chg="add">
          <ac:chgData name="Simran P. Patel" userId="ce52d968-2b3a-4bc1-9684-ace2626c49a2" providerId="ADAL" clId="{437A95A8-115A-4594-AC11-23DB5B3F21B9}" dt="2025-05-03T15:41:39.333" v="170" actId="26606"/>
          <ac:spMkLst>
            <pc:docMk/>
            <pc:sldMk cId="445120071" sldId="260"/>
            <ac:spMk id="41" creationId="{E7DC5BDA-5569-44D1-B022-C75E74FC53AB}"/>
          </ac:spMkLst>
        </pc:spChg>
        <pc:spChg chg="add">
          <ac:chgData name="Simran P. Patel" userId="ce52d968-2b3a-4bc1-9684-ace2626c49a2" providerId="ADAL" clId="{437A95A8-115A-4594-AC11-23DB5B3F21B9}" dt="2025-05-03T15:41:39.333" v="170" actId="26606"/>
          <ac:spMkLst>
            <pc:docMk/>
            <pc:sldMk cId="445120071" sldId="260"/>
            <ac:spMk id="42" creationId="{D0125878-85CE-4A00-BA94-36987E341060}"/>
          </ac:spMkLst>
        </pc:spChg>
        <pc:grpChg chg="add del">
          <ac:chgData name="Simran P. Patel" userId="ce52d968-2b3a-4bc1-9684-ace2626c49a2" providerId="ADAL" clId="{437A95A8-115A-4594-AC11-23DB5B3F21B9}" dt="2025-05-03T15:41:39.226" v="169" actId="26606"/>
          <ac:grpSpMkLst>
            <pc:docMk/>
            <pc:sldMk cId="445120071" sldId="260"/>
            <ac:grpSpMk id="10" creationId="{F212D2F1-3944-4942-A23E-17C20535F832}"/>
          </ac:grpSpMkLst>
        </pc:grpChg>
        <pc:grpChg chg="add">
          <ac:chgData name="Simran P. Patel" userId="ce52d968-2b3a-4bc1-9684-ace2626c49a2" providerId="ADAL" clId="{437A95A8-115A-4594-AC11-23DB5B3F21B9}" dt="2025-05-03T15:41:39.333" v="170" actId="26606"/>
          <ac:grpSpMkLst>
            <pc:docMk/>
            <pc:sldMk cId="445120071" sldId="260"/>
            <ac:grpSpMk id="29" creationId="{F212D2F1-3944-4942-A23E-17C20535F832}"/>
          </ac:grpSpMkLst>
        </pc:grpChg>
        <pc:graphicFrameChg chg="add del">
          <ac:chgData name="Simran P. Patel" userId="ce52d968-2b3a-4bc1-9684-ace2626c49a2" providerId="ADAL" clId="{437A95A8-115A-4594-AC11-23DB5B3F21B9}" dt="2025-05-03T15:41:39.226" v="169" actId="26606"/>
          <ac:graphicFrameMkLst>
            <pc:docMk/>
            <pc:sldMk cId="445120071" sldId="260"/>
            <ac:graphicFrameMk id="6" creationId="{065E28D0-E260-F2CC-D4B8-FDEFCC176AB5}"/>
          </ac:graphicFrameMkLst>
        </pc:graphicFrameChg>
        <pc:graphicFrameChg chg="add">
          <ac:chgData name="Simran P. Patel" userId="ce52d968-2b3a-4bc1-9684-ace2626c49a2" providerId="ADAL" clId="{437A95A8-115A-4594-AC11-23DB5B3F21B9}" dt="2025-05-03T15:41:39.333" v="170" actId="26606"/>
          <ac:graphicFrameMkLst>
            <pc:docMk/>
            <pc:sldMk cId="445120071" sldId="260"/>
            <ac:graphicFrameMk id="43" creationId="{B5DB34BC-B1A5-684F-E3D5-EE7AA152CF7D}"/>
          </ac:graphicFrameMkLst>
        </pc:graphicFrameChg>
      </pc:sldChg>
      <pc:sldChg chg="addSp delSp modSp new mod setBg setClrOvrMap">
        <pc:chgData name="Simran P. Patel" userId="ce52d968-2b3a-4bc1-9684-ace2626c49a2" providerId="ADAL" clId="{437A95A8-115A-4594-AC11-23DB5B3F21B9}" dt="2025-05-03T15:41:51.808" v="171" actId="26606"/>
        <pc:sldMkLst>
          <pc:docMk/>
          <pc:sldMk cId="4106194049" sldId="261"/>
        </pc:sldMkLst>
        <pc:spChg chg="mod">
          <ac:chgData name="Simran P. Patel" userId="ce52d968-2b3a-4bc1-9684-ace2626c49a2" providerId="ADAL" clId="{437A95A8-115A-4594-AC11-23DB5B3F21B9}" dt="2025-05-03T15:41:51.808" v="171" actId="26606"/>
          <ac:spMkLst>
            <pc:docMk/>
            <pc:sldMk cId="4106194049" sldId="261"/>
            <ac:spMk id="2" creationId="{F8E9BBF2-EB56-315C-540B-304975E710F9}"/>
          </ac:spMkLst>
        </pc:spChg>
        <pc:spChg chg="del">
          <ac:chgData name="Simran P. Patel" userId="ce52d968-2b3a-4bc1-9684-ace2626c49a2" providerId="ADAL" clId="{437A95A8-115A-4594-AC11-23DB5B3F21B9}" dt="2025-05-03T15:39:37.582" v="133"/>
          <ac:spMkLst>
            <pc:docMk/>
            <pc:sldMk cId="4106194049" sldId="261"/>
            <ac:spMk id="3" creationId="{90139A7F-EE98-9624-9657-2B571A010AC1}"/>
          </ac:spMkLst>
        </pc:spChg>
        <pc:spChg chg="add mod">
          <ac:chgData name="Simran P. Patel" userId="ce52d968-2b3a-4bc1-9684-ace2626c49a2" providerId="ADAL" clId="{437A95A8-115A-4594-AC11-23DB5B3F21B9}" dt="2025-05-03T15:41:51.808" v="171" actId="26606"/>
          <ac:spMkLst>
            <pc:docMk/>
            <pc:sldMk cId="4106194049" sldId="261"/>
            <ac:spMk id="4" creationId="{E6940E48-7453-0747-CEDE-D01F6EAAFDD9}"/>
          </ac:spMkLst>
        </pc:spChg>
        <pc:spChg chg="add">
          <ac:chgData name="Simran P. Patel" userId="ce52d968-2b3a-4bc1-9684-ace2626c49a2" providerId="ADAL" clId="{437A95A8-115A-4594-AC11-23DB5B3F21B9}" dt="2025-05-03T15:41:51.808" v="171" actId="26606"/>
          <ac:spMkLst>
            <pc:docMk/>
            <pc:sldMk cId="4106194049" sldId="261"/>
            <ac:spMk id="18" creationId="{2FCAD798-DEC5-4392-90CE-C46AD6CE68A3}"/>
          </ac:spMkLst>
        </pc:spChg>
        <pc:spChg chg="add">
          <ac:chgData name="Simran P. Patel" userId="ce52d968-2b3a-4bc1-9684-ace2626c49a2" providerId="ADAL" clId="{437A95A8-115A-4594-AC11-23DB5B3F21B9}" dt="2025-05-03T15:41:51.808" v="171" actId="26606"/>
          <ac:spMkLst>
            <pc:docMk/>
            <pc:sldMk cId="4106194049" sldId="261"/>
            <ac:spMk id="24" creationId="{029C0D00-401D-42B7-94D8-008C7DAA8E80}"/>
          </ac:spMkLst>
        </pc:spChg>
        <pc:grpChg chg="add">
          <ac:chgData name="Simran P. Patel" userId="ce52d968-2b3a-4bc1-9684-ace2626c49a2" providerId="ADAL" clId="{437A95A8-115A-4594-AC11-23DB5B3F21B9}" dt="2025-05-03T15:41:51.808" v="171" actId="26606"/>
          <ac:grpSpMkLst>
            <pc:docMk/>
            <pc:sldMk cId="4106194049" sldId="261"/>
            <ac:grpSpMk id="9" creationId="{5B44741E-4F8A-4DC4-96E4-E4A2E555A88D}"/>
          </ac:grpSpMkLst>
        </pc:grpChg>
        <pc:grpChg chg="add">
          <ac:chgData name="Simran P. Patel" userId="ce52d968-2b3a-4bc1-9684-ace2626c49a2" providerId="ADAL" clId="{437A95A8-115A-4594-AC11-23DB5B3F21B9}" dt="2025-05-03T15:41:51.808" v="171" actId="26606"/>
          <ac:grpSpMkLst>
            <pc:docMk/>
            <pc:sldMk cId="4106194049" sldId="261"/>
            <ac:grpSpMk id="20" creationId="{5F72ECA3-2A46-4A5A-8330-12F7E22105BD}"/>
          </ac:grpSpMkLst>
        </pc:grpChg>
      </pc:sldChg>
      <pc:sldChg chg="addSp delSp modSp new mod setBg setClrOvrMap">
        <pc:chgData name="Simran P. Patel" userId="ce52d968-2b3a-4bc1-9684-ace2626c49a2" providerId="ADAL" clId="{437A95A8-115A-4594-AC11-23DB5B3F21B9}" dt="2025-05-03T15:41:58.464" v="172" actId="26606"/>
        <pc:sldMkLst>
          <pc:docMk/>
          <pc:sldMk cId="3623418147" sldId="262"/>
        </pc:sldMkLst>
        <pc:spChg chg="mod">
          <ac:chgData name="Simran P. Patel" userId="ce52d968-2b3a-4bc1-9684-ace2626c49a2" providerId="ADAL" clId="{437A95A8-115A-4594-AC11-23DB5B3F21B9}" dt="2025-05-03T15:41:58.464" v="172" actId="26606"/>
          <ac:spMkLst>
            <pc:docMk/>
            <pc:sldMk cId="3623418147" sldId="262"/>
            <ac:spMk id="2" creationId="{5F63AB22-1746-2CAA-36E4-2FE07E8D2586}"/>
          </ac:spMkLst>
        </pc:spChg>
        <pc:spChg chg="del mod">
          <ac:chgData name="Simran P. Patel" userId="ce52d968-2b3a-4bc1-9684-ace2626c49a2" providerId="ADAL" clId="{437A95A8-115A-4594-AC11-23DB5B3F21B9}" dt="2025-05-03T15:41:58.464" v="172" actId="26606"/>
          <ac:spMkLst>
            <pc:docMk/>
            <pc:sldMk cId="3623418147" sldId="262"/>
            <ac:spMk id="3" creationId="{AB67061A-4DE2-E57D-595A-FA5F95EB8326}"/>
          </ac:spMkLst>
        </pc:spChg>
        <pc:spChg chg="add">
          <ac:chgData name="Simran P. Patel" userId="ce52d968-2b3a-4bc1-9684-ace2626c49a2" providerId="ADAL" clId="{437A95A8-115A-4594-AC11-23DB5B3F21B9}" dt="2025-05-03T15:41:58.464" v="172" actId="26606"/>
          <ac:spMkLst>
            <pc:docMk/>
            <pc:sldMk cId="3623418147" sldId="262"/>
            <ac:spMk id="9" creationId="{4E87B50C-BA86-4F51-A3E5-EE1354FCE4CC}"/>
          </ac:spMkLst>
        </pc:spChg>
        <pc:spChg chg="add">
          <ac:chgData name="Simran P. Patel" userId="ce52d968-2b3a-4bc1-9684-ace2626c49a2" providerId="ADAL" clId="{437A95A8-115A-4594-AC11-23DB5B3F21B9}" dt="2025-05-03T15:41:58.464" v="172" actId="26606"/>
          <ac:spMkLst>
            <pc:docMk/>
            <pc:sldMk cId="3623418147" sldId="262"/>
            <ac:spMk id="11" creationId="{E7DC5BDA-5569-44D1-B022-C75E74FC53AB}"/>
          </ac:spMkLst>
        </pc:spChg>
        <pc:spChg chg="add">
          <ac:chgData name="Simran P. Patel" userId="ce52d968-2b3a-4bc1-9684-ace2626c49a2" providerId="ADAL" clId="{437A95A8-115A-4594-AC11-23DB5B3F21B9}" dt="2025-05-03T15:41:58.464" v="172" actId="26606"/>
          <ac:spMkLst>
            <pc:docMk/>
            <pc:sldMk cId="3623418147" sldId="262"/>
            <ac:spMk id="13" creationId="{D0125878-85CE-4A00-BA94-36987E341060}"/>
          </ac:spMkLst>
        </pc:spChg>
        <pc:graphicFrameChg chg="add">
          <ac:chgData name="Simran P. Patel" userId="ce52d968-2b3a-4bc1-9684-ace2626c49a2" providerId="ADAL" clId="{437A95A8-115A-4594-AC11-23DB5B3F21B9}" dt="2025-05-03T15:41:58.464" v="172" actId="26606"/>
          <ac:graphicFrameMkLst>
            <pc:docMk/>
            <pc:sldMk cId="3623418147" sldId="262"/>
            <ac:graphicFrameMk id="5" creationId="{2E4BE767-EE9D-E05A-2690-7FE2C7A8C45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CB02CD-9462-4B06-A9C2-637D36ECEB8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4B8D0A-E33B-4AC6-8872-E53A0D473E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latin typeface="Century Gothic" panose="020B0502020202020204"/>
            </a:rPr>
            <a:t>Physical</a:t>
          </a:r>
          <a:r>
            <a:rPr lang="en-US" b="0" i="0" baseline="0"/>
            <a:t> escape room–style game inspired by </a:t>
          </a:r>
          <a:r>
            <a:rPr lang="en-US" b="1" i="1" baseline="0"/>
            <a:t>Maze Runner</a:t>
          </a:r>
          <a:r>
            <a:rPr lang="en-US" b="0" i="1" baseline="0"/>
            <a:t>,</a:t>
          </a:r>
          <a:r>
            <a:rPr lang="en-US" b="0" i="0" baseline="0"/>
            <a:t> where players must navigate through a maze, solve puzzles, and work against the clock to prevent a bomb from detonating.</a:t>
          </a:r>
          <a:endParaRPr lang="en-US"/>
        </a:p>
      </dgm:t>
    </dgm:pt>
    <dgm:pt modelId="{C33AC569-6FA6-4FB6-A725-64CDA15BE1D0}" type="parTrans" cxnId="{A06FE995-B0D3-42CF-9819-2A4B2DBE0109}">
      <dgm:prSet/>
      <dgm:spPr/>
      <dgm:t>
        <a:bodyPr/>
        <a:lstStyle/>
        <a:p>
          <a:endParaRPr lang="en-US"/>
        </a:p>
      </dgm:t>
    </dgm:pt>
    <dgm:pt modelId="{A26722C7-58DF-4DC6-BA33-6F849D706163}" type="sibTrans" cxnId="{A06FE995-B0D3-42CF-9819-2A4B2DBE0109}">
      <dgm:prSet/>
      <dgm:spPr/>
      <dgm:t>
        <a:bodyPr/>
        <a:lstStyle/>
        <a:p>
          <a:endParaRPr lang="en-US"/>
        </a:p>
      </dgm:t>
    </dgm:pt>
    <dgm:pt modelId="{4216EA19-E872-447D-9F05-9EC26C9F0A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 panose="020B0502020202020204"/>
            </a:rPr>
            <a:t>Demonstrate</a:t>
          </a:r>
          <a:r>
            <a:rPr lang="en-US" b="0" i="0" baseline="0"/>
            <a:t> how the game was built using </a:t>
          </a:r>
          <a:r>
            <a:rPr lang="en-US" b="1" i="0" baseline="0"/>
            <a:t>Python</a:t>
          </a:r>
          <a:r>
            <a:rPr lang="en-US" b="0" i="0" baseline="0"/>
            <a:t> and </a:t>
          </a:r>
          <a:r>
            <a:rPr lang="en-US" b="1" i="0" baseline="0"/>
            <a:t>Raspberry Pi</a:t>
          </a:r>
          <a:endParaRPr lang="en-US" b="1"/>
        </a:p>
      </dgm:t>
    </dgm:pt>
    <dgm:pt modelId="{E7C6D3C7-3BBA-4872-8ACE-0CE65887CA87}" type="parTrans" cxnId="{F837E62F-11F7-4847-B43A-7E27BAA5E9DF}">
      <dgm:prSet/>
      <dgm:spPr/>
      <dgm:t>
        <a:bodyPr/>
        <a:lstStyle/>
        <a:p>
          <a:endParaRPr lang="en-US"/>
        </a:p>
      </dgm:t>
    </dgm:pt>
    <dgm:pt modelId="{FADB022F-6883-4BB0-9DB7-C12E5A9B2462}" type="sibTrans" cxnId="{F837E62F-11F7-4847-B43A-7E27BAA5E9DF}">
      <dgm:prSet/>
      <dgm:spPr/>
      <dgm:t>
        <a:bodyPr/>
        <a:lstStyle/>
        <a:p>
          <a:endParaRPr lang="en-US"/>
        </a:p>
      </dgm:t>
    </dgm:pt>
    <dgm:pt modelId="{740D17F6-424E-46E8-82CA-8292126984A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Chrysanthi</a:t>
          </a:r>
          <a:r>
            <a:rPr lang="en-US" b="1">
              <a:latin typeface="Century Gothic" panose="020B0502020202020204"/>
            </a:rPr>
            <a:t>, </a:t>
          </a:r>
          <a:r>
            <a:rPr lang="en-US" b="1"/>
            <a:t>Sofija</a:t>
          </a:r>
          <a:r>
            <a:rPr lang="en-US" b="1">
              <a:latin typeface="Century Gothic" panose="020B0502020202020204"/>
            </a:rPr>
            <a:t>, </a:t>
          </a:r>
          <a:r>
            <a:rPr lang="en-US" b="1"/>
            <a:t>Simran</a:t>
          </a:r>
        </a:p>
      </dgm:t>
    </dgm:pt>
    <dgm:pt modelId="{7758DA34-3F2F-447B-A862-7DA1BC27731B}" type="parTrans" cxnId="{44CBE885-C294-485B-BA58-6D94D0D6790D}">
      <dgm:prSet/>
      <dgm:spPr/>
      <dgm:t>
        <a:bodyPr/>
        <a:lstStyle/>
        <a:p>
          <a:endParaRPr lang="en-US"/>
        </a:p>
      </dgm:t>
    </dgm:pt>
    <dgm:pt modelId="{38D7C09D-C6A5-4DBB-BA8B-74C2BC98A0B9}" type="sibTrans" cxnId="{44CBE885-C294-485B-BA58-6D94D0D6790D}">
      <dgm:prSet/>
      <dgm:spPr/>
      <dgm:t>
        <a:bodyPr/>
        <a:lstStyle/>
        <a:p>
          <a:endParaRPr lang="en-US"/>
        </a:p>
      </dgm:t>
    </dgm:pt>
    <dgm:pt modelId="{C497BB9D-EFBB-41F9-A2B7-9D598B7D8779}" type="pres">
      <dgm:prSet presAssocID="{F4CB02CD-9462-4B06-A9C2-637D36ECEB8C}" presName="root" presStyleCnt="0">
        <dgm:presLayoutVars>
          <dgm:dir/>
          <dgm:resizeHandles val="exact"/>
        </dgm:presLayoutVars>
      </dgm:prSet>
      <dgm:spPr/>
    </dgm:pt>
    <dgm:pt modelId="{F9597337-4F7B-4043-8892-D752FFB6A389}" type="pres">
      <dgm:prSet presAssocID="{264B8D0A-E33B-4AC6-8872-E53A0D473E0B}" presName="compNode" presStyleCnt="0"/>
      <dgm:spPr/>
    </dgm:pt>
    <dgm:pt modelId="{929E2CF5-0476-4C46-867D-85C7FC567B48}" type="pres">
      <dgm:prSet presAssocID="{264B8D0A-E33B-4AC6-8872-E53A0D473E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035DC5D-E0E3-4AFA-AA91-67ABBF7DE0B9}" type="pres">
      <dgm:prSet presAssocID="{264B8D0A-E33B-4AC6-8872-E53A0D473E0B}" presName="spaceRect" presStyleCnt="0"/>
      <dgm:spPr/>
    </dgm:pt>
    <dgm:pt modelId="{14F40862-A2E0-4893-AEF9-7276CCF8B029}" type="pres">
      <dgm:prSet presAssocID="{264B8D0A-E33B-4AC6-8872-E53A0D473E0B}" presName="textRect" presStyleLbl="revTx" presStyleIdx="0" presStyleCnt="3">
        <dgm:presLayoutVars>
          <dgm:chMax val="1"/>
          <dgm:chPref val="1"/>
        </dgm:presLayoutVars>
      </dgm:prSet>
      <dgm:spPr/>
    </dgm:pt>
    <dgm:pt modelId="{C573DA9D-C82B-4965-AC3B-B9A78EB0F5C0}" type="pres">
      <dgm:prSet presAssocID="{A26722C7-58DF-4DC6-BA33-6F849D706163}" presName="sibTrans" presStyleCnt="0"/>
      <dgm:spPr/>
    </dgm:pt>
    <dgm:pt modelId="{FB4DEBDF-41AC-4CAB-B7D4-C4153D6CA9A5}" type="pres">
      <dgm:prSet presAssocID="{4216EA19-E872-447D-9F05-9EC26C9F0A1B}" presName="compNode" presStyleCnt="0"/>
      <dgm:spPr/>
    </dgm:pt>
    <dgm:pt modelId="{EF8A4AFB-57A8-4C89-A3C4-09625B3FAC25}" type="pres">
      <dgm:prSet presAssocID="{4216EA19-E872-447D-9F05-9EC26C9F0A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BCEB338-9C4E-43A1-86D8-48F4F06F2EAE}" type="pres">
      <dgm:prSet presAssocID="{4216EA19-E872-447D-9F05-9EC26C9F0A1B}" presName="spaceRect" presStyleCnt="0"/>
      <dgm:spPr/>
    </dgm:pt>
    <dgm:pt modelId="{58592F12-1356-49CB-9742-E3245DC5C6B5}" type="pres">
      <dgm:prSet presAssocID="{4216EA19-E872-447D-9F05-9EC26C9F0A1B}" presName="textRect" presStyleLbl="revTx" presStyleIdx="1" presStyleCnt="3">
        <dgm:presLayoutVars>
          <dgm:chMax val="1"/>
          <dgm:chPref val="1"/>
        </dgm:presLayoutVars>
      </dgm:prSet>
      <dgm:spPr/>
    </dgm:pt>
    <dgm:pt modelId="{29C6C8BB-8B40-44E2-B917-A405420CC2E5}" type="pres">
      <dgm:prSet presAssocID="{FADB022F-6883-4BB0-9DB7-C12E5A9B2462}" presName="sibTrans" presStyleCnt="0"/>
      <dgm:spPr/>
    </dgm:pt>
    <dgm:pt modelId="{19443915-9F78-4602-BED3-7BCF7877AFC8}" type="pres">
      <dgm:prSet presAssocID="{740D17F6-424E-46E8-82CA-8292126984A6}" presName="compNode" presStyleCnt="0"/>
      <dgm:spPr/>
    </dgm:pt>
    <dgm:pt modelId="{8422E30C-56F4-4894-81CC-5288152E7547}" type="pres">
      <dgm:prSet presAssocID="{740D17F6-424E-46E8-82CA-8292126984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83683029-27A0-4F25-B179-3F1FBDE33527}" type="pres">
      <dgm:prSet presAssocID="{740D17F6-424E-46E8-82CA-8292126984A6}" presName="spaceRect" presStyleCnt="0"/>
      <dgm:spPr/>
    </dgm:pt>
    <dgm:pt modelId="{0FAAD267-75BA-49AA-BCCB-BD230F3F5E3D}" type="pres">
      <dgm:prSet presAssocID="{740D17F6-424E-46E8-82CA-8292126984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37E62F-11F7-4847-B43A-7E27BAA5E9DF}" srcId="{F4CB02CD-9462-4B06-A9C2-637D36ECEB8C}" destId="{4216EA19-E872-447D-9F05-9EC26C9F0A1B}" srcOrd="1" destOrd="0" parTransId="{E7C6D3C7-3BBA-4872-8ACE-0CE65887CA87}" sibTransId="{FADB022F-6883-4BB0-9DB7-C12E5A9B2462}"/>
    <dgm:cxn modelId="{6F2DFC56-DB47-4178-836C-A8663DA83294}" type="presOf" srcId="{740D17F6-424E-46E8-82CA-8292126984A6}" destId="{0FAAD267-75BA-49AA-BCCB-BD230F3F5E3D}" srcOrd="0" destOrd="0" presId="urn:microsoft.com/office/officeart/2018/2/layout/IconLabelList"/>
    <dgm:cxn modelId="{44CBE885-C294-485B-BA58-6D94D0D6790D}" srcId="{F4CB02CD-9462-4B06-A9C2-637D36ECEB8C}" destId="{740D17F6-424E-46E8-82CA-8292126984A6}" srcOrd="2" destOrd="0" parTransId="{7758DA34-3F2F-447B-A862-7DA1BC27731B}" sibTransId="{38D7C09D-C6A5-4DBB-BA8B-74C2BC98A0B9}"/>
    <dgm:cxn modelId="{80BDFF8A-9653-4232-B2B2-F78694FD975A}" type="presOf" srcId="{4216EA19-E872-447D-9F05-9EC26C9F0A1B}" destId="{58592F12-1356-49CB-9742-E3245DC5C6B5}" srcOrd="0" destOrd="0" presId="urn:microsoft.com/office/officeart/2018/2/layout/IconLabelList"/>
    <dgm:cxn modelId="{A06FE995-B0D3-42CF-9819-2A4B2DBE0109}" srcId="{F4CB02CD-9462-4B06-A9C2-637D36ECEB8C}" destId="{264B8D0A-E33B-4AC6-8872-E53A0D473E0B}" srcOrd="0" destOrd="0" parTransId="{C33AC569-6FA6-4FB6-A725-64CDA15BE1D0}" sibTransId="{A26722C7-58DF-4DC6-BA33-6F849D706163}"/>
    <dgm:cxn modelId="{A223C8A6-466B-4BE6-B1A6-8D364CBFDFD7}" type="presOf" srcId="{F4CB02CD-9462-4B06-A9C2-637D36ECEB8C}" destId="{C497BB9D-EFBB-41F9-A2B7-9D598B7D8779}" srcOrd="0" destOrd="0" presId="urn:microsoft.com/office/officeart/2018/2/layout/IconLabelList"/>
    <dgm:cxn modelId="{78AE23BA-EB9A-4113-B4D7-1718EB390DF3}" type="presOf" srcId="{264B8D0A-E33B-4AC6-8872-E53A0D473E0B}" destId="{14F40862-A2E0-4893-AEF9-7276CCF8B029}" srcOrd="0" destOrd="0" presId="urn:microsoft.com/office/officeart/2018/2/layout/IconLabelList"/>
    <dgm:cxn modelId="{29463030-B3C4-4B7E-AB0C-9B361D98A04A}" type="presParOf" srcId="{C497BB9D-EFBB-41F9-A2B7-9D598B7D8779}" destId="{F9597337-4F7B-4043-8892-D752FFB6A389}" srcOrd="0" destOrd="0" presId="urn:microsoft.com/office/officeart/2018/2/layout/IconLabelList"/>
    <dgm:cxn modelId="{B6957B25-CA59-444A-8F3E-56C4E4A44965}" type="presParOf" srcId="{F9597337-4F7B-4043-8892-D752FFB6A389}" destId="{929E2CF5-0476-4C46-867D-85C7FC567B48}" srcOrd="0" destOrd="0" presId="urn:microsoft.com/office/officeart/2018/2/layout/IconLabelList"/>
    <dgm:cxn modelId="{FA99D7D6-E86E-4EBD-9345-598EDE0E7AFE}" type="presParOf" srcId="{F9597337-4F7B-4043-8892-D752FFB6A389}" destId="{5035DC5D-E0E3-4AFA-AA91-67ABBF7DE0B9}" srcOrd="1" destOrd="0" presId="urn:microsoft.com/office/officeart/2018/2/layout/IconLabelList"/>
    <dgm:cxn modelId="{18860329-0454-4AFE-B002-18D06B125426}" type="presParOf" srcId="{F9597337-4F7B-4043-8892-D752FFB6A389}" destId="{14F40862-A2E0-4893-AEF9-7276CCF8B029}" srcOrd="2" destOrd="0" presId="urn:microsoft.com/office/officeart/2018/2/layout/IconLabelList"/>
    <dgm:cxn modelId="{AACC5897-E773-4BDC-BC09-70457183E154}" type="presParOf" srcId="{C497BB9D-EFBB-41F9-A2B7-9D598B7D8779}" destId="{C573DA9D-C82B-4965-AC3B-B9A78EB0F5C0}" srcOrd="1" destOrd="0" presId="urn:microsoft.com/office/officeart/2018/2/layout/IconLabelList"/>
    <dgm:cxn modelId="{AEAD1949-83AC-442A-BD58-7E92BCED7437}" type="presParOf" srcId="{C497BB9D-EFBB-41F9-A2B7-9D598B7D8779}" destId="{FB4DEBDF-41AC-4CAB-B7D4-C4153D6CA9A5}" srcOrd="2" destOrd="0" presId="urn:microsoft.com/office/officeart/2018/2/layout/IconLabelList"/>
    <dgm:cxn modelId="{C155DDAF-A25C-45B8-80F2-73EB42301009}" type="presParOf" srcId="{FB4DEBDF-41AC-4CAB-B7D4-C4153D6CA9A5}" destId="{EF8A4AFB-57A8-4C89-A3C4-09625B3FAC25}" srcOrd="0" destOrd="0" presId="urn:microsoft.com/office/officeart/2018/2/layout/IconLabelList"/>
    <dgm:cxn modelId="{0CDE6FDE-40D4-4ECF-8F06-8EE74730F12D}" type="presParOf" srcId="{FB4DEBDF-41AC-4CAB-B7D4-C4153D6CA9A5}" destId="{8BCEB338-9C4E-43A1-86D8-48F4F06F2EAE}" srcOrd="1" destOrd="0" presId="urn:microsoft.com/office/officeart/2018/2/layout/IconLabelList"/>
    <dgm:cxn modelId="{A6BEF8E0-9D9E-4775-AC0E-D2C66F810F9A}" type="presParOf" srcId="{FB4DEBDF-41AC-4CAB-B7D4-C4153D6CA9A5}" destId="{58592F12-1356-49CB-9742-E3245DC5C6B5}" srcOrd="2" destOrd="0" presId="urn:microsoft.com/office/officeart/2018/2/layout/IconLabelList"/>
    <dgm:cxn modelId="{44101A6E-6C1E-4489-A53A-EEF6E3A173E1}" type="presParOf" srcId="{C497BB9D-EFBB-41F9-A2B7-9D598B7D8779}" destId="{29C6C8BB-8B40-44E2-B917-A405420CC2E5}" srcOrd="3" destOrd="0" presId="urn:microsoft.com/office/officeart/2018/2/layout/IconLabelList"/>
    <dgm:cxn modelId="{A09F76FA-5D7F-4C66-8417-823A49022FE1}" type="presParOf" srcId="{C497BB9D-EFBB-41F9-A2B7-9D598B7D8779}" destId="{19443915-9F78-4602-BED3-7BCF7877AFC8}" srcOrd="4" destOrd="0" presId="urn:microsoft.com/office/officeart/2018/2/layout/IconLabelList"/>
    <dgm:cxn modelId="{CD3A9480-A5C2-42AC-8369-2DD35339DC33}" type="presParOf" srcId="{19443915-9F78-4602-BED3-7BCF7877AFC8}" destId="{8422E30C-56F4-4894-81CC-5288152E7547}" srcOrd="0" destOrd="0" presId="urn:microsoft.com/office/officeart/2018/2/layout/IconLabelList"/>
    <dgm:cxn modelId="{02D30293-6A63-4A9F-B76C-4A38AC149860}" type="presParOf" srcId="{19443915-9F78-4602-BED3-7BCF7877AFC8}" destId="{83683029-27A0-4F25-B179-3F1FBDE33527}" srcOrd="1" destOrd="0" presId="urn:microsoft.com/office/officeart/2018/2/layout/IconLabelList"/>
    <dgm:cxn modelId="{CAD6814B-54CB-4FA8-AED7-44AFA894C281}" type="presParOf" srcId="{19443915-9F78-4602-BED3-7BCF7877AFC8}" destId="{0FAAD267-75BA-49AA-BCCB-BD230F3F5E3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3A8CF5-F1A7-43A7-B448-60930959D2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A69395-1027-43F4-B0E7-08134C25FDDC}">
      <dgm:prSet/>
      <dgm:spPr/>
      <dgm:t>
        <a:bodyPr/>
        <a:lstStyle/>
        <a:p>
          <a:pPr rtl="0"/>
          <a:r>
            <a:rPr lang="en-US" b="0" i="0" baseline="0"/>
            <a:t>We learned the importance of clear planning, creative problem-solving, and adapting under pressure.</a:t>
          </a:r>
          <a:endParaRPr lang="en-US"/>
        </a:p>
      </dgm:t>
    </dgm:pt>
    <dgm:pt modelId="{770214B2-F8E6-4BD6-A81A-41B2DF5DB9E7}" type="parTrans" cxnId="{7BF0CAFD-AAAF-4D82-924F-E2B713986387}">
      <dgm:prSet/>
      <dgm:spPr/>
      <dgm:t>
        <a:bodyPr/>
        <a:lstStyle/>
        <a:p>
          <a:endParaRPr lang="en-US"/>
        </a:p>
      </dgm:t>
    </dgm:pt>
    <dgm:pt modelId="{EE7EAAC6-518C-40DD-8F6C-F1F5C71CE180}" type="sibTrans" cxnId="{7BF0CAFD-AAAF-4D82-924F-E2B713986387}">
      <dgm:prSet/>
      <dgm:spPr/>
      <dgm:t>
        <a:bodyPr/>
        <a:lstStyle/>
        <a:p>
          <a:endParaRPr lang="en-US"/>
        </a:p>
      </dgm:t>
    </dgm:pt>
    <dgm:pt modelId="{1A167D9D-F3ED-4F54-AAB0-358DE88354F5}">
      <dgm:prSet/>
      <dgm:spPr/>
      <dgm:t>
        <a:bodyPr/>
        <a:lstStyle/>
        <a:p>
          <a:pPr rtl="0"/>
          <a:r>
            <a:rPr lang="en-US" b="0" i="0" baseline="0"/>
            <a:t>This project improved our coding, communication, and project management—skills we’ll carry into future classes and careers.</a:t>
          </a:r>
          <a:endParaRPr lang="en-US"/>
        </a:p>
      </dgm:t>
    </dgm:pt>
    <dgm:pt modelId="{DD411B86-0C5B-4CCE-9BB3-3CEF53968C05}" type="parTrans" cxnId="{62BEBE37-8CF3-4777-AD5C-F78732EC3DF4}">
      <dgm:prSet/>
      <dgm:spPr/>
      <dgm:t>
        <a:bodyPr/>
        <a:lstStyle/>
        <a:p>
          <a:endParaRPr lang="en-US"/>
        </a:p>
      </dgm:t>
    </dgm:pt>
    <dgm:pt modelId="{928303A4-6DB7-4B09-8079-0B98F84E5FE3}" type="sibTrans" cxnId="{62BEBE37-8CF3-4777-AD5C-F78732EC3DF4}">
      <dgm:prSet/>
      <dgm:spPr/>
      <dgm:t>
        <a:bodyPr/>
        <a:lstStyle/>
        <a:p>
          <a:endParaRPr lang="en-US"/>
        </a:p>
      </dgm:t>
    </dgm:pt>
    <dgm:pt modelId="{DEB4606F-8F11-4F92-8080-710AB214D2F4}">
      <dgm:prSet/>
      <dgm:spPr/>
      <dgm:t>
        <a:bodyPr/>
        <a:lstStyle/>
        <a:p>
          <a:pPr rtl="0"/>
          <a:r>
            <a:rPr lang="en-US" b="0" i="0" baseline="0"/>
            <a:t>Individually, we gained confidence and new technical skills; as a team, we became stronger collaborators.</a:t>
          </a:r>
          <a:endParaRPr lang="en-US"/>
        </a:p>
      </dgm:t>
    </dgm:pt>
    <dgm:pt modelId="{3A226E18-9BCA-4559-AB21-B246B1C79005}" type="parTrans" cxnId="{8C5DED50-8C1A-4B81-86DA-B03F8334E4E4}">
      <dgm:prSet/>
      <dgm:spPr/>
      <dgm:t>
        <a:bodyPr/>
        <a:lstStyle/>
        <a:p>
          <a:endParaRPr lang="en-US"/>
        </a:p>
      </dgm:t>
    </dgm:pt>
    <dgm:pt modelId="{13E43A40-9F8A-466C-A099-867C9C8869DF}" type="sibTrans" cxnId="{8C5DED50-8C1A-4B81-86DA-B03F8334E4E4}">
      <dgm:prSet/>
      <dgm:spPr/>
      <dgm:t>
        <a:bodyPr/>
        <a:lstStyle/>
        <a:p>
          <a:endParaRPr lang="en-US"/>
        </a:p>
      </dgm:t>
    </dgm:pt>
    <dgm:pt modelId="{AD1FD875-3ADB-471C-9FBB-CE58BC0E95C0}" type="pres">
      <dgm:prSet presAssocID="{083A8CF5-F1A7-43A7-B448-60930959D22A}" presName="root" presStyleCnt="0">
        <dgm:presLayoutVars>
          <dgm:dir/>
          <dgm:resizeHandles val="exact"/>
        </dgm:presLayoutVars>
      </dgm:prSet>
      <dgm:spPr/>
    </dgm:pt>
    <dgm:pt modelId="{40479EE3-DC91-44BF-B620-916BCCEE74A1}" type="pres">
      <dgm:prSet presAssocID="{16A69395-1027-43F4-B0E7-08134C25FDDC}" presName="compNode" presStyleCnt="0"/>
      <dgm:spPr/>
    </dgm:pt>
    <dgm:pt modelId="{FA2569C7-1C02-48B7-A309-50BEBAA278D4}" type="pres">
      <dgm:prSet presAssocID="{16A69395-1027-43F4-B0E7-08134C25FD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B792A4C-7D46-444E-BBF9-967D1FA4E8E1}" type="pres">
      <dgm:prSet presAssocID="{16A69395-1027-43F4-B0E7-08134C25FDDC}" presName="spaceRect" presStyleCnt="0"/>
      <dgm:spPr/>
    </dgm:pt>
    <dgm:pt modelId="{B5CACDD0-F12C-44B2-9D03-0F20A6B94069}" type="pres">
      <dgm:prSet presAssocID="{16A69395-1027-43F4-B0E7-08134C25FDDC}" presName="textRect" presStyleLbl="revTx" presStyleIdx="0" presStyleCnt="3">
        <dgm:presLayoutVars>
          <dgm:chMax val="1"/>
          <dgm:chPref val="1"/>
        </dgm:presLayoutVars>
      </dgm:prSet>
      <dgm:spPr/>
    </dgm:pt>
    <dgm:pt modelId="{04A36B7B-8B99-4CB8-A814-655D75F57C25}" type="pres">
      <dgm:prSet presAssocID="{EE7EAAC6-518C-40DD-8F6C-F1F5C71CE180}" presName="sibTrans" presStyleCnt="0"/>
      <dgm:spPr/>
    </dgm:pt>
    <dgm:pt modelId="{2CB54B06-53FB-47F9-B21F-97CFEC6F1B34}" type="pres">
      <dgm:prSet presAssocID="{1A167D9D-F3ED-4F54-AAB0-358DE88354F5}" presName="compNode" presStyleCnt="0"/>
      <dgm:spPr/>
    </dgm:pt>
    <dgm:pt modelId="{6CB5E1AA-A55B-40C4-BA77-18C2098E3B46}" type="pres">
      <dgm:prSet presAssocID="{1A167D9D-F3ED-4F54-AAB0-358DE88354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ACEF293-5C06-4E59-BF18-93B1E5D8D068}" type="pres">
      <dgm:prSet presAssocID="{1A167D9D-F3ED-4F54-AAB0-358DE88354F5}" presName="spaceRect" presStyleCnt="0"/>
      <dgm:spPr/>
    </dgm:pt>
    <dgm:pt modelId="{1CDF2566-FE87-48A2-BA41-53A962F0E27F}" type="pres">
      <dgm:prSet presAssocID="{1A167D9D-F3ED-4F54-AAB0-358DE88354F5}" presName="textRect" presStyleLbl="revTx" presStyleIdx="1" presStyleCnt="3">
        <dgm:presLayoutVars>
          <dgm:chMax val="1"/>
          <dgm:chPref val="1"/>
        </dgm:presLayoutVars>
      </dgm:prSet>
      <dgm:spPr/>
    </dgm:pt>
    <dgm:pt modelId="{868B0D38-1B27-4989-A4B1-65E29704B292}" type="pres">
      <dgm:prSet presAssocID="{928303A4-6DB7-4B09-8079-0B98F84E5FE3}" presName="sibTrans" presStyleCnt="0"/>
      <dgm:spPr/>
    </dgm:pt>
    <dgm:pt modelId="{52F3E9D5-B954-4892-8EB6-851A06660EBD}" type="pres">
      <dgm:prSet presAssocID="{DEB4606F-8F11-4F92-8080-710AB214D2F4}" presName="compNode" presStyleCnt="0"/>
      <dgm:spPr/>
    </dgm:pt>
    <dgm:pt modelId="{6A2CC4F7-7D21-45AE-A73B-BDBBD98D09DE}" type="pres">
      <dgm:prSet presAssocID="{DEB4606F-8F11-4F92-8080-710AB214D2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384BD2C-46B5-4A92-B92F-4105DD84A714}" type="pres">
      <dgm:prSet presAssocID="{DEB4606F-8F11-4F92-8080-710AB214D2F4}" presName="spaceRect" presStyleCnt="0"/>
      <dgm:spPr/>
    </dgm:pt>
    <dgm:pt modelId="{A16347FB-2FCD-4A2A-8274-85E0925CEE03}" type="pres">
      <dgm:prSet presAssocID="{DEB4606F-8F11-4F92-8080-710AB214D2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8F5CB09-13E3-4C12-B8CA-AFA2A9704CCB}" type="presOf" srcId="{1A167D9D-F3ED-4F54-AAB0-358DE88354F5}" destId="{1CDF2566-FE87-48A2-BA41-53A962F0E27F}" srcOrd="0" destOrd="0" presId="urn:microsoft.com/office/officeart/2018/2/layout/IconLabelList"/>
    <dgm:cxn modelId="{62BEBE37-8CF3-4777-AD5C-F78732EC3DF4}" srcId="{083A8CF5-F1A7-43A7-B448-60930959D22A}" destId="{1A167D9D-F3ED-4F54-AAB0-358DE88354F5}" srcOrd="1" destOrd="0" parTransId="{DD411B86-0C5B-4CCE-9BB3-3CEF53968C05}" sibTransId="{928303A4-6DB7-4B09-8079-0B98F84E5FE3}"/>
    <dgm:cxn modelId="{021EBB4B-D148-4E24-B3D7-43D710B1EE7E}" type="presOf" srcId="{16A69395-1027-43F4-B0E7-08134C25FDDC}" destId="{B5CACDD0-F12C-44B2-9D03-0F20A6B94069}" srcOrd="0" destOrd="0" presId="urn:microsoft.com/office/officeart/2018/2/layout/IconLabelList"/>
    <dgm:cxn modelId="{8C5DED50-8C1A-4B81-86DA-B03F8334E4E4}" srcId="{083A8CF5-F1A7-43A7-B448-60930959D22A}" destId="{DEB4606F-8F11-4F92-8080-710AB214D2F4}" srcOrd="2" destOrd="0" parTransId="{3A226E18-9BCA-4559-AB21-B246B1C79005}" sibTransId="{13E43A40-9F8A-466C-A099-867C9C8869DF}"/>
    <dgm:cxn modelId="{ACB96D97-F670-4268-8AFF-8E1657BC0C05}" type="presOf" srcId="{DEB4606F-8F11-4F92-8080-710AB214D2F4}" destId="{A16347FB-2FCD-4A2A-8274-85E0925CEE03}" srcOrd="0" destOrd="0" presId="urn:microsoft.com/office/officeart/2018/2/layout/IconLabelList"/>
    <dgm:cxn modelId="{0F315A9A-4B89-4490-A572-96D79A9FF326}" type="presOf" srcId="{083A8CF5-F1A7-43A7-B448-60930959D22A}" destId="{AD1FD875-3ADB-471C-9FBB-CE58BC0E95C0}" srcOrd="0" destOrd="0" presId="urn:microsoft.com/office/officeart/2018/2/layout/IconLabelList"/>
    <dgm:cxn modelId="{7BF0CAFD-AAAF-4D82-924F-E2B713986387}" srcId="{083A8CF5-F1A7-43A7-B448-60930959D22A}" destId="{16A69395-1027-43F4-B0E7-08134C25FDDC}" srcOrd="0" destOrd="0" parTransId="{770214B2-F8E6-4BD6-A81A-41B2DF5DB9E7}" sibTransId="{EE7EAAC6-518C-40DD-8F6C-F1F5C71CE180}"/>
    <dgm:cxn modelId="{4594DD55-C62C-4C1C-8BDB-271A2E123703}" type="presParOf" srcId="{AD1FD875-3ADB-471C-9FBB-CE58BC0E95C0}" destId="{40479EE3-DC91-44BF-B620-916BCCEE74A1}" srcOrd="0" destOrd="0" presId="urn:microsoft.com/office/officeart/2018/2/layout/IconLabelList"/>
    <dgm:cxn modelId="{EFD9593C-41E7-4AAE-AC3F-EC23524B9E00}" type="presParOf" srcId="{40479EE3-DC91-44BF-B620-916BCCEE74A1}" destId="{FA2569C7-1C02-48B7-A309-50BEBAA278D4}" srcOrd="0" destOrd="0" presId="urn:microsoft.com/office/officeart/2018/2/layout/IconLabelList"/>
    <dgm:cxn modelId="{F49308BE-82D9-406C-9B83-66F646A80642}" type="presParOf" srcId="{40479EE3-DC91-44BF-B620-916BCCEE74A1}" destId="{6B792A4C-7D46-444E-BBF9-967D1FA4E8E1}" srcOrd="1" destOrd="0" presId="urn:microsoft.com/office/officeart/2018/2/layout/IconLabelList"/>
    <dgm:cxn modelId="{7FE3D7FB-4612-4F56-81A1-8C591D2B5AAF}" type="presParOf" srcId="{40479EE3-DC91-44BF-B620-916BCCEE74A1}" destId="{B5CACDD0-F12C-44B2-9D03-0F20A6B94069}" srcOrd="2" destOrd="0" presId="urn:microsoft.com/office/officeart/2018/2/layout/IconLabelList"/>
    <dgm:cxn modelId="{56CBA3A7-4ABD-4656-80C5-AB0EDC618E09}" type="presParOf" srcId="{AD1FD875-3ADB-471C-9FBB-CE58BC0E95C0}" destId="{04A36B7B-8B99-4CB8-A814-655D75F57C25}" srcOrd="1" destOrd="0" presId="urn:microsoft.com/office/officeart/2018/2/layout/IconLabelList"/>
    <dgm:cxn modelId="{2CDF63C3-0782-48D0-8D2E-C08851C6FD77}" type="presParOf" srcId="{AD1FD875-3ADB-471C-9FBB-CE58BC0E95C0}" destId="{2CB54B06-53FB-47F9-B21F-97CFEC6F1B34}" srcOrd="2" destOrd="0" presId="urn:microsoft.com/office/officeart/2018/2/layout/IconLabelList"/>
    <dgm:cxn modelId="{D256CBDF-5393-4FA5-917C-2BEC0D4D5D26}" type="presParOf" srcId="{2CB54B06-53FB-47F9-B21F-97CFEC6F1B34}" destId="{6CB5E1AA-A55B-40C4-BA77-18C2098E3B46}" srcOrd="0" destOrd="0" presId="urn:microsoft.com/office/officeart/2018/2/layout/IconLabelList"/>
    <dgm:cxn modelId="{19A775B6-0E16-4DF1-9400-6C4570D44FF7}" type="presParOf" srcId="{2CB54B06-53FB-47F9-B21F-97CFEC6F1B34}" destId="{5ACEF293-5C06-4E59-BF18-93B1E5D8D068}" srcOrd="1" destOrd="0" presId="urn:microsoft.com/office/officeart/2018/2/layout/IconLabelList"/>
    <dgm:cxn modelId="{40D9AEE6-224F-4668-B69E-A1109B0022CB}" type="presParOf" srcId="{2CB54B06-53FB-47F9-B21F-97CFEC6F1B34}" destId="{1CDF2566-FE87-48A2-BA41-53A962F0E27F}" srcOrd="2" destOrd="0" presId="urn:microsoft.com/office/officeart/2018/2/layout/IconLabelList"/>
    <dgm:cxn modelId="{27891A22-74CE-41E2-9A55-D8C54905AEF4}" type="presParOf" srcId="{AD1FD875-3ADB-471C-9FBB-CE58BC0E95C0}" destId="{868B0D38-1B27-4989-A4B1-65E29704B292}" srcOrd="3" destOrd="0" presId="urn:microsoft.com/office/officeart/2018/2/layout/IconLabelList"/>
    <dgm:cxn modelId="{EF97198F-459A-46F7-B9E2-5C4C30C69A7E}" type="presParOf" srcId="{AD1FD875-3ADB-471C-9FBB-CE58BC0E95C0}" destId="{52F3E9D5-B954-4892-8EB6-851A06660EBD}" srcOrd="4" destOrd="0" presId="urn:microsoft.com/office/officeart/2018/2/layout/IconLabelList"/>
    <dgm:cxn modelId="{7B847F0F-1994-4B4A-A4E0-75E6B9C93F33}" type="presParOf" srcId="{52F3E9D5-B954-4892-8EB6-851A06660EBD}" destId="{6A2CC4F7-7D21-45AE-A73B-BDBBD98D09DE}" srcOrd="0" destOrd="0" presId="urn:microsoft.com/office/officeart/2018/2/layout/IconLabelList"/>
    <dgm:cxn modelId="{7A819328-E78C-4BDB-972F-67FD226194B2}" type="presParOf" srcId="{52F3E9D5-B954-4892-8EB6-851A06660EBD}" destId="{8384BD2C-46B5-4A92-B92F-4105DD84A714}" srcOrd="1" destOrd="0" presId="urn:microsoft.com/office/officeart/2018/2/layout/IconLabelList"/>
    <dgm:cxn modelId="{4E646DFD-DD4D-489F-85EF-2445DFBB804D}" type="presParOf" srcId="{52F3E9D5-B954-4892-8EB6-851A06660EBD}" destId="{A16347FB-2FCD-4A2A-8274-85E0925CEE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AB1E05-2810-46A1-B6C6-CE65888D8C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FD14E1E-481E-414E-B051-363DA8F22A6F}">
      <dgm:prSet/>
      <dgm:spPr/>
      <dgm:t>
        <a:bodyPr/>
        <a:lstStyle/>
        <a:p>
          <a:r>
            <a:rPr lang="en-US"/>
            <a:t>This project taught us the value of</a:t>
          </a:r>
          <a:r>
            <a:rPr lang="en-US" b="0"/>
            <a:t> collaboration, planning, and adaptability.</a:t>
          </a:r>
          <a:r>
            <a:rPr lang="en-US"/>
            <a:t> We’re proud of how our teamwork shaped the outcome.</a:t>
          </a:r>
        </a:p>
      </dgm:t>
    </dgm:pt>
    <dgm:pt modelId="{C060279F-681A-4CD9-A943-ECAC58506DAD}" type="parTrans" cxnId="{F70B85E1-234A-4408-ABE1-ECEA409AC688}">
      <dgm:prSet/>
      <dgm:spPr/>
      <dgm:t>
        <a:bodyPr/>
        <a:lstStyle/>
        <a:p>
          <a:endParaRPr lang="en-US"/>
        </a:p>
      </dgm:t>
    </dgm:pt>
    <dgm:pt modelId="{102563A7-EA57-4B26-BFBE-A7E5CA30C6E5}" type="sibTrans" cxnId="{F70B85E1-234A-4408-ABE1-ECEA409AC688}">
      <dgm:prSet/>
      <dgm:spPr/>
      <dgm:t>
        <a:bodyPr/>
        <a:lstStyle/>
        <a:p>
          <a:endParaRPr lang="en-US"/>
        </a:p>
      </dgm:t>
    </dgm:pt>
    <dgm:pt modelId="{14457145-800A-4780-894C-61D8830CB17B}">
      <dgm:prSet/>
      <dgm:spPr/>
      <dgm:t>
        <a:bodyPr/>
        <a:lstStyle/>
        <a:p>
          <a:r>
            <a:rPr lang="en-US"/>
            <a:t>We hope our game design inspires future students to tackle creative, technical challenges with a solid team approach.</a:t>
          </a:r>
        </a:p>
      </dgm:t>
    </dgm:pt>
    <dgm:pt modelId="{BC6EDBC7-03B5-4D62-B423-4326B36E64E0}" type="parTrans" cxnId="{AF046DA6-7AA5-4EAA-B596-82BF7386691F}">
      <dgm:prSet/>
      <dgm:spPr/>
      <dgm:t>
        <a:bodyPr/>
        <a:lstStyle/>
        <a:p>
          <a:endParaRPr lang="en-US"/>
        </a:p>
      </dgm:t>
    </dgm:pt>
    <dgm:pt modelId="{4F075FF2-3883-4847-B753-C8A9866C2F88}" type="sibTrans" cxnId="{AF046DA6-7AA5-4EAA-B596-82BF7386691F}">
      <dgm:prSet/>
      <dgm:spPr/>
      <dgm:t>
        <a:bodyPr/>
        <a:lstStyle/>
        <a:p>
          <a:endParaRPr lang="en-US"/>
        </a:p>
      </dgm:t>
    </dgm:pt>
    <dgm:pt modelId="{C70952A2-BF2E-4DB3-90AC-9FA05C7139BD}">
      <dgm:prSet/>
      <dgm:spPr/>
      <dgm:t>
        <a:bodyPr/>
        <a:lstStyle/>
        <a:p>
          <a:pPr rtl="0"/>
          <a:r>
            <a:rPr lang="en-US"/>
            <a:t>We explored unique mechanics, handled unexpected issues, and learned valuable skills along the way.</a:t>
          </a:r>
        </a:p>
      </dgm:t>
    </dgm:pt>
    <dgm:pt modelId="{91B2983F-60FD-4D02-AA58-6F0399973565}" type="parTrans" cxnId="{852D87D7-791D-424D-9ACD-DDCCA3860C41}">
      <dgm:prSet/>
      <dgm:spPr/>
      <dgm:t>
        <a:bodyPr/>
        <a:lstStyle/>
        <a:p>
          <a:endParaRPr lang="en-US"/>
        </a:p>
      </dgm:t>
    </dgm:pt>
    <dgm:pt modelId="{E56A2C78-A16C-496F-9286-F903FDA82F9C}" type="sibTrans" cxnId="{852D87D7-791D-424D-9ACD-DDCCA3860C41}">
      <dgm:prSet/>
      <dgm:spPr/>
      <dgm:t>
        <a:bodyPr/>
        <a:lstStyle/>
        <a:p>
          <a:endParaRPr lang="en-US"/>
        </a:p>
      </dgm:t>
    </dgm:pt>
    <dgm:pt modelId="{EFD94C85-F747-498C-B9C7-CD813574C4E0}">
      <dgm:prSet/>
      <dgm:spPr/>
      <dgm:t>
        <a:bodyPr/>
        <a:lstStyle/>
        <a:p>
          <a:pPr rtl="0"/>
          <a:r>
            <a:rPr lang="en-US"/>
            <a:t>Clear communication, time management, and flexibility are essential to project success.</a:t>
          </a:r>
        </a:p>
      </dgm:t>
    </dgm:pt>
    <dgm:pt modelId="{84830470-F3E7-4F25-86CD-24213A4D71F8}" type="parTrans" cxnId="{AD6CC33E-0CAF-43A9-BD97-905C4373BBED}">
      <dgm:prSet/>
      <dgm:spPr/>
      <dgm:t>
        <a:bodyPr/>
        <a:lstStyle/>
        <a:p>
          <a:endParaRPr lang="en-US"/>
        </a:p>
      </dgm:t>
    </dgm:pt>
    <dgm:pt modelId="{FB1014B2-BB1E-4C4C-A70F-DE1CB296E772}" type="sibTrans" cxnId="{AD6CC33E-0CAF-43A9-BD97-905C4373BBED}">
      <dgm:prSet/>
      <dgm:spPr/>
      <dgm:t>
        <a:bodyPr/>
        <a:lstStyle/>
        <a:p>
          <a:endParaRPr lang="en-US"/>
        </a:p>
      </dgm:t>
    </dgm:pt>
    <dgm:pt modelId="{76E0B229-65C5-4314-8044-9B0B6720D7DC}">
      <dgm:prSet/>
      <dgm:spPr/>
      <dgm:t>
        <a:bodyPr/>
        <a:lstStyle/>
        <a:p>
          <a:r>
            <a:rPr lang="en-US"/>
            <a:t>Thanks for your time—happy to answer any questions!</a:t>
          </a:r>
        </a:p>
      </dgm:t>
    </dgm:pt>
    <dgm:pt modelId="{D8F1BA8C-3B27-48C3-BB7E-EDB06BD6BE47}" type="parTrans" cxnId="{D90DA94D-8082-44B0-8FF3-6AF7A5B2E871}">
      <dgm:prSet/>
      <dgm:spPr/>
      <dgm:t>
        <a:bodyPr/>
        <a:lstStyle/>
        <a:p>
          <a:endParaRPr lang="en-US"/>
        </a:p>
      </dgm:t>
    </dgm:pt>
    <dgm:pt modelId="{DF8DBFCF-9360-4C63-913B-29476CEBD106}" type="sibTrans" cxnId="{D90DA94D-8082-44B0-8FF3-6AF7A5B2E871}">
      <dgm:prSet/>
      <dgm:spPr/>
      <dgm:t>
        <a:bodyPr/>
        <a:lstStyle/>
        <a:p>
          <a:endParaRPr lang="en-US"/>
        </a:p>
      </dgm:t>
    </dgm:pt>
    <dgm:pt modelId="{3B39C3FF-6404-41AA-A7CD-9B8748035C93}" type="pres">
      <dgm:prSet presAssocID="{FFAB1E05-2810-46A1-B6C6-CE65888D8CDA}" presName="root" presStyleCnt="0">
        <dgm:presLayoutVars>
          <dgm:dir/>
          <dgm:resizeHandles val="exact"/>
        </dgm:presLayoutVars>
      </dgm:prSet>
      <dgm:spPr/>
    </dgm:pt>
    <dgm:pt modelId="{E24A2449-2409-4447-9909-9C5BF0792482}" type="pres">
      <dgm:prSet presAssocID="{8FD14E1E-481E-414E-B051-363DA8F22A6F}" presName="compNode" presStyleCnt="0"/>
      <dgm:spPr/>
    </dgm:pt>
    <dgm:pt modelId="{FF462AF7-A663-4D36-A183-8A9184258669}" type="pres">
      <dgm:prSet presAssocID="{8FD14E1E-481E-414E-B051-363DA8F22A6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0DF6FDF1-52FF-4786-BB87-9940BCA7C731}" type="pres">
      <dgm:prSet presAssocID="{8FD14E1E-481E-414E-B051-363DA8F22A6F}" presName="spaceRect" presStyleCnt="0"/>
      <dgm:spPr/>
    </dgm:pt>
    <dgm:pt modelId="{82F0CBEE-F990-4C71-9A8E-A1081A7F2EF5}" type="pres">
      <dgm:prSet presAssocID="{8FD14E1E-481E-414E-B051-363DA8F22A6F}" presName="textRect" presStyleLbl="revTx" presStyleIdx="0" presStyleCnt="5">
        <dgm:presLayoutVars>
          <dgm:chMax val="1"/>
          <dgm:chPref val="1"/>
        </dgm:presLayoutVars>
      </dgm:prSet>
      <dgm:spPr/>
    </dgm:pt>
    <dgm:pt modelId="{CBE15BA0-89C1-43E6-9112-ABB6808B45C8}" type="pres">
      <dgm:prSet presAssocID="{102563A7-EA57-4B26-BFBE-A7E5CA30C6E5}" presName="sibTrans" presStyleCnt="0"/>
      <dgm:spPr/>
    </dgm:pt>
    <dgm:pt modelId="{73E689AA-9854-43C0-93BE-FC821DB1B90E}" type="pres">
      <dgm:prSet presAssocID="{14457145-800A-4780-894C-61D8830CB17B}" presName="compNode" presStyleCnt="0"/>
      <dgm:spPr/>
    </dgm:pt>
    <dgm:pt modelId="{10D541D2-9A58-4C6C-BB92-50A54F28BCA5}" type="pres">
      <dgm:prSet presAssocID="{14457145-800A-4780-894C-61D8830CB17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AE21E70-59FD-4AE2-9A9F-5AC6C0331EB5}" type="pres">
      <dgm:prSet presAssocID="{14457145-800A-4780-894C-61D8830CB17B}" presName="spaceRect" presStyleCnt="0"/>
      <dgm:spPr/>
    </dgm:pt>
    <dgm:pt modelId="{92680D0E-F1E0-487C-8004-9910DD4706B1}" type="pres">
      <dgm:prSet presAssocID="{14457145-800A-4780-894C-61D8830CB17B}" presName="textRect" presStyleLbl="revTx" presStyleIdx="1" presStyleCnt="5">
        <dgm:presLayoutVars>
          <dgm:chMax val="1"/>
          <dgm:chPref val="1"/>
        </dgm:presLayoutVars>
      </dgm:prSet>
      <dgm:spPr/>
    </dgm:pt>
    <dgm:pt modelId="{D6543361-F306-466A-8465-9D42DF4457AF}" type="pres">
      <dgm:prSet presAssocID="{4F075FF2-3883-4847-B753-C8A9866C2F88}" presName="sibTrans" presStyleCnt="0"/>
      <dgm:spPr/>
    </dgm:pt>
    <dgm:pt modelId="{A50C516D-A7F0-4C4F-8D5C-33EB45F48999}" type="pres">
      <dgm:prSet presAssocID="{C70952A2-BF2E-4DB3-90AC-9FA05C7139BD}" presName="compNode" presStyleCnt="0"/>
      <dgm:spPr/>
    </dgm:pt>
    <dgm:pt modelId="{576D4F8F-BF0D-45EB-9C4F-3B170EE538DB}" type="pres">
      <dgm:prSet presAssocID="{C70952A2-BF2E-4DB3-90AC-9FA05C7139B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613E5D-5655-412D-AEE7-1CB4856EEEBE}" type="pres">
      <dgm:prSet presAssocID="{C70952A2-BF2E-4DB3-90AC-9FA05C7139BD}" presName="spaceRect" presStyleCnt="0"/>
      <dgm:spPr/>
    </dgm:pt>
    <dgm:pt modelId="{2FEC42D8-08A0-4F16-A27E-C8FF6D8C59E0}" type="pres">
      <dgm:prSet presAssocID="{C70952A2-BF2E-4DB3-90AC-9FA05C7139BD}" presName="textRect" presStyleLbl="revTx" presStyleIdx="2" presStyleCnt="5">
        <dgm:presLayoutVars>
          <dgm:chMax val="1"/>
          <dgm:chPref val="1"/>
        </dgm:presLayoutVars>
      </dgm:prSet>
      <dgm:spPr/>
    </dgm:pt>
    <dgm:pt modelId="{6A0AA86C-D0C1-471F-B37F-7414BA7EA293}" type="pres">
      <dgm:prSet presAssocID="{E56A2C78-A16C-496F-9286-F903FDA82F9C}" presName="sibTrans" presStyleCnt="0"/>
      <dgm:spPr/>
    </dgm:pt>
    <dgm:pt modelId="{D839AC53-0E15-4C8E-902A-2CB1A1240F60}" type="pres">
      <dgm:prSet presAssocID="{EFD94C85-F747-498C-B9C7-CD813574C4E0}" presName="compNode" presStyleCnt="0"/>
      <dgm:spPr/>
    </dgm:pt>
    <dgm:pt modelId="{59841ACD-80DB-4E8A-8BAB-1EA725CED375}" type="pres">
      <dgm:prSet presAssocID="{EFD94C85-F747-498C-B9C7-CD813574C4E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20F4096-76FE-4560-99D7-927451F8961E}" type="pres">
      <dgm:prSet presAssocID="{EFD94C85-F747-498C-B9C7-CD813574C4E0}" presName="spaceRect" presStyleCnt="0"/>
      <dgm:spPr/>
    </dgm:pt>
    <dgm:pt modelId="{315258E1-9920-4C58-97A7-6132B6DEA602}" type="pres">
      <dgm:prSet presAssocID="{EFD94C85-F747-498C-B9C7-CD813574C4E0}" presName="textRect" presStyleLbl="revTx" presStyleIdx="3" presStyleCnt="5">
        <dgm:presLayoutVars>
          <dgm:chMax val="1"/>
          <dgm:chPref val="1"/>
        </dgm:presLayoutVars>
      </dgm:prSet>
      <dgm:spPr/>
    </dgm:pt>
    <dgm:pt modelId="{986837C9-EDE1-47F5-94E3-BA6646F7F0DF}" type="pres">
      <dgm:prSet presAssocID="{FB1014B2-BB1E-4C4C-A70F-DE1CB296E772}" presName="sibTrans" presStyleCnt="0"/>
      <dgm:spPr/>
    </dgm:pt>
    <dgm:pt modelId="{4AE999DA-C492-4517-854E-FFA6006CE2E9}" type="pres">
      <dgm:prSet presAssocID="{76E0B229-65C5-4314-8044-9B0B6720D7DC}" presName="compNode" presStyleCnt="0"/>
      <dgm:spPr/>
    </dgm:pt>
    <dgm:pt modelId="{758A307C-A1A7-4D55-BE62-462F7C5F5CF5}" type="pres">
      <dgm:prSet presAssocID="{76E0B229-65C5-4314-8044-9B0B6720D7D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A09D99A-B980-48D2-AEA5-52D6E96078A4}" type="pres">
      <dgm:prSet presAssocID="{76E0B229-65C5-4314-8044-9B0B6720D7DC}" presName="spaceRect" presStyleCnt="0"/>
      <dgm:spPr/>
    </dgm:pt>
    <dgm:pt modelId="{7202CE03-7287-44E7-85FD-ABB77FA991A1}" type="pres">
      <dgm:prSet presAssocID="{76E0B229-65C5-4314-8044-9B0B6720D7D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D6CC33E-0CAF-43A9-BD97-905C4373BBED}" srcId="{FFAB1E05-2810-46A1-B6C6-CE65888D8CDA}" destId="{EFD94C85-F747-498C-B9C7-CD813574C4E0}" srcOrd="3" destOrd="0" parTransId="{84830470-F3E7-4F25-86CD-24213A4D71F8}" sibTransId="{FB1014B2-BB1E-4C4C-A70F-DE1CB296E772}"/>
    <dgm:cxn modelId="{D90DA94D-8082-44B0-8FF3-6AF7A5B2E871}" srcId="{FFAB1E05-2810-46A1-B6C6-CE65888D8CDA}" destId="{76E0B229-65C5-4314-8044-9B0B6720D7DC}" srcOrd="4" destOrd="0" parTransId="{D8F1BA8C-3B27-48C3-BB7E-EDB06BD6BE47}" sibTransId="{DF8DBFCF-9360-4C63-913B-29476CEBD106}"/>
    <dgm:cxn modelId="{D2BA498D-7EDD-4C66-951F-0E0A05034AE1}" type="presOf" srcId="{76E0B229-65C5-4314-8044-9B0B6720D7DC}" destId="{7202CE03-7287-44E7-85FD-ABB77FA991A1}" srcOrd="0" destOrd="0" presId="urn:microsoft.com/office/officeart/2018/2/layout/IconLabelList"/>
    <dgm:cxn modelId="{AF046DA6-7AA5-4EAA-B596-82BF7386691F}" srcId="{FFAB1E05-2810-46A1-B6C6-CE65888D8CDA}" destId="{14457145-800A-4780-894C-61D8830CB17B}" srcOrd="1" destOrd="0" parTransId="{BC6EDBC7-03B5-4D62-B423-4326B36E64E0}" sibTransId="{4F075FF2-3883-4847-B753-C8A9866C2F88}"/>
    <dgm:cxn modelId="{73FAF7AA-A72C-435D-B34E-123906391A82}" type="presOf" srcId="{8FD14E1E-481E-414E-B051-363DA8F22A6F}" destId="{82F0CBEE-F990-4C71-9A8E-A1081A7F2EF5}" srcOrd="0" destOrd="0" presId="urn:microsoft.com/office/officeart/2018/2/layout/IconLabelList"/>
    <dgm:cxn modelId="{917F00BE-E895-4016-A24A-E31955E9735C}" type="presOf" srcId="{C70952A2-BF2E-4DB3-90AC-9FA05C7139BD}" destId="{2FEC42D8-08A0-4F16-A27E-C8FF6D8C59E0}" srcOrd="0" destOrd="0" presId="urn:microsoft.com/office/officeart/2018/2/layout/IconLabelList"/>
    <dgm:cxn modelId="{85FC85CF-5542-4A68-953C-A2011BC847FC}" type="presOf" srcId="{EFD94C85-F747-498C-B9C7-CD813574C4E0}" destId="{315258E1-9920-4C58-97A7-6132B6DEA602}" srcOrd="0" destOrd="0" presId="urn:microsoft.com/office/officeart/2018/2/layout/IconLabelList"/>
    <dgm:cxn modelId="{852D87D7-791D-424D-9ACD-DDCCA3860C41}" srcId="{FFAB1E05-2810-46A1-B6C6-CE65888D8CDA}" destId="{C70952A2-BF2E-4DB3-90AC-9FA05C7139BD}" srcOrd="2" destOrd="0" parTransId="{91B2983F-60FD-4D02-AA58-6F0399973565}" sibTransId="{E56A2C78-A16C-496F-9286-F903FDA82F9C}"/>
    <dgm:cxn modelId="{217873DC-5478-406C-A3F8-3BFE22E78616}" type="presOf" srcId="{14457145-800A-4780-894C-61D8830CB17B}" destId="{92680D0E-F1E0-487C-8004-9910DD4706B1}" srcOrd="0" destOrd="0" presId="urn:microsoft.com/office/officeart/2018/2/layout/IconLabelList"/>
    <dgm:cxn modelId="{F70B85E1-234A-4408-ABE1-ECEA409AC688}" srcId="{FFAB1E05-2810-46A1-B6C6-CE65888D8CDA}" destId="{8FD14E1E-481E-414E-B051-363DA8F22A6F}" srcOrd="0" destOrd="0" parTransId="{C060279F-681A-4CD9-A943-ECAC58506DAD}" sibTransId="{102563A7-EA57-4B26-BFBE-A7E5CA30C6E5}"/>
    <dgm:cxn modelId="{5E02C6F2-7CFE-4BD5-8BFE-FBE4CAB7D03E}" type="presOf" srcId="{FFAB1E05-2810-46A1-B6C6-CE65888D8CDA}" destId="{3B39C3FF-6404-41AA-A7CD-9B8748035C93}" srcOrd="0" destOrd="0" presId="urn:microsoft.com/office/officeart/2018/2/layout/IconLabelList"/>
    <dgm:cxn modelId="{EF7A601D-B16D-4A5C-9BC5-15C9443CED51}" type="presParOf" srcId="{3B39C3FF-6404-41AA-A7CD-9B8748035C93}" destId="{E24A2449-2409-4447-9909-9C5BF0792482}" srcOrd="0" destOrd="0" presId="urn:microsoft.com/office/officeart/2018/2/layout/IconLabelList"/>
    <dgm:cxn modelId="{EC5EC58B-13E0-4457-8A97-518537F4CB73}" type="presParOf" srcId="{E24A2449-2409-4447-9909-9C5BF0792482}" destId="{FF462AF7-A663-4D36-A183-8A9184258669}" srcOrd="0" destOrd="0" presId="urn:microsoft.com/office/officeart/2018/2/layout/IconLabelList"/>
    <dgm:cxn modelId="{3B9EAAEA-9CD5-41D7-A631-1CABFD63900E}" type="presParOf" srcId="{E24A2449-2409-4447-9909-9C5BF0792482}" destId="{0DF6FDF1-52FF-4786-BB87-9940BCA7C731}" srcOrd="1" destOrd="0" presId="urn:microsoft.com/office/officeart/2018/2/layout/IconLabelList"/>
    <dgm:cxn modelId="{DD93620E-AA38-4D55-8832-4000B8F006DB}" type="presParOf" srcId="{E24A2449-2409-4447-9909-9C5BF0792482}" destId="{82F0CBEE-F990-4C71-9A8E-A1081A7F2EF5}" srcOrd="2" destOrd="0" presId="urn:microsoft.com/office/officeart/2018/2/layout/IconLabelList"/>
    <dgm:cxn modelId="{4B3903F6-0E8D-4B58-8A9E-AC4496FFC462}" type="presParOf" srcId="{3B39C3FF-6404-41AA-A7CD-9B8748035C93}" destId="{CBE15BA0-89C1-43E6-9112-ABB6808B45C8}" srcOrd="1" destOrd="0" presId="urn:microsoft.com/office/officeart/2018/2/layout/IconLabelList"/>
    <dgm:cxn modelId="{9C30EBB1-F53B-43C2-A82C-91356F64D286}" type="presParOf" srcId="{3B39C3FF-6404-41AA-A7CD-9B8748035C93}" destId="{73E689AA-9854-43C0-93BE-FC821DB1B90E}" srcOrd="2" destOrd="0" presId="urn:microsoft.com/office/officeart/2018/2/layout/IconLabelList"/>
    <dgm:cxn modelId="{B664A7A6-034C-44FD-80E5-953787AC8DDC}" type="presParOf" srcId="{73E689AA-9854-43C0-93BE-FC821DB1B90E}" destId="{10D541D2-9A58-4C6C-BB92-50A54F28BCA5}" srcOrd="0" destOrd="0" presId="urn:microsoft.com/office/officeart/2018/2/layout/IconLabelList"/>
    <dgm:cxn modelId="{797620D8-E8CA-4984-B43B-F426991109E8}" type="presParOf" srcId="{73E689AA-9854-43C0-93BE-FC821DB1B90E}" destId="{4AE21E70-59FD-4AE2-9A9F-5AC6C0331EB5}" srcOrd="1" destOrd="0" presId="urn:microsoft.com/office/officeart/2018/2/layout/IconLabelList"/>
    <dgm:cxn modelId="{1B69FABC-1FDE-427E-89D3-10B4234CD674}" type="presParOf" srcId="{73E689AA-9854-43C0-93BE-FC821DB1B90E}" destId="{92680D0E-F1E0-487C-8004-9910DD4706B1}" srcOrd="2" destOrd="0" presId="urn:microsoft.com/office/officeart/2018/2/layout/IconLabelList"/>
    <dgm:cxn modelId="{335D0CF2-56FE-46DD-BC69-33FE6CFE55B6}" type="presParOf" srcId="{3B39C3FF-6404-41AA-A7CD-9B8748035C93}" destId="{D6543361-F306-466A-8465-9D42DF4457AF}" srcOrd="3" destOrd="0" presId="urn:microsoft.com/office/officeart/2018/2/layout/IconLabelList"/>
    <dgm:cxn modelId="{431E349B-8AEB-4729-B39B-46A2E178DE3F}" type="presParOf" srcId="{3B39C3FF-6404-41AA-A7CD-9B8748035C93}" destId="{A50C516D-A7F0-4C4F-8D5C-33EB45F48999}" srcOrd="4" destOrd="0" presId="urn:microsoft.com/office/officeart/2018/2/layout/IconLabelList"/>
    <dgm:cxn modelId="{A9DF74E7-FC01-45C9-A35D-454142C63559}" type="presParOf" srcId="{A50C516D-A7F0-4C4F-8D5C-33EB45F48999}" destId="{576D4F8F-BF0D-45EB-9C4F-3B170EE538DB}" srcOrd="0" destOrd="0" presId="urn:microsoft.com/office/officeart/2018/2/layout/IconLabelList"/>
    <dgm:cxn modelId="{800F1771-1B83-49FC-97C3-3DBFFF2435A8}" type="presParOf" srcId="{A50C516D-A7F0-4C4F-8D5C-33EB45F48999}" destId="{04613E5D-5655-412D-AEE7-1CB4856EEEBE}" srcOrd="1" destOrd="0" presId="urn:microsoft.com/office/officeart/2018/2/layout/IconLabelList"/>
    <dgm:cxn modelId="{040C985D-7BD0-475E-BDC1-18BD7DE05B7F}" type="presParOf" srcId="{A50C516D-A7F0-4C4F-8D5C-33EB45F48999}" destId="{2FEC42D8-08A0-4F16-A27E-C8FF6D8C59E0}" srcOrd="2" destOrd="0" presId="urn:microsoft.com/office/officeart/2018/2/layout/IconLabelList"/>
    <dgm:cxn modelId="{53D2FDAB-A72F-4E59-B7D1-39ADD22666DC}" type="presParOf" srcId="{3B39C3FF-6404-41AA-A7CD-9B8748035C93}" destId="{6A0AA86C-D0C1-471F-B37F-7414BA7EA293}" srcOrd="5" destOrd="0" presId="urn:microsoft.com/office/officeart/2018/2/layout/IconLabelList"/>
    <dgm:cxn modelId="{77DA462C-6C0E-4C5A-9172-04266587DF07}" type="presParOf" srcId="{3B39C3FF-6404-41AA-A7CD-9B8748035C93}" destId="{D839AC53-0E15-4C8E-902A-2CB1A1240F60}" srcOrd="6" destOrd="0" presId="urn:microsoft.com/office/officeart/2018/2/layout/IconLabelList"/>
    <dgm:cxn modelId="{8C9E2D3D-2CDD-44B4-A56E-30163C6A3E2A}" type="presParOf" srcId="{D839AC53-0E15-4C8E-902A-2CB1A1240F60}" destId="{59841ACD-80DB-4E8A-8BAB-1EA725CED375}" srcOrd="0" destOrd="0" presId="urn:microsoft.com/office/officeart/2018/2/layout/IconLabelList"/>
    <dgm:cxn modelId="{3B431C4D-1799-49C2-98DA-14FD3228FC57}" type="presParOf" srcId="{D839AC53-0E15-4C8E-902A-2CB1A1240F60}" destId="{B20F4096-76FE-4560-99D7-927451F8961E}" srcOrd="1" destOrd="0" presId="urn:microsoft.com/office/officeart/2018/2/layout/IconLabelList"/>
    <dgm:cxn modelId="{21B43751-33D6-4378-83D8-83E38BAC4F34}" type="presParOf" srcId="{D839AC53-0E15-4C8E-902A-2CB1A1240F60}" destId="{315258E1-9920-4C58-97A7-6132B6DEA602}" srcOrd="2" destOrd="0" presId="urn:microsoft.com/office/officeart/2018/2/layout/IconLabelList"/>
    <dgm:cxn modelId="{A2A69616-EEBE-4EBC-AA60-D4D071D2EC36}" type="presParOf" srcId="{3B39C3FF-6404-41AA-A7CD-9B8748035C93}" destId="{986837C9-EDE1-47F5-94E3-BA6646F7F0DF}" srcOrd="7" destOrd="0" presId="urn:microsoft.com/office/officeart/2018/2/layout/IconLabelList"/>
    <dgm:cxn modelId="{306B0953-2490-4592-A738-0EE6AC0456E3}" type="presParOf" srcId="{3B39C3FF-6404-41AA-A7CD-9B8748035C93}" destId="{4AE999DA-C492-4517-854E-FFA6006CE2E9}" srcOrd="8" destOrd="0" presId="urn:microsoft.com/office/officeart/2018/2/layout/IconLabelList"/>
    <dgm:cxn modelId="{D18C8CA3-9D83-4492-AEB5-462CF0FD2715}" type="presParOf" srcId="{4AE999DA-C492-4517-854E-FFA6006CE2E9}" destId="{758A307C-A1A7-4D55-BE62-462F7C5F5CF5}" srcOrd="0" destOrd="0" presId="urn:microsoft.com/office/officeart/2018/2/layout/IconLabelList"/>
    <dgm:cxn modelId="{A1CF362D-7197-4D23-AA63-3DF45A523609}" type="presParOf" srcId="{4AE999DA-C492-4517-854E-FFA6006CE2E9}" destId="{1A09D99A-B980-48D2-AEA5-52D6E96078A4}" srcOrd="1" destOrd="0" presId="urn:microsoft.com/office/officeart/2018/2/layout/IconLabelList"/>
    <dgm:cxn modelId="{742F2159-EB08-48B0-BA88-58CDA4CA0AB5}" type="presParOf" srcId="{4AE999DA-C492-4517-854E-FFA6006CE2E9}" destId="{7202CE03-7287-44E7-85FD-ABB77FA991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E2CF5-0476-4C46-867D-85C7FC567B48}">
      <dsp:nvSpPr>
        <dsp:cNvPr id="0" name=""/>
        <dsp:cNvSpPr/>
      </dsp:nvSpPr>
      <dsp:spPr>
        <a:xfrm>
          <a:off x="923249" y="472945"/>
          <a:ext cx="1250177" cy="1250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40862-A2E0-4893-AEF9-7276CCF8B029}">
      <dsp:nvSpPr>
        <dsp:cNvPr id="0" name=""/>
        <dsp:cNvSpPr/>
      </dsp:nvSpPr>
      <dsp:spPr>
        <a:xfrm>
          <a:off x="159251" y="2094737"/>
          <a:ext cx="277817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>
              <a:latin typeface="Century Gothic" panose="020B0502020202020204"/>
            </a:rPr>
            <a:t>Physical</a:t>
          </a:r>
          <a:r>
            <a:rPr lang="en-US" sz="1100" b="0" i="0" kern="1200" baseline="0"/>
            <a:t> escape room–style game inspired by </a:t>
          </a:r>
          <a:r>
            <a:rPr lang="en-US" sz="1100" b="1" i="1" kern="1200" baseline="0"/>
            <a:t>Maze Runner</a:t>
          </a:r>
          <a:r>
            <a:rPr lang="en-US" sz="1100" b="0" i="1" kern="1200" baseline="0"/>
            <a:t>,</a:t>
          </a:r>
          <a:r>
            <a:rPr lang="en-US" sz="1100" b="0" i="0" kern="1200" baseline="0"/>
            <a:t> where players must navigate through a maze, solve puzzles, and work against the clock to prevent a bomb from detonating.</a:t>
          </a:r>
          <a:endParaRPr lang="en-US" sz="1100" kern="1200"/>
        </a:p>
      </dsp:txBody>
      <dsp:txXfrm>
        <a:off x="159251" y="2094737"/>
        <a:ext cx="2778172" cy="855000"/>
      </dsp:txXfrm>
    </dsp:sp>
    <dsp:sp modelId="{EF8A4AFB-57A8-4C89-A3C4-09625B3FAC25}">
      <dsp:nvSpPr>
        <dsp:cNvPr id="0" name=""/>
        <dsp:cNvSpPr/>
      </dsp:nvSpPr>
      <dsp:spPr>
        <a:xfrm>
          <a:off x="4187602" y="472945"/>
          <a:ext cx="1250177" cy="1250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92F12-1356-49CB-9742-E3245DC5C6B5}">
      <dsp:nvSpPr>
        <dsp:cNvPr id="0" name=""/>
        <dsp:cNvSpPr/>
      </dsp:nvSpPr>
      <dsp:spPr>
        <a:xfrm>
          <a:off x="3423605" y="2094737"/>
          <a:ext cx="277817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entury Gothic" panose="020B0502020202020204"/>
            </a:rPr>
            <a:t>Demonstrate</a:t>
          </a:r>
          <a:r>
            <a:rPr lang="en-US" sz="1100" b="0" i="0" kern="1200" baseline="0"/>
            <a:t> how the game was built using </a:t>
          </a:r>
          <a:r>
            <a:rPr lang="en-US" sz="1100" b="1" i="0" kern="1200" baseline="0"/>
            <a:t>Python</a:t>
          </a:r>
          <a:r>
            <a:rPr lang="en-US" sz="1100" b="0" i="0" kern="1200" baseline="0"/>
            <a:t> and </a:t>
          </a:r>
          <a:r>
            <a:rPr lang="en-US" sz="1100" b="1" i="0" kern="1200" baseline="0"/>
            <a:t>Raspberry Pi</a:t>
          </a:r>
          <a:endParaRPr lang="en-US" sz="1100" b="1" kern="1200"/>
        </a:p>
      </dsp:txBody>
      <dsp:txXfrm>
        <a:off x="3423605" y="2094737"/>
        <a:ext cx="2778172" cy="855000"/>
      </dsp:txXfrm>
    </dsp:sp>
    <dsp:sp modelId="{8422E30C-56F4-4894-81CC-5288152E7547}">
      <dsp:nvSpPr>
        <dsp:cNvPr id="0" name=""/>
        <dsp:cNvSpPr/>
      </dsp:nvSpPr>
      <dsp:spPr>
        <a:xfrm>
          <a:off x="7451955" y="472945"/>
          <a:ext cx="1250177" cy="12501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AD267-75BA-49AA-BCCB-BD230F3F5E3D}">
      <dsp:nvSpPr>
        <dsp:cNvPr id="0" name=""/>
        <dsp:cNvSpPr/>
      </dsp:nvSpPr>
      <dsp:spPr>
        <a:xfrm>
          <a:off x="6687958" y="2094737"/>
          <a:ext cx="277817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Chrysanthi</a:t>
          </a:r>
          <a:r>
            <a:rPr lang="en-US" sz="1100" b="1" kern="1200">
              <a:latin typeface="Century Gothic" panose="020B0502020202020204"/>
            </a:rPr>
            <a:t>, </a:t>
          </a:r>
          <a:r>
            <a:rPr lang="en-US" sz="1100" b="1" kern="1200"/>
            <a:t>Sofija</a:t>
          </a:r>
          <a:r>
            <a:rPr lang="en-US" sz="1100" b="1" kern="1200">
              <a:latin typeface="Century Gothic" panose="020B0502020202020204"/>
            </a:rPr>
            <a:t>, </a:t>
          </a:r>
          <a:r>
            <a:rPr lang="en-US" sz="1100" b="1" kern="1200"/>
            <a:t>Simran</a:t>
          </a:r>
        </a:p>
      </dsp:txBody>
      <dsp:txXfrm>
        <a:off x="6687958" y="2094737"/>
        <a:ext cx="2778172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569C7-1C02-48B7-A309-50BEBAA278D4}">
      <dsp:nvSpPr>
        <dsp:cNvPr id="0" name=""/>
        <dsp:cNvSpPr/>
      </dsp:nvSpPr>
      <dsp:spPr>
        <a:xfrm>
          <a:off x="923249" y="552377"/>
          <a:ext cx="1250177" cy="1250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ACDD0-F12C-44B2-9D03-0F20A6B94069}">
      <dsp:nvSpPr>
        <dsp:cNvPr id="0" name=""/>
        <dsp:cNvSpPr/>
      </dsp:nvSpPr>
      <dsp:spPr>
        <a:xfrm>
          <a:off x="159251" y="2150305"/>
          <a:ext cx="27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We learned the importance of clear planning, creative problem-solving, and adapting under pressure.</a:t>
          </a:r>
          <a:endParaRPr lang="en-US" sz="1300" kern="1200"/>
        </a:p>
      </dsp:txBody>
      <dsp:txXfrm>
        <a:off x="159251" y="2150305"/>
        <a:ext cx="2778172" cy="720000"/>
      </dsp:txXfrm>
    </dsp:sp>
    <dsp:sp modelId="{6CB5E1AA-A55B-40C4-BA77-18C2098E3B46}">
      <dsp:nvSpPr>
        <dsp:cNvPr id="0" name=""/>
        <dsp:cNvSpPr/>
      </dsp:nvSpPr>
      <dsp:spPr>
        <a:xfrm>
          <a:off x="4187602" y="552377"/>
          <a:ext cx="1250177" cy="1250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F2566-FE87-48A2-BA41-53A962F0E27F}">
      <dsp:nvSpPr>
        <dsp:cNvPr id="0" name=""/>
        <dsp:cNvSpPr/>
      </dsp:nvSpPr>
      <dsp:spPr>
        <a:xfrm>
          <a:off x="3423605" y="2150305"/>
          <a:ext cx="27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This project improved our coding, communication, and project management—skills we’ll carry into future classes and careers.</a:t>
          </a:r>
          <a:endParaRPr lang="en-US" sz="1300" kern="1200"/>
        </a:p>
      </dsp:txBody>
      <dsp:txXfrm>
        <a:off x="3423605" y="2150305"/>
        <a:ext cx="2778172" cy="720000"/>
      </dsp:txXfrm>
    </dsp:sp>
    <dsp:sp modelId="{6A2CC4F7-7D21-45AE-A73B-BDBBD98D09DE}">
      <dsp:nvSpPr>
        <dsp:cNvPr id="0" name=""/>
        <dsp:cNvSpPr/>
      </dsp:nvSpPr>
      <dsp:spPr>
        <a:xfrm>
          <a:off x="7451955" y="552377"/>
          <a:ext cx="1250177" cy="12501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347FB-2FCD-4A2A-8274-85E0925CEE03}">
      <dsp:nvSpPr>
        <dsp:cNvPr id="0" name=""/>
        <dsp:cNvSpPr/>
      </dsp:nvSpPr>
      <dsp:spPr>
        <a:xfrm>
          <a:off x="6687958" y="2150305"/>
          <a:ext cx="27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Individually, we gained confidence and new technical skills; as a team, we became stronger collaborators.</a:t>
          </a:r>
          <a:endParaRPr lang="en-US" sz="1300" kern="1200"/>
        </a:p>
      </dsp:txBody>
      <dsp:txXfrm>
        <a:off x="6687958" y="2150305"/>
        <a:ext cx="277817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62AF7-A663-4D36-A183-8A9184258669}">
      <dsp:nvSpPr>
        <dsp:cNvPr id="0" name=""/>
        <dsp:cNvSpPr/>
      </dsp:nvSpPr>
      <dsp:spPr>
        <a:xfrm>
          <a:off x="467378" y="1070995"/>
          <a:ext cx="759375" cy="75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0CBEE-F990-4C71-9A8E-A1081A7F2EF5}">
      <dsp:nvSpPr>
        <dsp:cNvPr id="0" name=""/>
        <dsp:cNvSpPr/>
      </dsp:nvSpPr>
      <dsp:spPr>
        <a:xfrm>
          <a:off x="3316" y="2113361"/>
          <a:ext cx="1687500" cy="84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project taught us the value of</a:t>
          </a:r>
          <a:r>
            <a:rPr lang="en-US" sz="1100" b="0" kern="1200"/>
            <a:t> collaboration, planning, and adaptability.</a:t>
          </a:r>
          <a:r>
            <a:rPr lang="en-US" sz="1100" kern="1200"/>
            <a:t> We’re proud of how our teamwork shaped the outcome.</a:t>
          </a:r>
        </a:p>
      </dsp:txBody>
      <dsp:txXfrm>
        <a:off x="3316" y="2113361"/>
        <a:ext cx="1687500" cy="843750"/>
      </dsp:txXfrm>
    </dsp:sp>
    <dsp:sp modelId="{10D541D2-9A58-4C6C-BB92-50A54F28BCA5}">
      <dsp:nvSpPr>
        <dsp:cNvPr id="0" name=""/>
        <dsp:cNvSpPr/>
      </dsp:nvSpPr>
      <dsp:spPr>
        <a:xfrm>
          <a:off x="2450191" y="1070995"/>
          <a:ext cx="759375" cy="75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80D0E-F1E0-487C-8004-9910DD4706B1}">
      <dsp:nvSpPr>
        <dsp:cNvPr id="0" name=""/>
        <dsp:cNvSpPr/>
      </dsp:nvSpPr>
      <dsp:spPr>
        <a:xfrm>
          <a:off x="1986128" y="2113361"/>
          <a:ext cx="1687500" cy="84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 hope our game design inspires future students to tackle creative, technical challenges with a solid team approach.</a:t>
          </a:r>
        </a:p>
      </dsp:txBody>
      <dsp:txXfrm>
        <a:off x="1986128" y="2113361"/>
        <a:ext cx="1687500" cy="843750"/>
      </dsp:txXfrm>
    </dsp:sp>
    <dsp:sp modelId="{576D4F8F-BF0D-45EB-9C4F-3B170EE538DB}">
      <dsp:nvSpPr>
        <dsp:cNvPr id="0" name=""/>
        <dsp:cNvSpPr/>
      </dsp:nvSpPr>
      <dsp:spPr>
        <a:xfrm>
          <a:off x="4433004" y="1070995"/>
          <a:ext cx="759375" cy="75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C42D8-08A0-4F16-A27E-C8FF6D8C59E0}">
      <dsp:nvSpPr>
        <dsp:cNvPr id="0" name=""/>
        <dsp:cNvSpPr/>
      </dsp:nvSpPr>
      <dsp:spPr>
        <a:xfrm>
          <a:off x="3968941" y="2113361"/>
          <a:ext cx="1687500" cy="84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 explored unique mechanics, handled unexpected issues, and learned valuable skills along the way.</a:t>
          </a:r>
        </a:p>
      </dsp:txBody>
      <dsp:txXfrm>
        <a:off x="3968941" y="2113361"/>
        <a:ext cx="1687500" cy="843750"/>
      </dsp:txXfrm>
    </dsp:sp>
    <dsp:sp modelId="{59841ACD-80DB-4E8A-8BAB-1EA725CED375}">
      <dsp:nvSpPr>
        <dsp:cNvPr id="0" name=""/>
        <dsp:cNvSpPr/>
      </dsp:nvSpPr>
      <dsp:spPr>
        <a:xfrm>
          <a:off x="6415816" y="1070995"/>
          <a:ext cx="759375" cy="759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258E1-9920-4C58-97A7-6132B6DEA602}">
      <dsp:nvSpPr>
        <dsp:cNvPr id="0" name=""/>
        <dsp:cNvSpPr/>
      </dsp:nvSpPr>
      <dsp:spPr>
        <a:xfrm>
          <a:off x="5951754" y="2113361"/>
          <a:ext cx="1687500" cy="84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Clear communication, time management, and flexibility are essential to project success.</a:t>
          </a:r>
        </a:p>
      </dsp:txBody>
      <dsp:txXfrm>
        <a:off x="5951754" y="2113361"/>
        <a:ext cx="1687500" cy="843750"/>
      </dsp:txXfrm>
    </dsp:sp>
    <dsp:sp modelId="{758A307C-A1A7-4D55-BE62-462F7C5F5CF5}">
      <dsp:nvSpPr>
        <dsp:cNvPr id="0" name=""/>
        <dsp:cNvSpPr/>
      </dsp:nvSpPr>
      <dsp:spPr>
        <a:xfrm>
          <a:off x="8398629" y="1070995"/>
          <a:ext cx="759375" cy="7593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2CE03-7287-44E7-85FD-ABB77FA991A1}">
      <dsp:nvSpPr>
        <dsp:cNvPr id="0" name=""/>
        <dsp:cNvSpPr/>
      </dsp:nvSpPr>
      <dsp:spPr>
        <a:xfrm>
          <a:off x="7934566" y="2113361"/>
          <a:ext cx="1687500" cy="84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Thanks for your time—happy to answer any questions!</a:t>
          </a:r>
        </a:p>
      </dsp:txBody>
      <dsp:txXfrm>
        <a:off x="7934566" y="2113361"/>
        <a:ext cx="1687500" cy="843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7B9732B-49E8-4525-98F8-26AEA955A67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0B0CB4E2-F3C9-4A30-87CF-25D024E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7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32B-49E8-4525-98F8-26AEA955A67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B4E2-F3C9-4A30-87CF-25D024E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32B-49E8-4525-98F8-26AEA955A67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B4E2-F3C9-4A30-87CF-25D024E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9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32B-49E8-4525-98F8-26AEA955A67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B4E2-F3C9-4A30-87CF-25D024E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2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32B-49E8-4525-98F8-26AEA955A67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B4E2-F3C9-4A30-87CF-25D024E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32B-49E8-4525-98F8-26AEA955A67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B4E2-F3C9-4A30-87CF-25D024E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32B-49E8-4525-98F8-26AEA955A67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B4E2-F3C9-4A30-87CF-25D024E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6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32B-49E8-4525-98F8-26AEA955A67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B4E2-F3C9-4A30-87CF-25D024E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65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32B-49E8-4525-98F8-26AEA955A67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B4E2-F3C9-4A30-87CF-25D024E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32B-49E8-4525-98F8-26AEA955A67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B4E2-F3C9-4A30-87CF-25D024E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8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32B-49E8-4525-98F8-26AEA955A67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B4E2-F3C9-4A30-87CF-25D024E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6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32B-49E8-4525-98F8-26AEA955A67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B4E2-F3C9-4A30-87CF-25D024E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8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32B-49E8-4525-98F8-26AEA955A67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B4E2-F3C9-4A30-87CF-25D024E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32B-49E8-4525-98F8-26AEA955A67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B4E2-F3C9-4A30-87CF-25D024E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7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32B-49E8-4525-98F8-26AEA955A67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B4E2-F3C9-4A30-87CF-25D024E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5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32B-49E8-4525-98F8-26AEA955A67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B4E2-F3C9-4A30-87CF-25D024E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732B-49E8-4525-98F8-26AEA955A67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B4E2-F3C9-4A30-87CF-25D024E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7B9732B-49E8-4525-98F8-26AEA955A67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0B0CB4E2-F3C9-4A30-87CF-25D024E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3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C789-7A3C-8D47-7730-44F356AEB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Maze Runner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27EB4-B245-3187-16E1-D5167EEE5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Name: Maze runners </a:t>
            </a:r>
          </a:p>
        </p:txBody>
      </p:sp>
    </p:spTree>
    <p:extLst>
      <p:ext uri="{BB962C8B-B14F-4D97-AF65-F5344CB8AC3E}">
        <p14:creationId xmlns:p14="http://schemas.microsoft.com/office/powerpoint/2010/main" val="148375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7B50C-BA86-4F51-A3E5-EE1354FC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B808F-31ED-FEE8-34F6-2B067298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25878-85CE-4A00-BA94-36987E341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81D768C-156C-ECD6-E15D-8C18FF427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901146"/>
              </p:ext>
            </p:extLst>
          </p:nvPr>
        </p:nvGraphicFramePr>
        <p:xfrm>
          <a:off x="1286934" y="2313662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0879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779281-7937-47A5-9678-B6FDAD972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6A5F94-EA1E-47C7-A6EE-BBF381891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5E2F18-3105-4F3B-99FD-83B4793D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81AF66-114C-4563-B095-288F42CCB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47F9408-6CFC-4676-AD20-F02C796EB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7ADB05A-D37F-413A-B91E-5BB1FF628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54F3E1-5DC0-4E84-B666-997F05FA0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705C03F-F9C3-432E-8D6A-7396A5D23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9832115-0F55-42D3-9A09-385BD837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DA4E2E-EF02-4DA8-B2D4-45897771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E7CA534-C00D-4395-B324-C66C955E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BC68D6-33CF-1E02-D139-220B9077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100">
                <a:solidFill>
                  <a:schemeClr val="tx1"/>
                </a:solidFill>
              </a:rPr>
              <a:t>Team’s Unique Implementations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9B7A13AE-6111-1361-D7ED-991932289A3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041399" y="1085549"/>
            <a:ext cx="5579707" cy="46869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Combined bomb defusal with a maze inspired by 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Maze Runner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, blending navigation and puzzle-solving.</a:t>
            </a:r>
            <a:endParaRPr kumimoji="0" lang="en-US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fontAlgn="base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Each puzzle connects to the mission, adding urgency </a:t>
            </a:r>
            <a:r>
              <a:rPr kumimoji="0" lang="en-US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and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story to the experience.</a:t>
            </a:r>
            <a:endParaRPr lang="en-US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+mn-lt"/>
              <a:cs typeface="+mn-lt"/>
            </a:endParaRPr>
          </a:p>
          <a:p>
            <a:pPr fontAlgn="base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Tasks were split based on strengths—code, visuals, and presentation—with regular </a:t>
            </a:r>
            <a:r>
              <a:rPr kumimoji="0" lang="en-US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team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check-ins.</a:t>
            </a:r>
            <a:endParaRPr lang="en-US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+mn-lt"/>
              <a:cs typeface="+mn-lt"/>
            </a:endParaRPr>
          </a:p>
          <a:p>
            <a:pPr fontAlgn="base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Maze-puzzle sync </a:t>
            </a:r>
            <a:r>
              <a:rPr kumimoji="0" lang="en-US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and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time pressure </a:t>
            </a:r>
            <a:r>
              <a:rPr kumimoji="0" lang="en-US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were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tackled through testing, clear roles, and smart planning.</a:t>
            </a:r>
            <a:endParaRPr lang="en-US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+mn-lt"/>
              <a:cs typeface="+mn-lt"/>
            </a:endParaRP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We built strong communication, stayed motivated, </a:t>
            </a:r>
            <a:r>
              <a:rPr kumimoji="0" lang="en-US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and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turned individual ideas into a cohesive game.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>
              <a:solidFill>
                <a:srgbClr val="B31166"/>
              </a:solidFill>
            </a:endParaRP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77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6" name="Rectangle 35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411983-0D11-D07F-8895-ABF2582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38459"/>
            <a:ext cx="9086617" cy="4484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Future Development Plans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1B0451-FA3B-40D6-E11F-0A6C80001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83171" y="1913497"/>
            <a:ext cx="8752591" cy="4177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285750" indent="-285750" algn="ctr">
              <a:buFont typeface="Arial"/>
              <a:buChar char="•"/>
            </a:pPr>
            <a:r>
              <a:rPr lang="en-US" sz="1900" b="1">
                <a:ea typeface="+mn-lt"/>
                <a:cs typeface="+mn-lt"/>
              </a:rPr>
              <a:t>Add More Maze Levels:</a:t>
            </a:r>
            <a:br>
              <a:rPr lang="en-US" sz="1900" b="1">
                <a:ea typeface="+mn-lt"/>
                <a:cs typeface="+mn-lt"/>
              </a:rPr>
            </a:br>
            <a:r>
              <a:rPr lang="en-US" sz="1900" b="1">
                <a:ea typeface="+mn-lt"/>
                <a:cs typeface="+mn-lt"/>
              </a:rPr>
              <a:t> </a:t>
            </a:r>
            <a:r>
              <a:rPr lang="en-US" sz="1900">
                <a:ea typeface="+mn-lt"/>
                <a:cs typeface="+mn-lt"/>
              </a:rPr>
              <a:t>Introduce difficulty tiers and randomized layouts for </a:t>
            </a:r>
            <a:r>
              <a:rPr lang="en-US" sz="1900" err="1">
                <a:ea typeface="+mn-lt"/>
                <a:cs typeface="+mn-lt"/>
              </a:rPr>
              <a:t>replayability</a:t>
            </a:r>
            <a:r>
              <a:rPr lang="en-US" sz="1900">
                <a:ea typeface="+mn-lt"/>
                <a:cs typeface="+mn-lt"/>
              </a:rPr>
              <a:t>.</a:t>
            </a:r>
            <a:endParaRPr lang="en-US"/>
          </a:p>
          <a:p>
            <a:pPr marL="285750" indent="-285750" algn="ctr">
              <a:buFont typeface="Arial"/>
              <a:buChar char="•"/>
            </a:pPr>
            <a:r>
              <a:rPr lang="en-US" sz="1900" b="1">
                <a:ea typeface="+mn-lt"/>
                <a:cs typeface="+mn-lt"/>
              </a:rPr>
              <a:t>Voice Command Integration:</a:t>
            </a:r>
            <a:br>
              <a:rPr lang="en-US" sz="1900" b="1">
                <a:ea typeface="+mn-lt"/>
                <a:cs typeface="+mn-lt"/>
              </a:rPr>
            </a:br>
            <a:r>
              <a:rPr lang="en-US" sz="1900" b="1">
                <a:ea typeface="+mn-lt"/>
                <a:cs typeface="+mn-lt"/>
              </a:rPr>
              <a:t> </a:t>
            </a:r>
            <a:r>
              <a:rPr lang="en-US" sz="1900">
                <a:ea typeface="+mn-lt"/>
                <a:cs typeface="+mn-lt"/>
              </a:rPr>
              <a:t>Enable hands-free bomb defusal for added immersion.</a:t>
            </a:r>
            <a:endParaRPr lang="en-US"/>
          </a:p>
          <a:p>
            <a:pPr marL="285750" indent="-285750" algn="ctr">
              <a:buFont typeface="Arial"/>
              <a:buChar char="•"/>
            </a:pPr>
            <a:r>
              <a:rPr lang="en-US" sz="1900" b="1">
                <a:ea typeface="+mn-lt"/>
                <a:cs typeface="+mn-lt"/>
              </a:rPr>
              <a:t>Enhanced Visuals &amp; Sound:</a:t>
            </a:r>
            <a:br>
              <a:rPr lang="en-US" sz="1900" b="1">
                <a:ea typeface="+mn-lt"/>
                <a:cs typeface="+mn-lt"/>
              </a:rPr>
            </a:br>
            <a:r>
              <a:rPr lang="en-US" sz="1900">
                <a:ea typeface="+mn-lt"/>
                <a:cs typeface="+mn-lt"/>
              </a:rPr>
              <a:t> Improve UI design and dynamic sound effects for a more intense atmosphere.</a:t>
            </a:r>
            <a:endParaRPr lang="en-US"/>
          </a:p>
          <a:p>
            <a:pPr marL="285750" indent="-285750" algn="ctr">
              <a:buFont typeface="Arial"/>
              <a:buChar char="•"/>
            </a:pPr>
            <a:r>
              <a:rPr lang="en-US" sz="1900" b="1">
                <a:ea typeface="+mn-lt"/>
                <a:cs typeface="+mn-lt"/>
              </a:rPr>
              <a:t>Online Multiplayer Mode:</a:t>
            </a:r>
            <a:br>
              <a:rPr lang="en-US" sz="1900" b="1">
                <a:ea typeface="+mn-lt"/>
                <a:cs typeface="+mn-lt"/>
              </a:rPr>
            </a:br>
            <a:r>
              <a:rPr lang="en-US" sz="1900">
                <a:ea typeface="+mn-lt"/>
                <a:cs typeface="+mn-lt"/>
              </a:rPr>
              <a:t> Let players collaborate remotely as </a:t>
            </a:r>
            <a:r>
              <a:rPr lang="en-US" sz="1900" err="1">
                <a:ea typeface="+mn-lt"/>
                <a:cs typeface="+mn-lt"/>
              </a:rPr>
              <a:t>defuser</a:t>
            </a:r>
            <a:r>
              <a:rPr lang="en-US" sz="1900">
                <a:ea typeface="+mn-lt"/>
                <a:cs typeface="+mn-lt"/>
              </a:rPr>
              <a:t> and expert.</a:t>
            </a:r>
            <a:endParaRPr lang="en-US"/>
          </a:p>
          <a:p>
            <a:pPr marL="285750" indent="-285750" algn="ctr">
              <a:buFont typeface="Arial"/>
              <a:buChar char="•"/>
            </a:pPr>
            <a:r>
              <a:rPr lang="en-US" sz="1900" b="1">
                <a:ea typeface="+mn-lt"/>
                <a:cs typeface="+mn-lt"/>
              </a:rPr>
              <a:t>Extended Puzzle Library:</a:t>
            </a:r>
            <a:br>
              <a:rPr lang="en-US" sz="1900" b="1">
                <a:ea typeface="+mn-lt"/>
                <a:cs typeface="+mn-lt"/>
              </a:rPr>
            </a:br>
            <a:r>
              <a:rPr lang="en-US" sz="1900" b="1">
                <a:ea typeface="+mn-lt"/>
                <a:cs typeface="+mn-lt"/>
              </a:rPr>
              <a:t> </a:t>
            </a:r>
            <a:r>
              <a:rPr lang="en-US" sz="1900">
                <a:ea typeface="+mn-lt"/>
                <a:cs typeface="+mn-lt"/>
              </a:rPr>
              <a:t>Add new riddle types and logic challenges to keep the game fresh.</a:t>
            </a:r>
            <a:endParaRPr lang="en-US"/>
          </a:p>
          <a:p>
            <a:pPr marR="0" lvl="0" algn="ctr">
              <a:tabLst/>
            </a:pPr>
            <a:endParaRPr lang="en-US" altLang="en-US" sz="1900" u="none" strike="noStrike" normalizeH="0" baseline="0">
              <a:ln>
                <a:noFill/>
              </a:ln>
              <a:effectLst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212D2F1-3944-4942-A23E-17C20535F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2BD51DF-3A5A-455D-A32B-B9EB43BB6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384515A-3472-4B9A-94E5-0C10F2E94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126D553-ECE7-4AA9-884B-0DD8B582B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213F7E-17AD-4118-939D-4918F688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44C32A-36E8-45AB-8FB2-25D57CCE2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7226FBE-D2E1-4443-8DDC-B722AA606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F62E82E9-3C15-44FB-9474-66002AD62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F9C1B5-D9B1-4257-93F2-70496F754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F015A23-3992-42F6-B909-29DCE7628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7C998A-4074-4935-9519-646722084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87B50C-BA86-4F51-A3E5-EE1354FC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5C3A7-4C82-6E4B-AE45-DFD80896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Lesson Learned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125878-85CE-4A00-BA94-36987E341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3" name="Rectangle 1">
            <a:extLst>
              <a:ext uri="{FF2B5EF4-FFF2-40B4-BE49-F238E27FC236}">
                <a16:creationId xmlns:a16="http://schemas.microsoft.com/office/drawing/2014/main" id="{B5DB34BC-B1A5-684F-E3D5-EE7AA152CF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20854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5120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72ECA3-2A46-4A5A-8330-12F7E221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2A4A5C4D-76C1-47EA-A0B6-CF294A5F4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9BC618C-AD3C-444D-B8CB-6FB6920D4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E9BBF2-EB56-315C-540B-304975E7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626" y="718639"/>
            <a:ext cx="7300609" cy="137111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Project Redesign and Improvements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940E48-7453-0747-CEDE-D01F6EAAF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54955" y="2565070"/>
            <a:ext cx="9292570" cy="34703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• </a:t>
            </a:r>
            <a:r>
              <a:rPr kumimoji="0" lang="en-US" sz="1800" b="1" u="none" strike="noStrike" normalizeH="0" baseline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What 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we’d </a:t>
            </a:r>
            <a:r>
              <a:rPr kumimoji="0" lang="en-US" sz="1800" b="1" u="none" strike="noStrike" normalizeH="0" baseline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change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:</a:t>
            </a:r>
            <a:br>
              <a:rPr lang="en-US" sz="1800" b="1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We’d plan our structure earlier and simplify some mechanics for smoother gameplay.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• 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Advice </a:t>
            </a:r>
            <a:r>
              <a:rPr kumimoji="0" lang="en-US" sz="1800" b="1" u="none" strike="noStrike" normalizeH="0" baseline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for future students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:</a:t>
            </a:r>
            <a:br>
              <a:rPr lang="en-US" sz="1800" b="1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Start testing early, keep your code modular, and communicate often as a team.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• 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Refining </a:t>
            </a:r>
            <a:r>
              <a:rPr kumimoji="0" lang="en-US" sz="1800" b="1" u="none" strike="noStrike" normalizeH="0" baseline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for better 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results:</a:t>
            </a:r>
            <a:br>
              <a:rPr lang="en-US" sz="1800" b="1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We’d clarify roles from the start and build in more time for debugging and polish.</a:t>
            </a:r>
            <a:endParaRPr lang="en-US">
              <a:solidFill>
                <a:schemeClr val="tx1"/>
              </a:solidFill>
            </a:endParaRPr>
          </a:p>
          <a:p>
            <a:pPr marR="0" lvl="0">
              <a:lnSpc>
                <a:spcPct val="90000"/>
              </a:lnSpc>
              <a:tabLst/>
            </a:pPr>
            <a:endParaRPr lang="en-US" altLang="en-US" sz="1800" u="none" strike="noStrik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9C0D00-401D-42B7-94D8-008C7DAA8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94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7B50C-BA86-4F51-A3E5-EE1354FC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3AB22-1746-2CAA-36E4-2FE07E8D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Conclusion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125878-85CE-4A00-BA94-36987E341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4BE767-EE9D-E05A-2690-7FE2C7A8C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8118"/>
              </p:ext>
            </p:extLst>
          </p:nvPr>
        </p:nvGraphicFramePr>
        <p:xfrm>
          <a:off x="1286934" y="2188402"/>
          <a:ext cx="9625383" cy="4028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3418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Maze Runner Game</vt:lpstr>
      <vt:lpstr>Introduction</vt:lpstr>
      <vt:lpstr>Team’s Unique Implementations</vt:lpstr>
      <vt:lpstr>Future Development Plans</vt:lpstr>
      <vt:lpstr>Lesson Learned</vt:lpstr>
      <vt:lpstr>Project Redesign and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Simran P. Patel</dc:creator>
  <cp:revision>1</cp:revision>
  <dcterms:created xsi:type="dcterms:W3CDTF">2025-05-03T15:35:33Z</dcterms:created>
  <dcterms:modified xsi:type="dcterms:W3CDTF">2025-05-04T21:22:54Z</dcterms:modified>
</cp:coreProperties>
</file>