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5/12/2022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5/12/2022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5/12/2022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5/12/2022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5/12/2022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5/12/2022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5/12/2022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5/12/2022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5/12/2022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5/12/2022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5/12/2022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5/12/2022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1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1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1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1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1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1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1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1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1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1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232181-9575-5DBA-34FC-AF528B0EC3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5308" y="3429000"/>
            <a:ext cx="5518066" cy="1239857"/>
          </a:xfrm>
        </p:spPr>
        <p:txBody>
          <a:bodyPr>
            <a:normAutofit/>
          </a:bodyPr>
          <a:lstStyle/>
          <a:p>
            <a:r>
              <a:rPr lang="ko-KR" altLang="en-US" sz="4000" dirty="0"/>
              <a:t>파이썬 데이터 분석 </a:t>
            </a:r>
          </a:p>
        </p:txBody>
      </p:sp>
    </p:spTree>
    <p:extLst>
      <p:ext uri="{BB962C8B-B14F-4D97-AF65-F5344CB8AC3E}">
        <p14:creationId xmlns:p14="http://schemas.microsoft.com/office/powerpoint/2010/main" val="196954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7FB9738A-81FA-DBC5-F00C-3E7586C850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9188" y="646193"/>
            <a:ext cx="7679312" cy="5565614"/>
          </a:xfrm>
        </p:spPr>
      </p:pic>
    </p:spTree>
    <p:extLst>
      <p:ext uri="{BB962C8B-B14F-4D97-AF65-F5344CB8AC3E}">
        <p14:creationId xmlns:p14="http://schemas.microsoft.com/office/powerpoint/2010/main" val="1895641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4D67E38C-1EC0-D030-8E38-ED7EA0A712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0600" y="1457325"/>
            <a:ext cx="8089106" cy="3943350"/>
          </a:xfrm>
        </p:spPr>
      </p:pic>
    </p:spTree>
    <p:extLst>
      <p:ext uri="{BB962C8B-B14F-4D97-AF65-F5344CB8AC3E}">
        <p14:creationId xmlns:p14="http://schemas.microsoft.com/office/powerpoint/2010/main" val="1593249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AB46B37A-EF73-1592-BE75-164E9E419F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6800" y="1041400"/>
            <a:ext cx="8220075" cy="4775199"/>
          </a:xfrm>
        </p:spPr>
      </p:pic>
    </p:spTree>
    <p:extLst>
      <p:ext uri="{BB962C8B-B14F-4D97-AF65-F5344CB8AC3E}">
        <p14:creationId xmlns:p14="http://schemas.microsoft.com/office/powerpoint/2010/main" val="2066384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1CEEF10D-E70D-FE9B-9E1F-0154079539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9144" y="1028700"/>
            <a:ext cx="6987756" cy="4800600"/>
          </a:xfrm>
        </p:spPr>
      </p:pic>
    </p:spTree>
    <p:extLst>
      <p:ext uri="{BB962C8B-B14F-4D97-AF65-F5344CB8AC3E}">
        <p14:creationId xmlns:p14="http://schemas.microsoft.com/office/powerpoint/2010/main" val="505146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B5BD7A-BCC7-AB7C-90EC-D27548C93C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5099" y="2171700"/>
            <a:ext cx="7796540" cy="1397000"/>
          </a:xfrm>
        </p:spPr>
        <p:txBody>
          <a:bodyPr>
            <a:normAutofit/>
          </a:bodyPr>
          <a:lstStyle/>
          <a:p>
            <a:r>
              <a:rPr lang="ko-KR" altLang="en-US" sz="3600" dirty="0"/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2420703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메디슨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TM16401375[[fn=메디슨]]</Template>
  <TotalTime>5</TotalTime>
  <Words>4</Words>
  <Application>Microsoft Office PowerPoint</Application>
  <PresentationFormat>와이드스크린</PresentationFormat>
  <Paragraphs>2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Arial</vt:lpstr>
      <vt:lpstr>MS Shell Dlg 2</vt:lpstr>
      <vt:lpstr>Wingdings</vt:lpstr>
      <vt:lpstr>Wingdings 3</vt:lpstr>
      <vt:lpstr>메디슨</vt:lpstr>
      <vt:lpstr>파이썬 데이터 분석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파이썬 데이터 분석</dc:title>
  <dc:creator>사 용자</dc:creator>
  <cp:lastModifiedBy>사 용자</cp:lastModifiedBy>
  <cp:revision>2</cp:revision>
  <dcterms:created xsi:type="dcterms:W3CDTF">2022-05-12T00:30:23Z</dcterms:created>
  <dcterms:modified xsi:type="dcterms:W3CDTF">2022-05-12T00:36:51Z</dcterms:modified>
</cp:coreProperties>
</file>