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78" r:id="rId4"/>
    <p:sldMasterId id="2147485629" r:id="rId5"/>
  </p:sldMasterIdLst>
  <p:notesMasterIdLst>
    <p:notesMasterId r:id="rId15"/>
  </p:notesMasterIdLst>
  <p:sldIdLst>
    <p:sldId id="362" r:id="rId6"/>
    <p:sldId id="361" r:id="rId7"/>
    <p:sldId id="363" r:id="rId8"/>
    <p:sldId id="364" r:id="rId9"/>
    <p:sldId id="360" r:id="rId10"/>
    <p:sldId id="367" r:id="rId11"/>
    <p:sldId id="365" r:id="rId12"/>
    <p:sldId id="368" r:id="rId13"/>
    <p:sldId id="366" r:id="rId14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orient="horz" pos="31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dhar Akshanthula (WT01 - TT-PM/DM/PgMA/PLCP)" initials="SA(-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3D75"/>
    <a:srgbClr val="FFCC00"/>
    <a:srgbClr val="FFFF00"/>
    <a:srgbClr val="707070"/>
    <a:srgbClr val="696969"/>
    <a:srgbClr val="686868"/>
    <a:srgbClr val="FFDB31"/>
    <a:srgbClr val="0BA5E0"/>
    <a:srgbClr val="FFDA29"/>
    <a:srgbClr val="0E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322" autoAdjust="0"/>
  </p:normalViewPr>
  <p:slideViewPr>
    <p:cSldViewPr snapToGrid="0">
      <p:cViewPr varScale="1">
        <p:scale>
          <a:sx n="85" d="100"/>
          <a:sy n="85" d="100"/>
        </p:scale>
        <p:origin x="1116" y="78"/>
      </p:cViewPr>
      <p:guideLst>
        <p:guide orient="horz" pos="3072"/>
        <p:guide pos="68"/>
        <p:guide orient="horz" pos="3156"/>
      </p:guideLst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85DB5-8D67-47FB-9A44-C32748356B78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C42A62-00EA-4CD1-84CF-08A02D37F44D}">
      <dgm:prSet phldrT="[Text]"/>
      <dgm:spPr>
        <a:solidFill>
          <a:schemeClr val="bg1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B258324-19C9-408C-AAEF-A9C6D1B2949C}" type="parTrans" cxnId="{FA770972-ADC3-4EDB-9FFC-65F004BC4E6E}">
      <dgm:prSet/>
      <dgm:spPr/>
      <dgm:t>
        <a:bodyPr/>
        <a:lstStyle/>
        <a:p>
          <a:endParaRPr lang="en-US"/>
        </a:p>
      </dgm:t>
    </dgm:pt>
    <dgm:pt modelId="{9A0CBCE6-0BE7-4531-975C-CDE2EC3B2ECD}" type="sibTrans" cxnId="{FA770972-ADC3-4EDB-9FFC-65F004BC4E6E}">
      <dgm:prSet/>
      <dgm:spPr>
        <a:solidFill>
          <a:schemeClr val="bg2">
            <a:lumMod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FA465645-F9FF-40E1-8BA8-EA593E5B1F09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1169FE1B-AB82-4082-87BC-5E3C87F9D971}" type="parTrans" cxnId="{58D08D62-11D5-427D-822E-7141F0A89169}">
      <dgm:prSet/>
      <dgm:spPr/>
      <dgm:t>
        <a:bodyPr/>
        <a:lstStyle/>
        <a:p>
          <a:endParaRPr lang="en-US"/>
        </a:p>
      </dgm:t>
    </dgm:pt>
    <dgm:pt modelId="{1B313566-0561-4C25-9548-7F87EA795C50}" type="sibTrans" cxnId="{58D08D62-11D5-427D-822E-7141F0A8916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FC8866D5-C71E-4A15-A679-3D8A95D7A46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CD56D27E-648E-4085-81CC-8F0E8AED95FD}" type="parTrans" cxnId="{BF972B2E-62A3-4041-8033-FB3CE22531A2}">
      <dgm:prSet/>
      <dgm:spPr/>
      <dgm:t>
        <a:bodyPr/>
        <a:lstStyle/>
        <a:p>
          <a:endParaRPr lang="en-US"/>
        </a:p>
      </dgm:t>
    </dgm:pt>
    <dgm:pt modelId="{17080627-1287-42B0-8575-FC472F00B276}" type="sibTrans" cxnId="{BF972B2E-62A3-4041-8033-FB3CE22531A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16F0C1D-BAE9-4D65-BE82-ADC5D6FCB8A0}">
      <dgm:prSet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28A5C4E1-C842-44F1-A9CE-9A07E8DFC553}" type="parTrans" cxnId="{88BC3F95-D617-4598-85B9-B5C2D9AB263C}">
      <dgm:prSet/>
      <dgm:spPr/>
      <dgm:t>
        <a:bodyPr/>
        <a:lstStyle/>
        <a:p>
          <a:endParaRPr lang="en-US"/>
        </a:p>
      </dgm:t>
    </dgm:pt>
    <dgm:pt modelId="{681904E1-9BFB-4E08-8856-830F0BC51E4B}" type="sibTrans" cxnId="{88BC3F95-D617-4598-85B9-B5C2D9AB263C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95784D5-9210-4909-A1AB-965A12A5B72C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31E113B-3873-4258-B232-439E4997960D}" type="sibTrans" cxnId="{54491224-9432-4FBE-BB4D-C0670B0CB0EE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E4934EC7-3E72-4159-A3FE-FB133F28DD28}" type="parTrans" cxnId="{54491224-9432-4FBE-BB4D-C0670B0CB0EE}">
      <dgm:prSet/>
      <dgm:spPr/>
      <dgm:t>
        <a:bodyPr/>
        <a:lstStyle/>
        <a:p>
          <a:endParaRPr lang="en-US"/>
        </a:p>
      </dgm:t>
    </dgm:pt>
    <dgm:pt modelId="{16300D79-753E-4710-ABC4-5D5369A43C1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4BF342F0-19CF-45E1-B72B-1771BE08C58C}" type="parTrans" cxnId="{B5E141F9-FF97-4F1F-92C3-8AA3C0D1321D}">
      <dgm:prSet/>
      <dgm:spPr/>
      <dgm:t>
        <a:bodyPr/>
        <a:lstStyle/>
        <a:p>
          <a:endParaRPr lang="en-US"/>
        </a:p>
      </dgm:t>
    </dgm:pt>
    <dgm:pt modelId="{D14BAB0D-B6D8-40F5-BC66-F0143657CD5A}" type="sibTrans" cxnId="{B5E141F9-FF97-4F1F-92C3-8AA3C0D1321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7C811FF1-F795-462F-9440-43EEF9544BF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3082C71-7A23-4DB8-B6C9-E30264AFF5D5}" type="parTrans" cxnId="{FFC1FE05-7F12-430C-B007-9AA67F954BE8}">
      <dgm:prSet/>
      <dgm:spPr/>
      <dgm:t>
        <a:bodyPr/>
        <a:lstStyle/>
        <a:p>
          <a:endParaRPr lang="en-US"/>
        </a:p>
      </dgm:t>
    </dgm:pt>
    <dgm:pt modelId="{57264CA1-2D14-4CAA-A784-1D940FC6A592}" type="sibTrans" cxnId="{FFC1FE05-7F12-430C-B007-9AA67F954BE8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3DBF96BC-2914-41AC-A701-B157F592646B}">
      <dgm:prSet phldrT="[Text]"/>
      <dgm:spPr>
        <a:ln>
          <a:solidFill>
            <a:schemeClr val="accent3"/>
          </a:solidFill>
        </a:ln>
      </dgm:spPr>
      <dgm:t>
        <a:bodyPr/>
        <a:lstStyle/>
        <a:p>
          <a:endParaRPr lang="en-US" dirty="0">
            <a:solidFill>
              <a:schemeClr val="accent3"/>
            </a:solidFill>
          </a:endParaRPr>
        </a:p>
      </dgm:t>
    </dgm:pt>
    <dgm:pt modelId="{268764EF-8B4A-4CEF-A753-A1F7E935F9D0}" type="sibTrans" cxnId="{5FE11A8F-7A81-47D6-BD4D-388BB8650C89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1A647B6D-5452-4FEA-9F9D-22BE2BCF1553}" type="parTrans" cxnId="{5FE11A8F-7A81-47D6-BD4D-388BB8650C89}">
      <dgm:prSet/>
      <dgm:spPr/>
      <dgm:t>
        <a:bodyPr/>
        <a:lstStyle/>
        <a:p>
          <a:endParaRPr lang="en-US"/>
        </a:p>
      </dgm:t>
    </dgm:pt>
    <dgm:pt modelId="{66AFDEEA-90DC-4C7C-BC8F-F13855DD7B22}" type="pres">
      <dgm:prSet presAssocID="{60985DB5-8D67-47FB-9A44-C32748356B78}" presName="cycle" presStyleCnt="0">
        <dgm:presLayoutVars>
          <dgm:dir/>
          <dgm:resizeHandles val="exact"/>
        </dgm:presLayoutVars>
      </dgm:prSet>
      <dgm:spPr/>
    </dgm:pt>
    <dgm:pt modelId="{E546B726-A30B-428D-8100-016859C5720C}" type="pres">
      <dgm:prSet presAssocID="{0CC42A62-00EA-4CD1-84CF-08A02D37F44D}" presName="node" presStyleLbl="node1" presStyleIdx="0" presStyleCnt="8">
        <dgm:presLayoutVars>
          <dgm:bulletEnabled val="1"/>
        </dgm:presLayoutVars>
      </dgm:prSet>
      <dgm:spPr/>
    </dgm:pt>
    <dgm:pt modelId="{D0C2D00E-1C45-462B-9ED9-86F1E317BADC}" type="pres">
      <dgm:prSet presAssocID="{9A0CBCE6-0BE7-4531-975C-CDE2EC3B2ECD}" presName="sibTrans" presStyleLbl="sibTrans2D1" presStyleIdx="0" presStyleCnt="8"/>
      <dgm:spPr/>
    </dgm:pt>
    <dgm:pt modelId="{75EBFEB2-F8F8-4AAE-9D64-8D774B3D097C}" type="pres">
      <dgm:prSet presAssocID="{9A0CBCE6-0BE7-4531-975C-CDE2EC3B2ECD}" presName="connectorText" presStyleLbl="sibTrans2D1" presStyleIdx="0" presStyleCnt="8"/>
      <dgm:spPr/>
    </dgm:pt>
    <dgm:pt modelId="{08D3D4D9-66D9-4941-8136-5B5C573901C3}" type="pres">
      <dgm:prSet presAssocID="{3DBF96BC-2914-41AC-A701-B157F592646B}" presName="node" presStyleLbl="node1" presStyleIdx="1" presStyleCnt="8">
        <dgm:presLayoutVars>
          <dgm:bulletEnabled val="1"/>
        </dgm:presLayoutVars>
      </dgm:prSet>
      <dgm:spPr/>
    </dgm:pt>
    <dgm:pt modelId="{9B710F5D-704C-4921-9EB5-548E96343480}" type="pres">
      <dgm:prSet presAssocID="{268764EF-8B4A-4CEF-A753-A1F7E935F9D0}" presName="sibTrans" presStyleLbl="sibTrans2D1" presStyleIdx="1" presStyleCnt="8"/>
      <dgm:spPr/>
    </dgm:pt>
    <dgm:pt modelId="{92B2FBFB-2DB8-4B82-B1BA-A06E41DB9FD9}" type="pres">
      <dgm:prSet presAssocID="{268764EF-8B4A-4CEF-A753-A1F7E935F9D0}" presName="connectorText" presStyleLbl="sibTrans2D1" presStyleIdx="1" presStyleCnt="8"/>
      <dgm:spPr/>
    </dgm:pt>
    <dgm:pt modelId="{ACFD2A2C-628C-47CE-A222-007FF1726BBF}" type="pres">
      <dgm:prSet presAssocID="{895784D5-9210-4909-A1AB-965A12A5B72C}" presName="node" presStyleLbl="node1" presStyleIdx="2" presStyleCnt="8">
        <dgm:presLayoutVars>
          <dgm:bulletEnabled val="1"/>
        </dgm:presLayoutVars>
      </dgm:prSet>
      <dgm:spPr/>
    </dgm:pt>
    <dgm:pt modelId="{CF8F641B-76F7-47E3-95FE-EB1215175080}" type="pres">
      <dgm:prSet presAssocID="{231E113B-3873-4258-B232-439E4997960D}" presName="sibTrans" presStyleLbl="sibTrans2D1" presStyleIdx="2" presStyleCnt="8"/>
      <dgm:spPr/>
    </dgm:pt>
    <dgm:pt modelId="{01276967-0318-449C-9AEE-FECA7016182A}" type="pres">
      <dgm:prSet presAssocID="{231E113B-3873-4258-B232-439E4997960D}" presName="connectorText" presStyleLbl="sibTrans2D1" presStyleIdx="2" presStyleCnt="8"/>
      <dgm:spPr/>
    </dgm:pt>
    <dgm:pt modelId="{F1A87F87-4D87-45D1-9DB7-3DFB8573593E}" type="pres">
      <dgm:prSet presAssocID="{FC8866D5-C71E-4A15-A679-3D8A95D7A462}" presName="node" presStyleLbl="node1" presStyleIdx="3" presStyleCnt="8">
        <dgm:presLayoutVars>
          <dgm:bulletEnabled val="1"/>
        </dgm:presLayoutVars>
      </dgm:prSet>
      <dgm:spPr/>
    </dgm:pt>
    <dgm:pt modelId="{72951F6F-58D4-4269-8BB4-D7801500AD54}" type="pres">
      <dgm:prSet presAssocID="{17080627-1287-42B0-8575-FC472F00B276}" presName="sibTrans" presStyleLbl="sibTrans2D1" presStyleIdx="3" presStyleCnt="8"/>
      <dgm:spPr/>
    </dgm:pt>
    <dgm:pt modelId="{46DA1563-7CA0-4EDE-B23E-C0B42EEA699A}" type="pres">
      <dgm:prSet presAssocID="{17080627-1287-42B0-8575-FC472F00B276}" presName="connectorText" presStyleLbl="sibTrans2D1" presStyleIdx="3" presStyleCnt="8"/>
      <dgm:spPr/>
    </dgm:pt>
    <dgm:pt modelId="{67818648-4A2C-4156-9AB8-0967F56D7E1D}" type="pres">
      <dgm:prSet presAssocID="{A16F0C1D-BAE9-4D65-BE82-ADC5D6FCB8A0}" presName="node" presStyleLbl="node1" presStyleIdx="4" presStyleCnt="8">
        <dgm:presLayoutVars>
          <dgm:bulletEnabled val="1"/>
        </dgm:presLayoutVars>
      </dgm:prSet>
      <dgm:spPr/>
    </dgm:pt>
    <dgm:pt modelId="{752A8DAA-9C2D-45E3-91E3-0D9590B4B5D7}" type="pres">
      <dgm:prSet presAssocID="{681904E1-9BFB-4E08-8856-830F0BC51E4B}" presName="sibTrans" presStyleLbl="sibTrans2D1" presStyleIdx="4" presStyleCnt="8"/>
      <dgm:spPr/>
    </dgm:pt>
    <dgm:pt modelId="{AF24163F-6081-450A-89A4-9F34B70CE41F}" type="pres">
      <dgm:prSet presAssocID="{681904E1-9BFB-4E08-8856-830F0BC51E4B}" presName="connectorText" presStyleLbl="sibTrans2D1" presStyleIdx="4" presStyleCnt="8"/>
      <dgm:spPr/>
    </dgm:pt>
    <dgm:pt modelId="{3C1D2109-61F7-4B3F-AB56-6381A74264D6}" type="pres">
      <dgm:prSet presAssocID="{16300D79-753E-4710-ABC4-5D5369A43C1C}" presName="node" presStyleLbl="node1" presStyleIdx="5" presStyleCnt="8">
        <dgm:presLayoutVars>
          <dgm:bulletEnabled val="1"/>
        </dgm:presLayoutVars>
      </dgm:prSet>
      <dgm:spPr/>
    </dgm:pt>
    <dgm:pt modelId="{2369B40D-005E-4D53-8484-0069DCE3FB60}" type="pres">
      <dgm:prSet presAssocID="{D14BAB0D-B6D8-40F5-BC66-F0143657CD5A}" presName="sibTrans" presStyleLbl="sibTrans2D1" presStyleIdx="5" presStyleCnt="8"/>
      <dgm:spPr/>
    </dgm:pt>
    <dgm:pt modelId="{2BFC3066-A8C0-47E8-80F9-F015DD4DF70D}" type="pres">
      <dgm:prSet presAssocID="{D14BAB0D-B6D8-40F5-BC66-F0143657CD5A}" presName="connectorText" presStyleLbl="sibTrans2D1" presStyleIdx="5" presStyleCnt="8"/>
      <dgm:spPr/>
    </dgm:pt>
    <dgm:pt modelId="{24446683-0E6F-494C-A6E7-16C2448A6321}" type="pres">
      <dgm:prSet presAssocID="{FA465645-F9FF-40E1-8BA8-EA593E5B1F09}" presName="node" presStyleLbl="node1" presStyleIdx="6" presStyleCnt="8">
        <dgm:presLayoutVars>
          <dgm:bulletEnabled val="1"/>
        </dgm:presLayoutVars>
      </dgm:prSet>
      <dgm:spPr/>
    </dgm:pt>
    <dgm:pt modelId="{77C92CAF-3A57-463E-80AB-03AF55017691}" type="pres">
      <dgm:prSet presAssocID="{1B313566-0561-4C25-9548-7F87EA795C50}" presName="sibTrans" presStyleLbl="sibTrans2D1" presStyleIdx="6" presStyleCnt="8"/>
      <dgm:spPr/>
    </dgm:pt>
    <dgm:pt modelId="{5BA9E603-F5A8-4CC0-9452-576CD2744840}" type="pres">
      <dgm:prSet presAssocID="{1B313566-0561-4C25-9548-7F87EA795C50}" presName="connectorText" presStyleLbl="sibTrans2D1" presStyleIdx="6" presStyleCnt="8"/>
      <dgm:spPr/>
    </dgm:pt>
    <dgm:pt modelId="{3753025E-1673-4E9A-AA84-76A19B549A65}" type="pres">
      <dgm:prSet presAssocID="{7C811FF1-F795-462F-9440-43EEF9544BF5}" presName="node" presStyleLbl="node1" presStyleIdx="7" presStyleCnt="8">
        <dgm:presLayoutVars>
          <dgm:bulletEnabled val="1"/>
        </dgm:presLayoutVars>
      </dgm:prSet>
      <dgm:spPr/>
    </dgm:pt>
    <dgm:pt modelId="{28911FC2-36E8-4621-8B33-AEC807A1B691}" type="pres">
      <dgm:prSet presAssocID="{57264CA1-2D14-4CAA-A784-1D940FC6A592}" presName="sibTrans" presStyleLbl="sibTrans2D1" presStyleIdx="7" presStyleCnt="8"/>
      <dgm:spPr/>
    </dgm:pt>
    <dgm:pt modelId="{AC3539FE-BBB0-4224-8A5C-D1A009180C11}" type="pres">
      <dgm:prSet presAssocID="{57264CA1-2D14-4CAA-A784-1D940FC6A592}" presName="connectorText" presStyleLbl="sibTrans2D1" presStyleIdx="7" presStyleCnt="8"/>
      <dgm:spPr/>
    </dgm:pt>
  </dgm:ptLst>
  <dgm:cxnLst>
    <dgm:cxn modelId="{D39C7A03-8FB9-4BAF-81CB-4910E9609C00}" type="presOf" srcId="{FA465645-F9FF-40E1-8BA8-EA593E5B1F09}" destId="{24446683-0E6F-494C-A6E7-16C2448A6321}" srcOrd="0" destOrd="0" presId="urn:microsoft.com/office/officeart/2005/8/layout/cycle2"/>
    <dgm:cxn modelId="{FFC1FE05-7F12-430C-B007-9AA67F954BE8}" srcId="{60985DB5-8D67-47FB-9A44-C32748356B78}" destId="{7C811FF1-F795-462F-9440-43EEF9544BF5}" srcOrd="7" destOrd="0" parTransId="{93082C71-7A23-4DB8-B6C9-E30264AFF5D5}" sibTransId="{57264CA1-2D14-4CAA-A784-1D940FC6A592}"/>
    <dgm:cxn modelId="{DE21CA07-E39D-4D6C-9DBC-8664C2D9A5B7}" type="presOf" srcId="{D14BAB0D-B6D8-40F5-BC66-F0143657CD5A}" destId="{2BFC3066-A8C0-47E8-80F9-F015DD4DF70D}" srcOrd="1" destOrd="0" presId="urn:microsoft.com/office/officeart/2005/8/layout/cycle2"/>
    <dgm:cxn modelId="{F0FD6621-F128-47F5-A872-811A80A55666}" type="presOf" srcId="{9A0CBCE6-0BE7-4531-975C-CDE2EC3B2ECD}" destId="{D0C2D00E-1C45-462B-9ED9-86F1E317BADC}" srcOrd="0" destOrd="0" presId="urn:microsoft.com/office/officeart/2005/8/layout/cycle2"/>
    <dgm:cxn modelId="{54491224-9432-4FBE-BB4D-C0670B0CB0EE}" srcId="{60985DB5-8D67-47FB-9A44-C32748356B78}" destId="{895784D5-9210-4909-A1AB-965A12A5B72C}" srcOrd="2" destOrd="0" parTransId="{E4934EC7-3E72-4159-A3FE-FB133F28DD28}" sibTransId="{231E113B-3873-4258-B232-439E4997960D}"/>
    <dgm:cxn modelId="{B0CCF225-CCDB-4D2E-B165-C756E2698B4B}" type="presOf" srcId="{3DBF96BC-2914-41AC-A701-B157F592646B}" destId="{08D3D4D9-66D9-4941-8136-5B5C573901C3}" srcOrd="0" destOrd="0" presId="urn:microsoft.com/office/officeart/2005/8/layout/cycle2"/>
    <dgm:cxn modelId="{7F225A26-B62D-4821-BC4B-A67F929C32D9}" type="presOf" srcId="{57264CA1-2D14-4CAA-A784-1D940FC6A592}" destId="{28911FC2-36E8-4621-8B33-AEC807A1B691}" srcOrd="0" destOrd="0" presId="urn:microsoft.com/office/officeart/2005/8/layout/cycle2"/>
    <dgm:cxn modelId="{9ED4472A-A1F4-4005-B5BD-6DB37C93AB7F}" type="presOf" srcId="{1B313566-0561-4C25-9548-7F87EA795C50}" destId="{5BA9E603-F5A8-4CC0-9452-576CD2744840}" srcOrd="1" destOrd="0" presId="urn:microsoft.com/office/officeart/2005/8/layout/cycle2"/>
    <dgm:cxn modelId="{1ECCC32D-62E4-4075-98D1-2B34133A354A}" type="presOf" srcId="{0CC42A62-00EA-4CD1-84CF-08A02D37F44D}" destId="{E546B726-A30B-428D-8100-016859C5720C}" srcOrd="0" destOrd="0" presId="urn:microsoft.com/office/officeart/2005/8/layout/cycle2"/>
    <dgm:cxn modelId="{25D2EF2D-9900-4A72-948C-62BD8F34D78A}" type="presOf" srcId="{895784D5-9210-4909-A1AB-965A12A5B72C}" destId="{ACFD2A2C-628C-47CE-A222-007FF1726BBF}" srcOrd="0" destOrd="0" presId="urn:microsoft.com/office/officeart/2005/8/layout/cycle2"/>
    <dgm:cxn modelId="{BF972B2E-62A3-4041-8033-FB3CE22531A2}" srcId="{60985DB5-8D67-47FB-9A44-C32748356B78}" destId="{FC8866D5-C71E-4A15-A679-3D8A95D7A462}" srcOrd="3" destOrd="0" parTransId="{CD56D27E-648E-4085-81CC-8F0E8AED95FD}" sibTransId="{17080627-1287-42B0-8575-FC472F00B276}"/>
    <dgm:cxn modelId="{EA35F939-B658-42A1-B158-78DA35E4B512}" type="presOf" srcId="{231E113B-3873-4258-B232-439E4997960D}" destId="{01276967-0318-449C-9AEE-FECA7016182A}" srcOrd="1" destOrd="0" presId="urn:microsoft.com/office/officeart/2005/8/layout/cycle2"/>
    <dgm:cxn modelId="{99CDD03B-8157-4221-8FA2-B26E56847C8C}" type="presOf" srcId="{681904E1-9BFB-4E08-8856-830F0BC51E4B}" destId="{752A8DAA-9C2D-45E3-91E3-0D9590B4B5D7}" srcOrd="0" destOrd="0" presId="urn:microsoft.com/office/officeart/2005/8/layout/cycle2"/>
    <dgm:cxn modelId="{24025940-4137-4BD8-AFC7-DAF895D57303}" type="presOf" srcId="{57264CA1-2D14-4CAA-A784-1D940FC6A592}" destId="{AC3539FE-BBB0-4224-8A5C-D1A009180C11}" srcOrd="1" destOrd="0" presId="urn:microsoft.com/office/officeart/2005/8/layout/cycle2"/>
    <dgm:cxn modelId="{58D08D62-11D5-427D-822E-7141F0A89169}" srcId="{60985DB5-8D67-47FB-9A44-C32748356B78}" destId="{FA465645-F9FF-40E1-8BA8-EA593E5B1F09}" srcOrd="6" destOrd="0" parTransId="{1169FE1B-AB82-4082-87BC-5E3C87F9D971}" sibTransId="{1B313566-0561-4C25-9548-7F87EA795C50}"/>
    <dgm:cxn modelId="{F3A3196A-26A9-4F4D-A036-F78FEDF4CA90}" type="presOf" srcId="{A16F0C1D-BAE9-4D65-BE82-ADC5D6FCB8A0}" destId="{67818648-4A2C-4156-9AB8-0967F56D7E1D}" srcOrd="0" destOrd="0" presId="urn:microsoft.com/office/officeart/2005/8/layout/cycle2"/>
    <dgm:cxn modelId="{FA770972-ADC3-4EDB-9FFC-65F004BC4E6E}" srcId="{60985DB5-8D67-47FB-9A44-C32748356B78}" destId="{0CC42A62-00EA-4CD1-84CF-08A02D37F44D}" srcOrd="0" destOrd="0" parTransId="{4B258324-19C9-408C-AAEF-A9C6D1B2949C}" sibTransId="{9A0CBCE6-0BE7-4531-975C-CDE2EC3B2ECD}"/>
    <dgm:cxn modelId="{3263117D-48D0-48E5-8CEA-B77A8847B0E3}" type="presOf" srcId="{D14BAB0D-B6D8-40F5-BC66-F0143657CD5A}" destId="{2369B40D-005E-4D53-8484-0069DCE3FB60}" srcOrd="0" destOrd="0" presId="urn:microsoft.com/office/officeart/2005/8/layout/cycle2"/>
    <dgm:cxn modelId="{D982198D-EF9B-403D-B694-C34CCFD6C872}" type="presOf" srcId="{1B313566-0561-4C25-9548-7F87EA795C50}" destId="{77C92CAF-3A57-463E-80AB-03AF55017691}" srcOrd="0" destOrd="0" presId="urn:microsoft.com/office/officeart/2005/8/layout/cycle2"/>
    <dgm:cxn modelId="{5FE11A8F-7A81-47D6-BD4D-388BB8650C89}" srcId="{60985DB5-8D67-47FB-9A44-C32748356B78}" destId="{3DBF96BC-2914-41AC-A701-B157F592646B}" srcOrd="1" destOrd="0" parTransId="{1A647B6D-5452-4FEA-9F9D-22BE2BCF1553}" sibTransId="{268764EF-8B4A-4CEF-A753-A1F7E935F9D0}"/>
    <dgm:cxn modelId="{527A2893-0BF5-4E17-B922-995FEDD2AC36}" type="presOf" srcId="{268764EF-8B4A-4CEF-A753-A1F7E935F9D0}" destId="{92B2FBFB-2DB8-4B82-B1BA-A06E41DB9FD9}" srcOrd="1" destOrd="0" presId="urn:microsoft.com/office/officeart/2005/8/layout/cycle2"/>
    <dgm:cxn modelId="{88BC3F95-D617-4598-85B9-B5C2D9AB263C}" srcId="{60985DB5-8D67-47FB-9A44-C32748356B78}" destId="{A16F0C1D-BAE9-4D65-BE82-ADC5D6FCB8A0}" srcOrd="4" destOrd="0" parTransId="{28A5C4E1-C842-44F1-A9CE-9A07E8DFC553}" sibTransId="{681904E1-9BFB-4E08-8856-830F0BC51E4B}"/>
    <dgm:cxn modelId="{ECD1A6AE-7034-43D7-BF08-6273BF103DBA}" type="presOf" srcId="{16300D79-753E-4710-ABC4-5D5369A43C1C}" destId="{3C1D2109-61F7-4B3F-AB56-6381A74264D6}" srcOrd="0" destOrd="0" presId="urn:microsoft.com/office/officeart/2005/8/layout/cycle2"/>
    <dgm:cxn modelId="{74D5F8AE-E017-4F36-B023-C8CBD86D733B}" type="presOf" srcId="{FC8866D5-C71E-4A15-A679-3D8A95D7A462}" destId="{F1A87F87-4D87-45D1-9DB7-3DFB8573593E}" srcOrd="0" destOrd="0" presId="urn:microsoft.com/office/officeart/2005/8/layout/cycle2"/>
    <dgm:cxn modelId="{C595FABD-C0E8-4A2E-8891-5DB4DAEB1E77}" type="presOf" srcId="{231E113B-3873-4258-B232-439E4997960D}" destId="{CF8F641B-76F7-47E3-95FE-EB1215175080}" srcOrd="0" destOrd="0" presId="urn:microsoft.com/office/officeart/2005/8/layout/cycle2"/>
    <dgm:cxn modelId="{C8DE38C6-010C-4341-B5D2-61BEA971D478}" type="presOf" srcId="{60985DB5-8D67-47FB-9A44-C32748356B78}" destId="{66AFDEEA-90DC-4C7C-BC8F-F13855DD7B22}" srcOrd="0" destOrd="0" presId="urn:microsoft.com/office/officeart/2005/8/layout/cycle2"/>
    <dgm:cxn modelId="{DF1D37CA-9CFF-4020-A84D-09AB8592864E}" type="presOf" srcId="{9A0CBCE6-0BE7-4531-975C-CDE2EC3B2ECD}" destId="{75EBFEB2-F8F8-4AAE-9D64-8D774B3D097C}" srcOrd="1" destOrd="0" presId="urn:microsoft.com/office/officeart/2005/8/layout/cycle2"/>
    <dgm:cxn modelId="{A3DE1ED0-7651-4B6E-89FA-A12B4DAD6134}" type="presOf" srcId="{681904E1-9BFB-4E08-8856-830F0BC51E4B}" destId="{AF24163F-6081-450A-89A4-9F34B70CE41F}" srcOrd="1" destOrd="0" presId="urn:microsoft.com/office/officeart/2005/8/layout/cycle2"/>
    <dgm:cxn modelId="{7084A3D0-7456-4EA4-B013-24A38856A1FA}" type="presOf" srcId="{7C811FF1-F795-462F-9440-43EEF9544BF5}" destId="{3753025E-1673-4E9A-AA84-76A19B549A65}" srcOrd="0" destOrd="0" presId="urn:microsoft.com/office/officeart/2005/8/layout/cycle2"/>
    <dgm:cxn modelId="{260326D4-4BB5-473E-A638-FA25D6607ACA}" type="presOf" srcId="{17080627-1287-42B0-8575-FC472F00B276}" destId="{46DA1563-7CA0-4EDE-B23E-C0B42EEA699A}" srcOrd="1" destOrd="0" presId="urn:microsoft.com/office/officeart/2005/8/layout/cycle2"/>
    <dgm:cxn modelId="{433949ED-05B2-443F-AAAE-0D142E8E444E}" type="presOf" srcId="{17080627-1287-42B0-8575-FC472F00B276}" destId="{72951F6F-58D4-4269-8BB4-D7801500AD54}" srcOrd="0" destOrd="0" presId="urn:microsoft.com/office/officeart/2005/8/layout/cycle2"/>
    <dgm:cxn modelId="{B5E141F9-FF97-4F1F-92C3-8AA3C0D1321D}" srcId="{60985DB5-8D67-47FB-9A44-C32748356B78}" destId="{16300D79-753E-4710-ABC4-5D5369A43C1C}" srcOrd="5" destOrd="0" parTransId="{4BF342F0-19CF-45E1-B72B-1771BE08C58C}" sibTransId="{D14BAB0D-B6D8-40F5-BC66-F0143657CD5A}"/>
    <dgm:cxn modelId="{1D489DFF-8823-4767-B239-4A075E4733CA}" type="presOf" srcId="{268764EF-8B4A-4CEF-A753-A1F7E935F9D0}" destId="{9B710F5D-704C-4921-9EB5-548E96343480}" srcOrd="0" destOrd="0" presId="urn:microsoft.com/office/officeart/2005/8/layout/cycle2"/>
    <dgm:cxn modelId="{81BC4196-B364-4D7D-8791-7A00E72BDCA1}" type="presParOf" srcId="{66AFDEEA-90DC-4C7C-BC8F-F13855DD7B22}" destId="{E546B726-A30B-428D-8100-016859C5720C}" srcOrd="0" destOrd="0" presId="urn:microsoft.com/office/officeart/2005/8/layout/cycle2"/>
    <dgm:cxn modelId="{D7C27120-2622-40B5-9BFC-4183CE4D81D7}" type="presParOf" srcId="{66AFDEEA-90DC-4C7C-BC8F-F13855DD7B22}" destId="{D0C2D00E-1C45-462B-9ED9-86F1E317BADC}" srcOrd="1" destOrd="0" presId="urn:microsoft.com/office/officeart/2005/8/layout/cycle2"/>
    <dgm:cxn modelId="{26E2114F-277C-4C96-9D5E-AC01BBD26FCE}" type="presParOf" srcId="{D0C2D00E-1C45-462B-9ED9-86F1E317BADC}" destId="{75EBFEB2-F8F8-4AAE-9D64-8D774B3D097C}" srcOrd="0" destOrd="0" presId="urn:microsoft.com/office/officeart/2005/8/layout/cycle2"/>
    <dgm:cxn modelId="{A2AEB22F-9DB9-4F5E-A9D7-6F46571666DB}" type="presParOf" srcId="{66AFDEEA-90DC-4C7C-BC8F-F13855DD7B22}" destId="{08D3D4D9-66D9-4941-8136-5B5C573901C3}" srcOrd="2" destOrd="0" presId="urn:microsoft.com/office/officeart/2005/8/layout/cycle2"/>
    <dgm:cxn modelId="{97122D82-06C4-4BB3-903D-81BE8FA82214}" type="presParOf" srcId="{66AFDEEA-90DC-4C7C-BC8F-F13855DD7B22}" destId="{9B710F5D-704C-4921-9EB5-548E96343480}" srcOrd="3" destOrd="0" presId="urn:microsoft.com/office/officeart/2005/8/layout/cycle2"/>
    <dgm:cxn modelId="{44067BBE-F9A4-42D4-9358-B62D69F69D0E}" type="presParOf" srcId="{9B710F5D-704C-4921-9EB5-548E96343480}" destId="{92B2FBFB-2DB8-4B82-B1BA-A06E41DB9FD9}" srcOrd="0" destOrd="0" presId="urn:microsoft.com/office/officeart/2005/8/layout/cycle2"/>
    <dgm:cxn modelId="{0CE48382-E0F7-4994-9056-56160CF1787F}" type="presParOf" srcId="{66AFDEEA-90DC-4C7C-BC8F-F13855DD7B22}" destId="{ACFD2A2C-628C-47CE-A222-007FF1726BBF}" srcOrd="4" destOrd="0" presId="urn:microsoft.com/office/officeart/2005/8/layout/cycle2"/>
    <dgm:cxn modelId="{34686F32-4A9F-4E03-8F34-A65013A723C2}" type="presParOf" srcId="{66AFDEEA-90DC-4C7C-BC8F-F13855DD7B22}" destId="{CF8F641B-76F7-47E3-95FE-EB1215175080}" srcOrd="5" destOrd="0" presId="urn:microsoft.com/office/officeart/2005/8/layout/cycle2"/>
    <dgm:cxn modelId="{8E555E5C-0FF2-45A5-9A00-3889769EB1E4}" type="presParOf" srcId="{CF8F641B-76F7-47E3-95FE-EB1215175080}" destId="{01276967-0318-449C-9AEE-FECA7016182A}" srcOrd="0" destOrd="0" presId="urn:microsoft.com/office/officeart/2005/8/layout/cycle2"/>
    <dgm:cxn modelId="{B6579B84-6DE3-4111-B673-F2F0F04E1CDE}" type="presParOf" srcId="{66AFDEEA-90DC-4C7C-BC8F-F13855DD7B22}" destId="{F1A87F87-4D87-45D1-9DB7-3DFB8573593E}" srcOrd="6" destOrd="0" presId="urn:microsoft.com/office/officeart/2005/8/layout/cycle2"/>
    <dgm:cxn modelId="{3B531960-6CB6-4CF5-B5BA-989D729A207D}" type="presParOf" srcId="{66AFDEEA-90DC-4C7C-BC8F-F13855DD7B22}" destId="{72951F6F-58D4-4269-8BB4-D7801500AD54}" srcOrd="7" destOrd="0" presId="urn:microsoft.com/office/officeart/2005/8/layout/cycle2"/>
    <dgm:cxn modelId="{2928C294-D31A-42D3-9A3F-1293C99FDC80}" type="presParOf" srcId="{72951F6F-58D4-4269-8BB4-D7801500AD54}" destId="{46DA1563-7CA0-4EDE-B23E-C0B42EEA699A}" srcOrd="0" destOrd="0" presId="urn:microsoft.com/office/officeart/2005/8/layout/cycle2"/>
    <dgm:cxn modelId="{FBD7C03B-2398-4CBD-A50A-28977253FFA0}" type="presParOf" srcId="{66AFDEEA-90DC-4C7C-BC8F-F13855DD7B22}" destId="{67818648-4A2C-4156-9AB8-0967F56D7E1D}" srcOrd="8" destOrd="0" presId="urn:microsoft.com/office/officeart/2005/8/layout/cycle2"/>
    <dgm:cxn modelId="{59692D37-21F1-4FB0-8417-E9813ABDA931}" type="presParOf" srcId="{66AFDEEA-90DC-4C7C-BC8F-F13855DD7B22}" destId="{752A8DAA-9C2D-45E3-91E3-0D9590B4B5D7}" srcOrd="9" destOrd="0" presId="urn:microsoft.com/office/officeart/2005/8/layout/cycle2"/>
    <dgm:cxn modelId="{F2D0B23B-A45F-4DE8-959D-1457954659EB}" type="presParOf" srcId="{752A8DAA-9C2D-45E3-91E3-0D9590B4B5D7}" destId="{AF24163F-6081-450A-89A4-9F34B70CE41F}" srcOrd="0" destOrd="0" presId="urn:microsoft.com/office/officeart/2005/8/layout/cycle2"/>
    <dgm:cxn modelId="{F9A969A7-F0D6-4F3F-B70C-B35C56663A23}" type="presParOf" srcId="{66AFDEEA-90DC-4C7C-BC8F-F13855DD7B22}" destId="{3C1D2109-61F7-4B3F-AB56-6381A74264D6}" srcOrd="10" destOrd="0" presId="urn:microsoft.com/office/officeart/2005/8/layout/cycle2"/>
    <dgm:cxn modelId="{C442D9E5-A282-499B-A84F-8F8AA357439B}" type="presParOf" srcId="{66AFDEEA-90DC-4C7C-BC8F-F13855DD7B22}" destId="{2369B40D-005E-4D53-8484-0069DCE3FB60}" srcOrd="11" destOrd="0" presId="urn:microsoft.com/office/officeart/2005/8/layout/cycle2"/>
    <dgm:cxn modelId="{2961CA52-20DD-49D9-85DC-3EAD8BC4F62E}" type="presParOf" srcId="{2369B40D-005E-4D53-8484-0069DCE3FB60}" destId="{2BFC3066-A8C0-47E8-80F9-F015DD4DF70D}" srcOrd="0" destOrd="0" presId="urn:microsoft.com/office/officeart/2005/8/layout/cycle2"/>
    <dgm:cxn modelId="{644504A9-83E7-4878-89AB-184670DA36F6}" type="presParOf" srcId="{66AFDEEA-90DC-4C7C-BC8F-F13855DD7B22}" destId="{24446683-0E6F-494C-A6E7-16C2448A6321}" srcOrd="12" destOrd="0" presId="urn:microsoft.com/office/officeart/2005/8/layout/cycle2"/>
    <dgm:cxn modelId="{D643E569-36B9-43FC-9ED9-5A74F2B7FF7B}" type="presParOf" srcId="{66AFDEEA-90DC-4C7C-BC8F-F13855DD7B22}" destId="{77C92CAF-3A57-463E-80AB-03AF55017691}" srcOrd="13" destOrd="0" presId="urn:microsoft.com/office/officeart/2005/8/layout/cycle2"/>
    <dgm:cxn modelId="{7CFEC28B-1494-47D6-9A75-C7440C3F9BEB}" type="presParOf" srcId="{77C92CAF-3A57-463E-80AB-03AF55017691}" destId="{5BA9E603-F5A8-4CC0-9452-576CD2744840}" srcOrd="0" destOrd="0" presId="urn:microsoft.com/office/officeart/2005/8/layout/cycle2"/>
    <dgm:cxn modelId="{AE917D69-A65E-48D1-9533-02D8DAF5302B}" type="presParOf" srcId="{66AFDEEA-90DC-4C7C-BC8F-F13855DD7B22}" destId="{3753025E-1673-4E9A-AA84-76A19B549A65}" srcOrd="14" destOrd="0" presId="urn:microsoft.com/office/officeart/2005/8/layout/cycle2"/>
    <dgm:cxn modelId="{32231859-10AA-4A34-9424-1A49AFEC9C57}" type="presParOf" srcId="{66AFDEEA-90DC-4C7C-BC8F-F13855DD7B22}" destId="{28911FC2-36E8-4621-8B33-AEC807A1B691}" srcOrd="15" destOrd="0" presId="urn:microsoft.com/office/officeart/2005/8/layout/cycle2"/>
    <dgm:cxn modelId="{B63AA8A7-CA33-416C-B137-17153A525A47}" type="presParOf" srcId="{28911FC2-36E8-4621-8B33-AEC807A1B691}" destId="{AC3539FE-BBB0-4224-8A5C-D1A009180C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6B726-A30B-428D-8100-016859C5720C}">
      <dsp:nvSpPr>
        <dsp:cNvPr id="0" name=""/>
        <dsp:cNvSpPr/>
      </dsp:nvSpPr>
      <dsp:spPr>
        <a:xfrm>
          <a:off x="2200873" y="1072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292345" y="92544"/>
        <a:ext cx="441669" cy="441669"/>
      </dsp:txXfrm>
    </dsp:sp>
    <dsp:sp modelId="{D0C2D00E-1C45-462B-9ED9-86F1E317BADC}">
      <dsp:nvSpPr>
        <dsp:cNvPr id="0" name=""/>
        <dsp:cNvSpPr/>
      </dsp:nvSpPr>
      <dsp:spPr>
        <a:xfrm rot="1350000">
          <a:off x="2859110" y="385676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61007" y="418299"/>
        <a:ext cx="116307" cy="126485"/>
      </dsp:txXfrm>
    </dsp:sp>
    <dsp:sp modelId="{08D3D4D9-66D9-4941-8136-5B5C573901C3}">
      <dsp:nvSpPr>
        <dsp:cNvPr id="0" name=""/>
        <dsp:cNvSpPr/>
      </dsp:nvSpPr>
      <dsp:spPr>
        <a:xfrm>
          <a:off x="3067575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accent3"/>
            </a:solidFill>
          </a:endParaRPr>
        </a:p>
      </dsp:txBody>
      <dsp:txXfrm>
        <a:off x="3159047" y="451544"/>
        <a:ext cx="441669" cy="441669"/>
      </dsp:txXfrm>
    </dsp:sp>
    <dsp:sp modelId="{9B710F5D-704C-4921-9EB5-548E96343480}">
      <dsp:nvSpPr>
        <dsp:cNvPr id="0" name=""/>
        <dsp:cNvSpPr/>
      </dsp:nvSpPr>
      <dsp:spPr>
        <a:xfrm rot="4050000">
          <a:off x="3474505" y="99598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89890" y="1015117"/>
        <a:ext cx="116307" cy="126485"/>
      </dsp:txXfrm>
    </dsp:sp>
    <dsp:sp modelId="{ACFD2A2C-628C-47CE-A222-007FF1726BBF}">
      <dsp:nvSpPr>
        <dsp:cNvPr id="0" name=""/>
        <dsp:cNvSpPr/>
      </dsp:nvSpPr>
      <dsp:spPr>
        <a:xfrm>
          <a:off x="3426574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518046" y="1318246"/>
        <a:ext cx="441669" cy="441669"/>
      </dsp:txXfrm>
    </dsp:sp>
    <dsp:sp modelId="{CF8F641B-76F7-47E3-95FE-EB1215175080}">
      <dsp:nvSpPr>
        <dsp:cNvPr id="0" name=""/>
        <dsp:cNvSpPr/>
      </dsp:nvSpPr>
      <dsp:spPr>
        <a:xfrm rot="6750000">
          <a:off x="3478104" y="1862683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512565" y="1881818"/>
        <a:ext cx="116307" cy="126485"/>
      </dsp:txXfrm>
    </dsp:sp>
    <dsp:sp modelId="{F1A87F87-4D87-45D1-9DB7-3DFB8573593E}">
      <dsp:nvSpPr>
        <dsp:cNvPr id="0" name=""/>
        <dsp:cNvSpPr/>
      </dsp:nvSpPr>
      <dsp:spPr>
        <a:xfrm>
          <a:off x="3067575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3159047" y="2184947"/>
        <a:ext cx="441669" cy="441669"/>
      </dsp:txXfrm>
    </dsp:sp>
    <dsp:sp modelId="{72951F6F-58D4-4269-8BB4-D7801500AD54}">
      <dsp:nvSpPr>
        <dsp:cNvPr id="0" name=""/>
        <dsp:cNvSpPr/>
      </dsp:nvSpPr>
      <dsp:spPr>
        <a:xfrm rot="9450000">
          <a:off x="2867799" y="2478079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15748" y="2510702"/>
        <a:ext cx="116307" cy="126485"/>
      </dsp:txXfrm>
    </dsp:sp>
    <dsp:sp modelId="{67818648-4A2C-4156-9AB8-0967F56D7E1D}">
      <dsp:nvSpPr>
        <dsp:cNvPr id="0" name=""/>
        <dsp:cNvSpPr/>
      </dsp:nvSpPr>
      <dsp:spPr>
        <a:xfrm>
          <a:off x="2200873" y="2452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292345" y="2543947"/>
        <a:ext cx="441669" cy="441669"/>
      </dsp:txXfrm>
    </dsp:sp>
    <dsp:sp modelId="{752A8DAA-9C2D-45E3-91E3-0D9590B4B5D7}">
      <dsp:nvSpPr>
        <dsp:cNvPr id="0" name=""/>
        <dsp:cNvSpPr/>
      </dsp:nvSpPr>
      <dsp:spPr>
        <a:xfrm rot="12150000">
          <a:off x="2001097" y="2481678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9046" y="2533377"/>
        <a:ext cx="116307" cy="126485"/>
      </dsp:txXfrm>
    </dsp:sp>
    <dsp:sp modelId="{3C1D2109-61F7-4B3F-AB56-6381A74264D6}">
      <dsp:nvSpPr>
        <dsp:cNvPr id="0" name=""/>
        <dsp:cNvSpPr/>
      </dsp:nvSpPr>
      <dsp:spPr>
        <a:xfrm>
          <a:off x="1334171" y="2093475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425643" y="2184947"/>
        <a:ext cx="441669" cy="441669"/>
      </dsp:txXfrm>
    </dsp:sp>
    <dsp:sp modelId="{2369B40D-005E-4D53-8484-0069DCE3FB60}">
      <dsp:nvSpPr>
        <dsp:cNvPr id="0" name=""/>
        <dsp:cNvSpPr/>
      </dsp:nvSpPr>
      <dsp:spPr>
        <a:xfrm rot="14850000">
          <a:off x="1385701" y="1871372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420162" y="1936559"/>
        <a:ext cx="116307" cy="126485"/>
      </dsp:txXfrm>
    </dsp:sp>
    <dsp:sp modelId="{24446683-0E6F-494C-A6E7-16C2448A6321}">
      <dsp:nvSpPr>
        <dsp:cNvPr id="0" name=""/>
        <dsp:cNvSpPr/>
      </dsp:nvSpPr>
      <dsp:spPr>
        <a:xfrm>
          <a:off x="975172" y="1226774"/>
          <a:ext cx="624613" cy="62461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066644" y="1318246"/>
        <a:ext cx="441669" cy="441669"/>
      </dsp:txXfrm>
    </dsp:sp>
    <dsp:sp modelId="{77C92CAF-3A57-463E-80AB-03AF55017691}">
      <dsp:nvSpPr>
        <dsp:cNvPr id="0" name=""/>
        <dsp:cNvSpPr/>
      </dsp:nvSpPr>
      <dsp:spPr>
        <a:xfrm rot="17550000">
          <a:off x="1382102" y="1004671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97487" y="1069858"/>
        <a:ext cx="116307" cy="126485"/>
      </dsp:txXfrm>
    </dsp:sp>
    <dsp:sp modelId="{3753025E-1673-4E9A-AA84-76A19B549A65}">
      <dsp:nvSpPr>
        <dsp:cNvPr id="0" name=""/>
        <dsp:cNvSpPr/>
      </dsp:nvSpPr>
      <dsp:spPr>
        <a:xfrm>
          <a:off x="1334171" y="360072"/>
          <a:ext cx="624613" cy="62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425643" y="451544"/>
        <a:ext cx="441669" cy="441669"/>
      </dsp:txXfrm>
    </dsp:sp>
    <dsp:sp modelId="{28911FC2-36E8-4621-8B33-AEC807A1B691}">
      <dsp:nvSpPr>
        <dsp:cNvPr id="0" name=""/>
        <dsp:cNvSpPr/>
      </dsp:nvSpPr>
      <dsp:spPr>
        <a:xfrm rot="20250000">
          <a:off x="1992408" y="389275"/>
          <a:ext cx="166153" cy="210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94305" y="440974"/>
        <a:ext cx="116307" cy="1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7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6.xml"/><Relationship Id="rId7" Type="http://schemas.openxmlformats.org/officeDocument/2006/relationships/image" Target="../media/image7.emf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9.xml"/><Relationship Id="rId7" Type="http://schemas.openxmlformats.org/officeDocument/2006/relationships/image" Target="../media/image7.emf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.xml"/><Relationship Id="rId7" Type="http://schemas.openxmlformats.org/officeDocument/2006/relationships/image" Target="../media/image7.emf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5.xml"/><Relationship Id="rId7" Type="http://schemas.openxmlformats.org/officeDocument/2006/relationships/image" Target="../media/image7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8.xml"/><Relationship Id="rId7" Type="http://schemas.openxmlformats.org/officeDocument/2006/relationships/image" Target="../media/image7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.xml"/><Relationship Id="rId7" Type="http://schemas.openxmlformats.org/officeDocument/2006/relationships/image" Target="../media/image7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4.xml"/><Relationship Id="rId7" Type="http://schemas.openxmlformats.org/officeDocument/2006/relationships/image" Target="../media/image7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5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image" Target="../media/image12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0.xml"/><Relationship Id="rId7" Type="http://schemas.openxmlformats.org/officeDocument/2006/relationships/image" Target="../media/image7.emf"/><Relationship Id="rId2" Type="http://schemas.openxmlformats.org/officeDocument/2006/relationships/tags" Target="../tags/tag3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3.xml"/><Relationship Id="rId7" Type="http://schemas.openxmlformats.org/officeDocument/2006/relationships/image" Target="../media/image7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6.xml"/><Relationship Id="rId7" Type="http://schemas.openxmlformats.org/officeDocument/2006/relationships/image" Target="../media/image7.emf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9.xml"/><Relationship Id="rId7" Type="http://schemas.openxmlformats.org/officeDocument/2006/relationships/image" Target="../media/image7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0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2.xml"/><Relationship Id="rId7" Type="http://schemas.openxmlformats.org/officeDocument/2006/relationships/image" Target="../media/image7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emf"/><Relationship Id="rId2" Type="http://schemas.openxmlformats.org/officeDocument/2006/relationships/tags" Target="../tags/tag5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7.emf"/><Relationship Id="rId2" Type="http://schemas.openxmlformats.org/officeDocument/2006/relationships/tags" Target="../tags/tag5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7.emf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5.png"/><Relationship Id="rId2" Type="http://schemas.openxmlformats.org/officeDocument/2006/relationships/tags" Target="../tags/tag7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tags" Target="../tags/tag74.xml"/><Relationship Id="rId7" Type="http://schemas.openxmlformats.org/officeDocument/2006/relationships/image" Target="../media/image8.png"/><Relationship Id="rId2" Type="http://schemas.openxmlformats.org/officeDocument/2006/relationships/tags" Target="../tags/tag7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7.emf"/><Relationship Id="rId2" Type="http://schemas.openxmlformats.org/officeDocument/2006/relationships/tags" Target="../tags/tag7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7.emf"/><Relationship Id="rId2" Type="http://schemas.openxmlformats.org/officeDocument/2006/relationships/tags" Target="../tags/tag78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7.emf"/><Relationship Id="rId2" Type="http://schemas.openxmlformats.org/officeDocument/2006/relationships/tags" Target="../tags/tag8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7.xml"/><Relationship Id="rId7" Type="http://schemas.openxmlformats.org/officeDocument/2006/relationships/image" Target="../media/image7.emf"/><Relationship Id="rId2" Type="http://schemas.openxmlformats.org/officeDocument/2006/relationships/tags" Target="../tags/tag8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0.xml"/><Relationship Id="rId7" Type="http://schemas.openxmlformats.org/officeDocument/2006/relationships/image" Target="../media/image7.emf"/><Relationship Id="rId2" Type="http://schemas.openxmlformats.org/officeDocument/2006/relationships/tags" Target="../tags/tag8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3.xml"/><Relationship Id="rId7" Type="http://schemas.openxmlformats.org/officeDocument/2006/relationships/image" Target="../media/image7.emf"/><Relationship Id="rId2" Type="http://schemas.openxmlformats.org/officeDocument/2006/relationships/tags" Target="../tags/tag9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4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6.xml"/><Relationship Id="rId7" Type="http://schemas.openxmlformats.org/officeDocument/2006/relationships/image" Target="../media/image7.emf"/><Relationship Id="rId2" Type="http://schemas.openxmlformats.org/officeDocument/2006/relationships/tags" Target="../tags/tag95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7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9.xml"/><Relationship Id="rId7" Type="http://schemas.openxmlformats.org/officeDocument/2006/relationships/image" Target="../media/image7.emf"/><Relationship Id="rId2" Type="http://schemas.openxmlformats.org/officeDocument/2006/relationships/tags" Target="../tags/tag98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2.xml"/><Relationship Id="rId7" Type="http://schemas.openxmlformats.org/officeDocument/2006/relationships/image" Target="../media/image7.emf"/><Relationship Id="rId2" Type="http://schemas.openxmlformats.org/officeDocument/2006/relationships/tags" Target="../tags/tag10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3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5.xml"/><Relationship Id="rId7" Type="http://schemas.openxmlformats.org/officeDocument/2006/relationships/image" Target="../media/image12.emf"/><Relationship Id="rId2" Type="http://schemas.openxmlformats.org/officeDocument/2006/relationships/tags" Target="../tags/tag10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8.xml"/><Relationship Id="rId7" Type="http://schemas.openxmlformats.org/officeDocument/2006/relationships/image" Target="../media/image7.emf"/><Relationship Id="rId2" Type="http://schemas.openxmlformats.org/officeDocument/2006/relationships/tags" Target="../tags/tag10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9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1.xml"/><Relationship Id="rId7" Type="http://schemas.openxmlformats.org/officeDocument/2006/relationships/image" Target="../media/image7.emf"/><Relationship Id="rId2" Type="http://schemas.openxmlformats.org/officeDocument/2006/relationships/tags" Target="../tags/tag110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2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4.xml"/><Relationship Id="rId7" Type="http://schemas.openxmlformats.org/officeDocument/2006/relationships/image" Target="../media/image7.emf"/><Relationship Id="rId2" Type="http://schemas.openxmlformats.org/officeDocument/2006/relationships/tags" Target="../tags/tag1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5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7.xml"/><Relationship Id="rId7" Type="http://schemas.openxmlformats.org/officeDocument/2006/relationships/image" Target="../media/image7.emf"/><Relationship Id="rId2" Type="http://schemas.openxmlformats.org/officeDocument/2006/relationships/tags" Target="../tags/tag11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0.xml"/><Relationship Id="rId7" Type="http://schemas.openxmlformats.org/officeDocument/2006/relationships/image" Target="../media/image7.emf"/><Relationship Id="rId2" Type="http://schemas.openxmlformats.org/officeDocument/2006/relationships/tags" Target="../tags/tag119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7.emf"/><Relationship Id="rId2" Type="http://schemas.openxmlformats.org/officeDocument/2006/relationships/tags" Target="../tags/tag12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4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6.xml"/><Relationship Id="rId7" Type="http://schemas.openxmlformats.org/officeDocument/2006/relationships/image" Target="../media/image7.emf"/><Relationship Id="rId2" Type="http://schemas.openxmlformats.org/officeDocument/2006/relationships/tags" Target="../tags/tag125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image" Target="../media/image7.emf"/><Relationship Id="rId2" Type="http://schemas.openxmlformats.org/officeDocument/2006/relationships/tags" Target="../tags/tag12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7.emf"/><Relationship Id="rId2" Type="http://schemas.openxmlformats.org/officeDocument/2006/relationships/tags" Target="../tags/tag13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0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7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0.png"/><Relationship Id="rId2" Type="http://schemas.openxmlformats.org/officeDocument/2006/relationships/tags" Target="../tags/tag13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3.bin"/><Relationship Id="rId4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7.xml"/><Relationship Id="rId7" Type="http://schemas.openxmlformats.org/officeDocument/2006/relationships/image" Target="../media/image14.png"/><Relationship Id="rId2" Type="http://schemas.openxmlformats.org/officeDocument/2006/relationships/tags" Target="../tags/tag14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6.jp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8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7.bin"/><Relationship Id="rId4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3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0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4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5.bin"/><Relationship Id="rId4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605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32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53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771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4121092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62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55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535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0614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096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112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7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06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25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84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046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01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877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36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849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2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657412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34576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61" y="1719112"/>
            <a:ext cx="2193893" cy="175217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 anchor="b"/>
          <a:lstStyle>
            <a:lvl1pPr>
              <a:buNone/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Title Here in Two Lines</a:t>
            </a:r>
          </a:p>
        </p:txBody>
      </p:sp>
      <p:cxnSp>
        <p:nvCxnSpPr>
          <p:cNvPr id="38" name="Straight Connector 3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rgbClr val="F2F2F2">
                <a:lumMod val="50000"/>
              </a:srgbClr>
            </a:solidFill>
            <a:miter lim="400000"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20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0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348038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43" name="Group 4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203" name="Straight Connector 2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201" name="Straight Connector 2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7" name="Straight Connector 1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5" name="Straight Connector 1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3" name="Straight Connector 1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5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7993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cxnSp>
        <p:nvCxnSpPr>
          <p:cNvPr id="172" name="Lige forbindelse 8"/>
          <p:cNvCxnSpPr>
            <a:cxnSpLocks/>
          </p:cNvCxnSpPr>
          <p:nvPr userDrawn="1"/>
        </p:nvCxnSpPr>
        <p:spPr>
          <a:xfrm>
            <a:off x="7899752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ooter Placeholder 4"/>
          <p:cNvSpPr txBox="1">
            <a:spLocks/>
          </p:cNvSpPr>
          <p:nvPr userDrawn="1"/>
        </p:nvSpPr>
        <p:spPr>
          <a:xfrm>
            <a:off x="7899751" y="4975674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rgbClr val="646363"/>
                </a:solidFill>
                <a:latin typeface="Trebuchet MS"/>
                <a:sym typeface="+mn-lt"/>
              </a:rPr>
              <a:t>©</a:t>
            </a:r>
          </a:p>
        </p:txBody>
      </p:sp>
      <p:sp>
        <p:nvSpPr>
          <p:cNvPr id="174" name="Freeform 5"/>
          <p:cNvSpPr>
            <a:spLocks noEditPoints="1"/>
          </p:cNvSpPr>
          <p:nvPr userDrawn="1"/>
        </p:nvSpPr>
        <p:spPr bwMode="auto">
          <a:xfrm>
            <a:off x="8002023" y="4978055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en-US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5" name="TextBox 174"/>
          <p:cNvSpPr txBox="1"/>
          <p:nvPr userDrawn="1"/>
        </p:nvSpPr>
        <p:spPr>
          <a:xfrm>
            <a:off x="8264669" y="4933519"/>
            <a:ext cx="613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en-US" sz="600" dirty="0">
                <a:solidFill>
                  <a:srgbClr val="646363"/>
                </a:solidFill>
                <a:sym typeface="+mn-lt"/>
              </a:rPr>
              <a:t>confidential</a:t>
            </a:r>
          </a:p>
        </p:txBody>
      </p:sp>
      <p:grpSp>
        <p:nvGrpSpPr>
          <p:cNvPr id="176" name="Group 175"/>
          <p:cNvGrpSpPr/>
          <p:nvPr userDrawn="1"/>
        </p:nvGrpSpPr>
        <p:grpSpPr>
          <a:xfrm>
            <a:off x="71949" y="4978615"/>
            <a:ext cx="503788" cy="94721"/>
            <a:chOff x="6014087" y="4646472"/>
            <a:chExt cx="503788" cy="94721"/>
          </a:xfrm>
        </p:grpSpPr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r>
                <a:rPr lang="en-US" sz="1800" dirty="0">
                  <a:solidFill>
                    <a:srgbClr val="000000"/>
                  </a:solidFill>
                  <a:sym typeface="+mn-lt"/>
                </a:rPr>
                <a:t> </a:t>
              </a: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2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72500" y="1158205"/>
            <a:ext cx="2589300" cy="1121846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6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963557" y="2001031"/>
            <a:ext cx="7215368" cy="24007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97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2870100"/>
            <a:ext cx="8202600" cy="15309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64174" y="2760012"/>
            <a:ext cx="8682228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78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51435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0596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09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537896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36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2500" y="1339200"/>
            <a:ext cx="3291300" cy="24651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8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99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5864658" y="0"/>
            <a:ext cx="3279343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353488"/>
            <a:ext cx="4685664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0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2692799"/>
            <a:ext cx="1023938" cy="253722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04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</p:spPr>
        <p:txBody>
          <a:bodyPr anchor="ctr" anchorCtr="0">
            <a:noAutofit/>
          </a:bodyPr>
          <a:lstStyle>
            <a:lvl1pPr>
              <a:defRPr sz="24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2552121"/>
            <a:ext cx="2021000" cy="2596309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84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2545795"/>
            <a:ext cx="973931" cy="2678906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09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78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2692204"/>
            <a:ext cx="1023938" cy="253722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8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271483" y="2558909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48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54" y="2692204"/>
            <a:ext cx="1023938" cy="253722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13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46926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2555853"/>
            <a:ext cx="2021000" cy="2592413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9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0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2500" y="469106"/>
            <a:ext cx="699516" cy="6995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0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98096" y="76083"/>
            <a:ext cx="576943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4400501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solidFill>
                <a:srgbClr val="000000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2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</p:spPr>
        <p:txBody>
          <a:bodyPr/>
          <a:lstStyle>
            <a:lvl1pPr>
              <a:defRPr sz="255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02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0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98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4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75" y="3348038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LinkedIn ID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14875" y="3594224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Twitter ID</a:t>
            </a:r>
          </a:p>
        </p:txBody>
      </p:sp>
      <p:pic>
        <p:nvPicPr>
          <p:cNvPr id="23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5" y="3318988"/>
            <a:ext cx="210500" cy="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28" y="3536974"/>
            <a:ext cx="266900" cy="2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43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450" y="-1"/>
            <a:ext cx="9145350" cy="51435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dirty="0">
                <a:solidFill>
                  <a:srgbClr val="575757"/>
                </a:solidFill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1"/>
              <a:ext cx="9030915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Note: Do not put a period at the end of the note or the source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rgbClr val="F2F2F2">
                <a:lumMod val="50000"/>
              </a:srgbClr>
            </a:solidFill>
            <a:miter lim="400000"/>
          </a:ln>
        </p:spPr>
      </p:cxnSp>
      <p:grpSp>
        <p:nvGrpSpPr>
          <p:cNvPr id="30" name="Group 2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91" name="Straight Connector 1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9" name="Straight Connector 18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7" name="Straight Connector 18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 anchor="b"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Title Here in Two Lines</a:t>
            </a:r>
          </a:p>
        </p:txBody>
      </p:sp>
      <p:sp>
        <p:nvSpPr>
          <p:cNvPr id="19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9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348038"/>
            <a:ext cx="3190875" cy="152400"/>
          </a:xfrm>
        </p:spPr>
        <p:txBody>
          <a:bodyPr/>
          <a:lstStyle>
            <a:lvl1pPr>
              <a:defRPr sz="9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98" name="Picture 19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pic>
        <p:nvPicPr>
          <p:cNvPr id="200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6"/>
          <a:stretch/>
        </p:blipFill>
        <p:spPr>
          <a:xfrm>
            <a:off x="0" y="0"/>
            <a:ext cx="9144000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8200013" cy="249299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MSIPCM6c534ff2ae1361b7a15919c9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88703"/>
            <a:ext cx="15025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189"/>
            <a:r>
              <a:rPr lang="en-US" sz="700" dirty="0">
                <a:solidFill>
                  <a:srgbClr val="000000"/>
                </a:solidFill>
                <a:sym typeface="+mn-lt"/>
              </a:rPr>
              <a:t>Sensitivity: Internal &amp; Restricted</a:t>
            </a:r>
          </a:p>
        </p:txBody>
      </p:sp>
      <p:cxnSp>
        <p:nvCxnSpPr>
          <p:cNvPr id="174" name="Lige forbindelse 8"/>
          <p:cNvCxnSpPr>
            <a:cxnSpLocks/>
          </p:cNvCxnSpPr>
          <p:nvPr userDrawn="1"/>
        </p:nvCxnSpPr>
        <p:spPr>
          <a:xfrm>
            <a:off x="7899752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ooter Placeholder 4"/>
          <p:cNvSpPr txBox="1">
            <a:spLocks/>
          </p:cNvSpPr>
          <p:nvPr userDrawn="1"/>
        </p:nvSpPr>
        <p:spPr>
          <a:xfrm>
            <a:off x="7899751" y="4975674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rgbClr val="646363"/>
                </a:solidFill>
                <a:latin typeface="Trebuchet MS"/>
                <a:sym typeface="+mn-lt"/>
              </a:rPr>
              <a:t>©</a:t>
            </a:r>
          </a:p>
        </p:txBody>
      </p:sp>
      <p:sp>
        <p:nvSpPr>
          <p:cNvPr id="176" name="Freeform 5"/>
          <p:cNvSpPr>
            <a:spLocks noEditPoints="1"/>
          </p:cNvSpPr>
          <p:nvPr userDrawn="1"/>
        </p:nvSpPr>
        <p:spPr bwMode="auto">
          <a:xfrm>
            <a:off x="8002023" y="4978055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en-US" sz="18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77" name="TextBox 176"/>
          <p:cNvSpPr txBox="1"/>
          <p:nvPr userDrawn="1"/>
        </p:nvSpPr>
        <p:spPr>
          <a:xfrm>
            <a:off x="8264669" y="4933519"/>
            <a:ext cx="613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en-US" sz="600" dirty="0">
                <a:solidFill>
                  <a:srgbClr val="646363"/>
                </a:solidFill>
                <a:sym typeface="+mn-lt"/>
              </a:rPr>
              <a:t>confidential</a:t>
            </a:r>
          </a:p>
        </p:txBody>
      </p:sp>
      <p:grpSp>
        <p:nvGrpSpPr>
          <p:cNvPr id="178" name="Group 177"/>
          <p:cNvGrpSpPr/>
          <p:nvPr userDrawn="1"/>
        </p:nvGrpSpPr>
        <p:grpSpPr>
          <a:xfrm>
            <a:off x="71949" y="4978615"/>
            <a:ext cx="503788" cy="94721"/>
            <a:chOff x="6014087" y="4646472"/>
            <a:chExt cx="503788" cy="94721"/>
          </a:xfrm>
        </p:grpSpPr>
        <p:sp>
          <p:nvSpPr>
            <p:cNvPr id="179" name="Oval 17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r>
                <a:rPr lang="en-US" sz="1800" dirty="0">
                  <a:solidFill>
                    <a:srgbClr val="000000"/>
                  </a:solidFill>
                  <a:sym typeface="+mn-lt"/>
                </a:rPr>
                <a:t> </a:t>
              </a:r>
            </a:p>
          </p:txBody>
        </p: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sz="1800" dirty="0">
                <a:solidFill>
                  <a:srgbClr val="000000"/>
                </a:solidFill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383637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982"/>
            <a:ext cx="3520800" cy="5144482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72500" y="1619241"/>
            <a:ext cx="2808000" cy="4062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920286"/>
            <a:ext cx="2808000" cy="498598"/>
          </a:xfrm>
        </p:spPr>
        <p:txBody>
          <a:bodyPr anchor="t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963557" y="2001031"/>
            <a:ext cx="7215368" cy="2400770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960520" y="1068061"/>
            <a:ext cx="713791" cy="71379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2870100"/>
            <a:ext cx="8202600" cy="1530900"/>
          </a:xfrm>
        </p:spPr>
        <p:txBody>
          <a:bodyPr anchor="t">
            <a:noAutofit/>
          </a:bodyPr>
          <a:lstStyle>
            <a:lvl1pPr>
              <a:defRPr sz="405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2501" y="2760012"/>
            <a:ext cx="8668940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048746" y="0"/>
            <a:ext cx="312713" cy="51435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05963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9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5374205" y="0"/>
            <a:ext cx="312713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37896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707397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6771935" y="0"/>
            <a:ext cx="312713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6775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6076188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91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060573" y="-982"/>
            <a:ext cx="6083428" cy="514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33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267187" y="0"/>
            <a:ext cx="312713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4569016" y="0"/>
            <a:ext cx="4574983" cy="51435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35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339200"/>
            <a:ext cx="3291300" cy="24651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40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51435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5864658" y="0"/>
            <a:ext cx="327934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73202" y="1339200"/>
            <a:ext cx="4685664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76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1" y="2692799"/>
            <a:ext cx="1023938" cy="253722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47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668802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143" y="983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73153"/>
            <a:ext cx="1858979" cy="985733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1630981" y="2552121"/>
            <a:ext cx="2021000" cy="2596309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81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6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2545795"/>
            <a:ext cx="973931" cy="2678906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62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05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3560867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54" y="2692204"/>
            <a:ext cx="1023938" cy="253722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52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3560867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2555853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95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023623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690872" cy="2492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61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6334679" cy="51435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4690872" cy="249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925721" y="2555853"/>
            <a:ext cx="2021000" cy="2592413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39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58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endParaRPr lang="en-US" sz="405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72500" y="469106"/>
            <a:ext cx="699516" cy="6995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2869750"/>
            <a:ext cx="8199900" cy="1204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6858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 lang="en-US" sz="405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5098096" y="76083"/>
            <a:ext cx="576943" cy="7514866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9144000" cy="4400501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solidFill>
                <a:srgbClr val="000000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80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309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500" y="467101"/>
            <a:ext cx="8199900" cy="2492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1956406"/>
            <a:ext cx="2114550" cy="12754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6000"/>
              </a:lnSpc>
              <a:spcAft>
                <a:spcPts val="525"/>
              </a:spcAft>
            </a:pPr>
            <a:r>
              <a:rPr lang="en-US" sz="4050" dirty="0">
                <a:solidFill>
                  <a:srgbClr val="0E3570"/>
                </a:solidFill>
                <a:sym typeface="+mn-lt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2690061"/>
            <a:ext cx="1023938" cy="253722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0" name="Straight Connector 17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66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/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2" name="Straight Connector 17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0" name="Straight Connector 16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6" name="Straight Connector 16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4" name="Straight Connector 16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2" name="Straight Connector 16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6" name="Straight Connector 15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4" name="Straight Connector 15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0" name="Straight Connector 14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8" name="Straight Connector 14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6" name="Straight Connector 14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4" name="Straight Connector 14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2" name="Straight Connector 14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0" name="Straight Connector 13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6" name="Straight Connector 13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4" name="Straight Connector 13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2" name="Straight Connector 13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0" name="Straight Connector 12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8" name="Straight Connector 12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6" name="Straight Connector 12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8" name="Straight Connector 11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4" name="Straight Connector 11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2" name="Straight Connector 11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8" name="Straight Connector 10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0" name="Straight Connector 99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8" name="Straight Connector 97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6" name="Straight Connector 95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4" name="Straight Connector 93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2" name="Straight Connector 91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78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3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3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1310123"/>
            <a:ext cx="4705351" cy="1165860"/>
          </a:xfrm>
        </p:spPr>
        <p:txBody>
          <a:bodyPr/>
          <a:lstStyle>
            <a:lvl1pPr>
              <a:defRPr sz="3600" b="1" u="sng" baseline="0">
                <a:solidFill>
                  <a:srgbClr val="0E3570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855768"/>
            <a:ext cx="3190875" cy="152400"/>
          </a:xfrm>
        </p:spPr>
        <p:txBody>
          <a:bodyPr/>
          <a:lstStyle>
            <a:lvl1pPr>
              <a:defRPr sz="1200" b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Presenter’s first and last 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84022"/>
            <a:ext cx="3190875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75" y="3348038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LinkedIn ID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14875" y="3594224"/>
            <a:ext cx="2743201" cy="152400"/>
          </a:xfrm>
        </p:spPr>
        <p:txBody>
          <a:bodyPr/>
          <a:lstStyle>
            <a:lvl1pPr>
              <a:defRPr sz="9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Twitter ID</a:t>
            </a:r>
          </a:p>
        </p:txBody>
      </p:sp>
      <p:pic>
        <p:nvPicPr>
          <p:cNvPr id="2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65" y="3318988"/>
            <a:ext cx="210500" cy="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28" y="3536974"/>
            <a:ext cx="266900" cy="2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" y="1709011"/>
            <a:ext cx="2193893" cy="175217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5" name="Straight Connector 18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3" name="Straight Connector 18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8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450" y="-1"/>
            <a:ext cx="9145350" cy="51435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dirty="0">
                <a:solidFill>
                  <a:srgbClr val="575757"/>
                </a:solidFill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>
                  <a:solidFill>
                    <a:srgbClr val="000000"/>
                  </a:solidFill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endParaRPr lang="en-US" sz="900" dirty="0">
                <a:solidFill>
                  <a:srgbClr val="FFFFFF"/>
                </a:solidFill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1"/>
              <a:ext cx="9030915" cy="415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Note: Do not put a period at the end of the note or the source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FFFFFF">
                      <a:lumMod val="50000"/>
                    </a:srgbClr>
                  </a:solidFill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2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041109" y="3518390"/>
            <a:ext cx="697003" cy="7469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72500" y="680399"/>
            <a:ext cx="2586600" cy="9153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59000" tIns="351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824407" y="836562"/>
            <a:ext cx="1882247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05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2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78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72500" y="4671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dirty="0">
                <a:solidFill>
                  <a:srgbClr val="FFFFFF"/>
                </a:solidFill>
                <a:latin typeface="Trebuchet MS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464174" y="904500"/>
            <a:ext cx="8682228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79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 dirty="0">
                <a:latin typeface="+mn-l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501" y="2405787"/>
            <a:ext cx="116035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79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041109" y="3518390"/>
            <a:ext cx="697003" cy="746906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1882112" y="3518390"/>
            <a:ext cx="1177614" cy="11011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500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2500" y="680398"/>
            <a:ext cx="2586600" cy="9153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459000" tIns="351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4050" dirty="0">
              <a:solidFill>
                <a:srgbClr val="3279E5"/>
              </a:solidFill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824407" y="836562"/>
            <a:ext cx="1882247" cy="684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050" dirty="0">
                <a:solidFill>
                  <a:srgbClr val="3279E5"/>
                </a:solidFill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606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963557" y="1071098"/>
            <a:ext cx="710754" cy="71075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3900" y="2000700"/>
            <a:ext cx="7214400" cy="24003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6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472500" y="467100"/>
            <a:ext cx="5392499" cy="3531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550" dirty="0">
                <a:solidFill>
                  <a:srgbClr val="3279E5"/>
                </a:solidFill>
                <a:latin typeface="Trebuchet MS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464174" y="904500"/>
            <a:ext cx="8682228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060573" y="-982"/>
            <a:ext cx="6083428" cy="514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rgbClr val="FFFFFF">
                    <a:lumMod val="50000"/>
                  </a:srgbClr>
                </a:solidFill>
                <a:sym typeface="+mn-lt"/>
              </a:rPr>
              <a:t>Reskilling initiatives charter - Bhanu meeting - v9.pptx</a:t>
            </a:r>
            <a:endParaRPr lang="en-US" sz="525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501" y="2446609"/>
            <a:ext cx="870785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rgbClr val="FFFFFF"/>
                </a:solidFill>
                <a:sym typeface="+mn-lt"/>
              </a:rPr>
              <a:t>Agenda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726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3066234" cy="51435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500" y="1956406"/>
            <a:ext cx="2114550" cy="12754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6000"/>
              </a:lnSpc>
              <a:spcAft>
                <a:spcPts val="525"/>
              </a:spcAft>
            </a:pPr>
            <a:r>
              <a:rPr lang="en-US" sz="4050" dirty="0">
                <a:solidFill>
                  <a:srgbClr val="0E3570"/>
                </a:solidFill>
                <a:sym typeface="+mn-lt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58250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/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/>
              </a:solidFill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8" y="2690061"/>
            <a:ext cx="1023938" cy="253722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2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50" Type="http://schemas.openxmlformats.org/officeDocument/2006/relationships/slideLayout" Target="../slideLayouts/slideLayout80.xml"/><Relationship Id="rId55" Type="http://schemas.openxmlformats.org/officeDocument/2006/relationships/slideLayout" Target="../slideLayouts/slideLayout85.xml"/><Relationship Id="rId63" Type="http://schemas.openxmlformats.org/officeDocument/2006/relationships/slideLayout" Target="../slideLayouts/slideLayout93.xml"/><Relationship Id="rId68" Type="http://schemas.openxmlformats.org/officeDocument/2006/relationships/tags" Target="../tags/tag1.xml"/><Relationship Id="rId7" Type="http://schemas.openxmlformats.org/officeDocument/2006/relationships/slideLayout" Target="../slideLayouts/slideLayout37.xml"/><Relationship Id="rId71" Type="http://schemas.openxmlformats.org/officeDocument/2006/relationships/image" Target="../media/image6.emf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3" Type="http://schemas.openxmlformats.org/officeDocument/2006/relationships/slideLayout" Target="../slideLayouts/slideLayout83.xml"/><Relationship Id="rId58" Type="http://schemas.openxmlformats.org/officeDocument/2006/relationships/slideLayout" Target="../slideLayouts/slideLayout88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5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52" Type="http://schemas.openxmlformats.org/officeDocument/2006/relationships/slideLayout" Target="../slideLayouts/slideLayout82.xml"/><Relationship Id="rId60" Type="http://schemas.openxmlformats.org/officeDocument/2006/relationships/slideLayout" Target="../slideLayouts/slideLayout90.xml"/><Relationship Id="rId6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56" Type="http://schemas.openxmlformats.org/officeDocument/2006/relationships/slideLayout" Target="../slideLayouts/slideLayout86.xml"/><Relationship Id="rId64" Type="http://schemas.openxmlformats.org/officeDocument/2006/relationships/slideLayout" Target="../slideLayouts/slideLayout94.xml"/><Relationship Id="rId69" Type="http://schemas.openxmlformats.org/officeDocument/2006/relationships/tags" Target="../tags/tag2.xml"/><Relationship Id="rId8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81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59" Type="http://schemas.openxmlformats.org/officeDocument/2006/relationships/slideLayout" Target="../slideLayouts/slideLayout89.xml"/><Relationship Id="rId67" Type="http://schemas.openxmlformats.org/officeDocument/2006/relationships/vmlDrawing" Target="../drawings/vmlDrawing1.v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54" Type="http://schemas.openxmlformats.org/officeDocument/2006/relationships/slideLayout" Target="../slideLayouts/slideLayout84.xml"/><Relationship Id="rId62" Type="http://schemas.openxmlformats.org/officeDocument/2006/relationships/slideLayout" Target="../slideLayouts/slideLayout92.xml"/><Relationship Id="rId7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MSIPCMccf84f4bae55a4055e27944e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492" r:id="rId14"/>
    <p:sldLayoutId id="2147484493" r:id="rId15"/>
    <p:sldLayoutId id="2147484494" r:id="rId16"/>
    <p:sldLayoutId id="2147484495" r:id="rId17"/>
    <p:sldLayoutId id="2147484496" r:id="rId18"/>
    <p:sldLayoutId id="2147484497" r:id="rId19"/>
    <p:sldLayoutId id="2147484498" r:id="rId20"/>
    <p:sldLayoutId id="2147484499" r:id="rId21"/>
    <p:sldLayoutId id="2147484500" r:id="rId22"/>
    <p:sldLayoutId id="2147484501" r:id="rId23"/>
    <p:sldLayoutId id="2147484502" r:id="rId24"/>
    <p:sldLayoutId id="2147484503" r:id="rId25"/>
    <p:sldLayoutId id="2147484504" r:id="rId26"/>
    <p:sldLayoutId id="2147484505" r:id="rId27"/>
    <p:sldLayoutId id="2147484506" r:id="rId28"/>
    <p:sldLayoutId id="2147484507" r:id="rId29"/>
    <p:sldLayoutId id="2147484508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8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70" imgW="270" imgH="270" progId="TCLayout.ActiveDocument.1">
                  <p:embed/>
                </p:oleObj>
              </mc:Choice>
              <mc:Fallback>
                <p:oleObj name="think-cell Slide" r:id="rId7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69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40156" y="4956603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fld id="{DFCF27A5-1A5B-48D3-A060-2758FFBB1ADD}" type="slidenum">
              <a:rPr lang="en-US" sz="750" smtClean="0">
                <a:solidFill>
                  <a:srgbClr val="FFFFFF">
                    <a:lumMod val="50000"/>
                  </a:srgbClr>
                </a:solidFill>
                <a:sym typeface="+mn-lt"/>
              </a:rPr>
              <a:pPr algn="ctr">
                <a:defRPr/>
              </a:pPr>
              <a:t>‹#›</a:t>
            </a:fld>
            <a:endParaRPr lang="en-US" sz="750" dirty="0">
              <a:solidFill>
                <a:srgbClr val="FFFFFF">
                  <a:lumMod val="50000"/>
                </a:srgbClr>
              </a:solidFill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500" y="467101"/>
            <a:ext cx="820001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500" y="1369219"/>
            <a:ext cx="8200013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59642" y="-155461"/>
            <a:ext cx="9433385" cy="5463374"/>
            <a:chOff x="-212857" y="-207281"/>
            <a:chExt cx="12577847" cy="7284498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534228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 userDrawn="1"/>
          </p:nvGrpSpPr>
          <p:grpSpPr>
            <a:xfrm>
              <a:off x="4720784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9" name="Straight Connector 17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>
            <a:xfrm>
              <a:off x="409928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7" name="Straight Connector 17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>
            <a:xfrm>
              <a:off x="347777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>
            <a:xfrm>
              <a:off x="2856276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3" name="Straight Connector 17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>
            <a:xfrm>
              <a:off x="223477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>
            <a:xfrm>
              <a:off x="99176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>
            <a:xfrm>
              <a:off x="161327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7" name="Straight Connector 16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969280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 userDrawn="1"/>
          </p:nvGrpSpPr>
          <p:grpSpPr>
            <a:xfrm>
              <a:off x="9071303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 userDrawn="1"/>
          </p:nvGrpSpPr>
          <p:grpSpPr>
            <a:xfrm>
              <a:off x="8449800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61" name="Straight Connector 16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 userDrawn="1"/>
          </p:nvGrpSpPr>
          <p:grpSpPr>
            <a:xfrm>
              <a:off x="7828297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 userDrawn="1"/>
          </p:nvGrpSpPr>
          <p:grpSpPr>
            <a:xfrm>
              <a:off x="7206795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7" name="Straight Connector 15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6585292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5" name="Straight Connector 15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5963789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3" name="Straight Connector 15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10935811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51" name="Straight Connector 15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10314308" y="-207281"/>
              <a:ext cx="203200" cy="162820"/>
              <a:chOff x="7983415" y="6582508"/>
              <a:chExt cx="152400" cy="486507"/>
            </a:xfrm>
          </p:grpSpPr>
          <p:cxnSp>
            <p:nvCxnSpPr>
              <p:cNvPr id="149" name="Straight Connector 14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 userDrawn="1"/>
          </p:nvGrpSpPr>
          <p:grpSpPr>
            <a:xfrm>
              <a:off x="534228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7" name="Straight Connector 14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 userDrawn="1"/>
          </p:nvGrpSpPr>
          <p:grpSpPr>
            <a:xfrm>
              <a:off x="4720784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5" name="Straight Connector 14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409928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3" name="Straight Connector 14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 userDrawn="1"/>
          </p:nvGrpSpPr>
          <p:grpSpPr>
            <a:xfrm>
              <a:off x="347777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 userDrawn="1"/>
          </p:nvGrpSpPr>
          <p:grpSpPr>
            <a:xfrm>
              <a:off x="2856276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9" name="Straight Connector 13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 userDrawn="1"/>
          </p:nvGrpSpPr>
          <p:grpSpPr>
            <a:xfrm>
              <a:off x="223477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7" name="Straight Connector 13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 userDrawn="1"/>
          </p:nvGrpSpPr>
          <p:grpSpPr>
            <a:xfrm>
              <a:off x="99176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5" name="Straight Connector 13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 userDrawn="1"/>
          </p:nvGrpSpPr>
          <p:grpSpPr>
            <a:xfrm>
              <a:off x="161327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 userDrawn="1"/>
          </p:nvGrpSpPr>
          <p:grpSpPr>
            <a:xfrm>
              <a:off x="969280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31" name="Straight Connector 13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>
            <a:xfrm>
              <a:off x="9071303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9" name="Straight Connector 12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 userDrawn="1"/>
          </p:nvGrpSpPr>
          <p:grpSpPr>
            <a:xfrm>
              <a:off x="8449800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7" name="Straight Connector 12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 userDrawn="1"/>
          </p:nvGrpSpPr>
          <p:grpSpPr>
            <a:xfrm>
              <a:off x="7828297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5" name="Straight Connector 12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7206795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 userDrawn="1"/>
          </p:nvGrpSpPr>
          <p:grpSpPr>
            <a:xfrm>
              <a:off x="6585292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 userDrawn="1"/>
          </p:nvGrpSpPr>
          <p:grpSpPr>
            <a:xfrm>
              <a:off x="5963789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 userDrawn="1"/>
          </p:nvGrpSpPr>
          <p:grpSpPr>
            <a:xfrm>
              <a:off x="10935811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10314308" y="6914397"/>
              <a:ext cx="203200" cy="162820"/>
              <a:chOff x="7983415" y="6582508"/>
              <a:chExt cx="152400" cy="486507"/>
            </a:xfrm>
          </p:grpSpPr>
          <p:cxnSp>
            <p:nvCxnSpPr>
              <p:cNvPr id="115" name="Straight Connector 11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 rot="5400000">
              <a:off x="-233045" y="6073731"/>
              <a:ext cx="203200" cy="162820"/>
              <a:chOff x="7983415" y="6582508"/>
              <a:chExt cx="152400" cy="486507"/>
            </a:xfrm>
          </p:grpSpPr>
          <p:cxnSp>
            <p:nvCxnSpPr>
              <p:cNvPr id="113" name="Straight Connector 11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 rot="5400000">
              <a:off x="-233045" y="5446833"/>
              <a:ext cx="203200" cy="162820"/>
              <a:chOff x="7983415" y="6582508"/>
              <a:chExt cx="152400" cy="486507"/>
            </a:xfrm>
          </p:grpSpPr>
          <p:cxnSp>
            <p:nvCxnSpPr>
              <p:cNvPr id="111" name="Straight Connector 11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 userDrawn="1"/>
          </p:nvGrpSpPr>
          <p:grpSpPr>
            <a:xfrm rot="5400000">
              <a:off x="-233045" y="4819934"/>
              <a:ext cx="203200" cy="162820"/>
              <a:chOff x="7983415" y="6582508"/>
              <a:chExt cx="152400" cy="486507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 userDrawn="1"/>
          </p:nvGrpSpPr>
          <p:grpSpPr>
            <a:xfrm rot="5400000">
              <a:off x="-233045" y="4193035"/>
              <a:ext cx="203200" cy="162820"/>
              <a:chOff x="7983415" y="6582508"/>
              <a:chExt cx="152400" cy="486507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 userDrawn="1"/>
          </p:nvGrpSpPr>
          <p:grpSpPr>
            <a:xfrm rot="5400000">
              <a:off x="-233045" y="3566137"/>
              <a:ext cx="203200" cy="162820"/>
              <a:chOff x="7983415" y="6582508"/>
              <a:chExt cx="152400" cy="486507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 userDrawn="1"/>
          </p:nvGrpSpPr>
          <p:grpSpPr>
            <a:xfrm rot="5400000">
              <a:off x="-233045" y="2939238"/>
              <a:ext cx="203200" cy="162820"/>
              <a:chOff x="7983415" y="6582508"/>
              <a:chExt cx="152400" cy="486507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 rot="5400000">
              <a:off x="-233045" y="2312339"/>
              <a:ext cx="203200" cy="162820"/>
              <a:chOff x="7983415" y="6582508"/>
              <a:chExt cx="152400" cy="486507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F83E5F-1584-418E-AB32-686B252559C4}"/>
                </a:ext>
              </a:extLst>
            </p:cNvPr>
            <p:cNvGrpSpPr/>
            <p:nvPr userDrawn="1"/>
          </p:nvGrpSpPr>
          <p:grpSpPr>
            <a:xfrm rot="5400000">
              <a:off x="-233047" y="644663"/>
              <a:ext cx="203200" cy="162820"/>
              <a:chOff x="7983415" y="6582508"/>
              <a:chExt cx="152400" cy="48650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7B97FE4-6907-4D19-80E2-B08795F8E26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7A6D41-0871-4DCF-AB73-960B92AC3FB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2D6863-EDD4-4B25-AC64-D536AEC5F7D3}"/>
                </a:ext>
              </a:extLst>
            </p:cNvPr>
            <p:cNvGrpSpPr/>
            <p:nvPr userDrawn="1"/>
          </p:nvGrpSpPr>
          <p:grpSpPr>
            <a:xfrm rot="5400000">
              <a:off x="-233047" y="1898461"/>
              <a:ext cx="203200" cy="162820"/>
              <a:chOff x="7983415" y="6582508"/>
              <a:chExt cx="152400" cy="48650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3FA92A-8FD9-4BAD-B44B-7432A014D55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A3D7BA3-06F2-441F-A966-E0C0FE008D4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43A3299-C348-4767-B606-C5FA8A936C27}"/>
                </a:ext>
              </a:extLst>
            </p:cNvPr>
            <p:cNvGrpSpPr/>
            <p:nvPr userDrawn="1"/>
          </p:nvGrpSpPr>
          <p:grpSpPr>
            <a:xfrm rot="5400000">
              <a:off x="-233047" y="1271562"/>
              <a:ext cx="203200" cy="162820"/>
              <a:chOff x="7983415" y="6582508"/>
              <a:chExt cx="152400" cy="48650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100A1E-28D5-443B-A19E-2310B6C2174C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98A4DB2-1491-46C6-827C-8B62FD030E02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E2B4BD0-6636-4728-8B3D-ADEC99C16D31}"/>
                </a:ext>
              </a:extLst>
            </p:cNvPr>
            <p:cNvGrpSpPr/>
            <p:nvPr userDrawn="1"/>
          </p:nvGrpSpPr>
          <p:grpSpPr>
            <a:xfrm rot="5400000">
              <a:off x="12181980" y="6073733"/>
              <a:ext cx="203200" cy="162820"/>
              <a:chOff x="7983415" y="6582508"/>
              <a:chExt cx="152400" cy="4865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AB60D28-117E-409C-A136-1DBF60BA90C7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641FD56-909C-4A84-89E3-D29C477936DB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3E6A41A-8978-4303-93F3-613B03ED32B4}"/>
                </a:ext>
              </a:extLst>
            </p:cNvPr>
            <p:cNvGrpSpPr/>
            <p:nvPr userDrawn="1"/>
          </p:nvGrpSpPr>
          <p:grpSpPr>
            <a:xfrm rot="5400000">
              <a:off x="12181980" y="5446834"/>
              <a:ext cx="203200" cy="162820"/>
              <a:chOff x="7983415" y="6582508"/>
              <a:chExt cx="152400" cy="48650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CA738CC-4591-4E58-A82B-FC45FA8357A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6AF7FC9-16F9-4DE9-91C2-1EF8443DC4AF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20BBA68-6EF9-47E3-9A06-67C2E90755B7}"/>
                </a:ext>
              </a:extLst>
            </p:cNvPr>
            <p:cNvGrpSpPr/>
            <p:nvPr userDrawn="1"/>
          </p:nvGrpSpPr>
          <p:grpSpPr>
            <a:xfrm rot="5400000">
              <a:off x="12181980" y="4819935"/>
              <a:ext cx="203200" cy="162820"/>
              <a:chOff x="7983415" y="6582508"/>
              <a:chExt cx="152400" cy="486507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5CA2BF-F4F8-4264-8B0C-0FADD8246FF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8B65DC1-6F9B-4CC5-A0E2-A7CE9C06DDC8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2819C52-F4FF-4650-A6C1-2AA769CD85C0}"/>
                </a:ext>
              </a:extLst>
            </p:cNvPr>
            <p:cNvGrpSpPr/>
            <p:nvPr userDrawn="1"/>
          </p:nvGrpSpPr>
          <p:grpSpPr>
            <a:xfrm rot="5400000">
              <a:off x="12181980" y="4193037"/>
              <a:ext cx="203200" cy="162820"/>
              <a:chOff x="7983415" y="6582508"/>
              <a:chExt cx="152400" cy="486507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8BFE1A2-E3DE-4CFE-AD19-CE62C8E7CE72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A06674-129F-47B9-8D9E-A95FAC5BE7BC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EFEB541-DF06-4A78-AD8F-7E7036227BBC}"/>
                </a:ext>
              </a:extLst>
            </p:cNvPr>
            <p:cNvGrpSpPr/>
            <p:nvPr userDrawn="1"/>
          </p:nvGrpSpPr>
          <p:grpSpPr>
            <a:xfrm rot="5400000">
              <a:off x="12181980" y="3566138"/>
              <a:ext cx="203200" cy="162820"/>
              <a:chOff x="7983415" y="6582508"/>
              <a:chExt cx="152400" cy="48650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FF4647B-0EA6-4DA6-ACF8-D7A297A03A3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5DADA63-7EAC-4ADE-A102-354C00940745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A476E04-B54A-425D-8F2C-0BDB5D9F7F14}"/>
                </a:ext>
              </a:extLst>
            </p:cNvPr>
            <p:cNvGrpSpPr/>
            <p:nvPr userDrawn="1"/>
          </p:nvGrpSpPr>
          <p:grpSpPr>
            <a:xfrm rot="5400000">
              <a:off x="12181980" y="2939239"/>
              <a:ext cx="203200" cy="162820"/>
              <a:chOff x="7983415" y="6582508"/>
              <a:chExt cx="152400" cy="4865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167C050-C59D-45D6-AFCB-F337EA4A15E8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84EE3FF-1DC0-4EE9-A3B5-F3264D8E5674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1B0E357-729C-435E-B819-F50FF8C46F58}"/>
                </a:ext>
              </a:extLst>
            </p:cNvPr>
            <p:cNvGrpSpPr/>
            <p:nvPr userDrawn="1"/>
          </p:nvGrpSpPr>
          <p:grpSpPr>
            <a:xfrm rot="5400000">
              <a:off x="12181980" y="2312341"/>
              <a:ext cx="203200" cy="162820"/>
              <a:chOff x="7983415" y="6582508"/>
              <a:chExt cx="152400" cy="48650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8929BEA-8529-48BC-B27A-6E5314E20613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00CE15E-70BF-48E0-A2C9-4E55ABA16A7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188881-662D-45BA-BEB2-9498CBC24C3F}"/>
                </a:ext>
              </a:extLst>
            </p:cNvPr>
            <p:cNvGrpSpPr/>
            <p:nvPr userDrawn="1"/>
          </p:nvGrpSpPr>
          <p:grpSpPr>
            <a:xfrm rot="5400000">
              <a:off x="12181980" y="644665"/>
              <a:ext cx="203200" cy="162820"/>
              <a:chOff x="7983415" y="6582508"/>
              <a:chExt cx="152400" cy="48650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22BF96C-1E11-4233-88D5-FB831C9DDDF1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2304F9B-CADD-4E53-BC52-E1178D09F694}"/>
                  </a:ext>
                </a:extLst>
              </p:cNvPr>
              <p:cNvCxnSpPr/>
              <p:nvPr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9C9F40-BA73-4F0F-84AE-96B9F7AE2EA9}"/>
                </a:ext>
              </a:extLst>
            </p:cNvPr>
            <p:cNvGrpSpPr/>
            <p:nvPr userDrawn="1"/>
          </p:nvGrpSpPr>
          <p:grpSpPr>
            <a:xfrm rot="5400000">
              <a:off x="12181980" y="1898462"/>
              <a:ext cx="203200" cy="162820"/>
              <a:chOff x="7983415" y="6582508"/>
              <a:chExt cx="152400" cy="48650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20A52A5-77EB-4BC6-95CB-53DE3C0C3D3A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879CAFE-BA43-469C-868A-62BDBCF1A8D9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EE846E6-43A5-4D07-B942-428F70C264D2}"/>
                </a:ext>
              </a:extLst>
            </p:cNvPr>
            <p:cNvGrpSpPr/>
            <p:nvPr userDrawn="1"/>
          </p:nvGrpSpPr>
          <p:grpSpPr>
            <a:xfrm rot="5400000">
              <a:off x="12181980" y="1271563"/>
              <a:ext cx="203200" cy="162820"/>
              <a:chOff x="7983415" y="6582508"/>
              <a:chExt cx="152400" cy="48650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1FE6C1D-8F02-4451-9FAC-6B83F9796C1D}"/>
                  </a:ext>
                </a:extLst>
              </p:cNvPr>
              <p:cNvCxnSpPr/>
              <p:nvPr userDrawn="1"/>
            </p:nvCxnSpPr>
            <p:spPr>
              <a:xfrm>
                <a:off x="81358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D3BD2C-5025-40B4-BBD1-9C734CBD9061}"/>
                  </a:ext>
                </a:extLst>
              </p:cNvPr>
              <p:cNvCxnSpPr/>
              <p:nvPr userDrawn="1"/>
            </p:nvCxnSpPr>
            <p:spPr>
              <a:xfrm>
                <a:off x="7983415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MSIPCMc2cb463fbd8b5db42ee9c90b" descr="{&quot;HashCode&quot;:-1477458873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  <p:sldLayoutId id="2147485641" r:id="rId12"/>
    <p:sldLayoutId id="2147485642" r:id="rId13"/>
    <p:sldLayoutId id="2147485643" r:id="rId14"/>
    <p:sldLayoutId id="2147485644" r:id="rId15"/>
    <p:sldLayoutId id="2147485645" r:id="rId16"/>
    <p:sldLayoutId id="2147485646" r:id="rId17"/>
    <p:sldLayoutId id="2147485647" r:id="rId18"/>
    <p:sldLayoutId id="2147485648" r:id="rId19"/>
    <p:sldLayoutId id="2147485649" r:id="rId20"/>
    <p:sldLayoutId id="2147485650" r:id="rId21"/>
    <p:sldLayoutId id="2147485651" r:id="rId22"/>
    <p:sldLayoutId id="2147485652" r:id="rId23"/>
    <p:sldLayoutId id="2147485653" r:id="rId24"/>
    <p:sldLayoutId id="2147485654" r:id="rId25"/>
    <p:sldLayoutId id="2147485655" r:id="rId26"/>
    <p:sldLayoutId id="2147485656" r:id="rId27"/>
    <p:sldLayoutId id="2147485657" r:id="rId28"/>
    <p:sldLayoutId id="2147485658" r:id="rId29"/>
    <p:sldLayoutId id="2147485659" r:id="rId30"/>
    <p:sldLayoutId id="2147485660" r:id="rId31"/>
    <p:sldLayoutId id="2147485661" r:id="rId32"/>
    <p:sldLayoutId id="2147485662" r:id="rId33"/>
    <p:sldLayoutId id="2147485663" r:id="rId34"/>
    <p:sldLayoutId id="2147485664" r:id="rId35"/>
    <p:sldLayoutId id="2147485665" r:id="rId36"/>
    <p:sldLayoutId id="2147485666" r:id="rId37"/>
    <p:sldLayoutId id="2147485667" r:id="rId38"/>
    <p:sldLayoutId id="2147485668" r:id="rId39"/>
    <p:sldLayoutId id="2147485669" r:id="rId40"/>
    <p:sldLayoutId id="2147485670" r:id="rId41"/>
    <p:sldLayoutId id="2147485671" r:id="rId42"/>
    <p:sldLayoutId id="2147485672" r:id="rId43"/>
    <p:sldLayoutId id="2147485673" r:id="rId44"/>
    <p:sldLayoutId id="2147485674" r:id="rId45"/>
    <p:sldLayoutId id="2147485675" r:id="rId46"/>
    <p:sldLayoutId id="2147485676" r:id="rId47"/>
    <p:sldLayoutId id="2147485677" r:id="rId48"/>
    <p:sldLayoutId id="2147485678" r:id="rId49"/>
    <p:sldLayoutId id="2147485679" r:id="rId50"/>
    <p:sldLayoutId id="2147485680" r:id="rId51"/>
    <p:sldLayoutId id="2147485681" r:id="rId52"/>
    <p:sldLayoutId id="2147485682" r:id="rId53"/>
    <p:sldLayoutId id="2147485683" r:id="rId54"/>
    <p:sldLayoutId id="2147485684" r:id="rId55"/>
    <p:sldLayoutId id="2147485685" r:id="rId56"/>
    <p:sldLayoutId id="2147485686" r:id="rId57"/>
    <p:sldLayoutId id="2147485687" r:id="rId58"/>
    <p:sldLayoutId id="2147485688" r:id="rId59"/>
    <p:sldLayoutId id="2147485689" r:id="rId60"/>
    <p:sldLayoutId id="2147485690" r:id="rId61"/>
    <p:sldLayoutId id="2147485691" r:id="rId62"/>
    <p:sldLayoutId id="2147485692" r:id="rId63"/>
    <p:sldLayoutId id="2147485693" r:id="rId64"/>
    <p:sldLayoutId id="2147485694" r:id="rId6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225"/>
        </a:spcAft>
        <a:buFont typeface="Arial" panose="020B0604020202020204" pitchFamily="34" charset="0"/>
        <a:buChar char="​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13300" indent="-1296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•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383400" indent="-12420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Clr>
          <a:schemeClr val="tx2"/>
        </a:buClr>
        <a:buFont typeface="Trebuchet MS" panose="020B0603020202020204" pitchFamily="34" charset="0"/>
        <a:buChar char="–"/>
        <a:defRPr lang="en-US" sz="9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2"/>
        </a:buClr>
        <a:buFont typeface="Arial" panose="020B0604020202020204" pitchFamily="34" charset="0"/>
        <a:buChar char="​"/>
        <a:defRPr lang="en-US" sz="1200" kern="1200">
          <a:solidFill>
            <a:schemeClr val="tx2"/>
          </a:solidFill>
          <a:latin typeface="+mn-lt"/>
          <a:ea typeface="+mn-ea"/>
          <a:cs typeface="+mn-cs"/>
          <a:sym typeface="+mn-lt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Tx/>
        <a:buFont typeface="Arial" panose="020B0604020202020204" pitchFamily="34" charset="0"/>
        <a:buChar char="​"/>
        <a:defRPr lang="en-US" sz="1200" b="1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202406" indent="-114300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chemeClr val="tx2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6pPr>
      <a:lvl7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675"/>
        </a:spcAft>
        <a:buFont typeface="Arial" panose="020B0604020202020204" pitchFamily="34" charset="0"/>
        <a:buChar char="​"/>
        <a:defRPr lang="en-US" sz="3300" kern="1200" baseline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7pPr>
      <a:lvl8pPr marL="0" indent="0" algn="l" defTabSz="685800" rtl="0" eaLnBrk="1" latinLnBrk="0" hangingPunct="1">
        <a:lnSpc>
          <a:spcPct val="90000"/>
        </a:lnSpc>
        <a:spcBef>
          <a:spcPts val="675"/>
        </a:spcBef>
        <a:spcAft>
          <a:spcPts val="0"/>
        </a:spcAft>
        <a:buFont typeface="Arial" panose="020B0604020202020204" pitchFamily="34" charset="0"/>
        <a:buChar char="​"/>
        <a:defRPr lang="en-US" sz="4050" kern="1200" baseline="0" smtClean="0">
          <a:solidFill>
            <a:schemeClr val="tx2"/>
          </a:solidFill>
          <a:latin typeface="+mn-lt"/>
          <a:ea typeface="+mn-ea"/>
          <a:cs typeface="+mn-cs"/>
          <a:sym typeface="+mn-lt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​"/>
        <a:defRPr lang="en-US" sz="1800" kern="1200" baseline="0" dirty="0">
          <a:solidFill>
            <a:schemeClr val="tx2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diagramData" Target="../diagrams/data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E5EF-3CBA-4FDA-A6BE-73933491B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378" y="1510957"/>
            <a:ext cx="4199466" cy="1397706"/>
          </a:xfrm>
        </p:spPr>
        <p:txBody>
          <a:bodyPr/>
          <a:lstStyle/>
          <a:p>
            <a:r>
              <a:rPr lang="en-IN" sz="3400" dirty="0">
                <a:latin typeface="Calibri" panose="020F0502020204030204" pitchFamily="34" charset="0"/>
                <a:cs typeface="Calibri" panose="020F0502020204030204" pitchFamily="34" charset="0"/>
              </a:rPr>
              <a:t>CAPSTONE PROJECT </a:t>
            </a:r>
            <a:r>
              <a:rPr lang="en-IN" sz="3400" u="none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sz="32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2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ater </a:t>
            </a:r>
            <a:r>
              <a:rPr lang="en-US" sz="32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200" u="non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ervices </a:t>
            </a:r>
            <a:r>
              <a:rPr lang="en-US" sz="32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endParaRPr lang="en-IN" sz="3200" u="non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2B43-C29D-43DD-8624-E958CD6B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125" y="3844692"/>
            <a:ext cx="3190875" cy="150332"/>
          </a:xfrm>
        </p:spPr>
        <p:txBody>
          <a:bodyPr/>
          <a:lstStyle/>
          <a:p>
            <a:r>
              <a:rPr lang="en-IN" sz="1400" dirty="0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3AE3-2673-47EB-BD32-CCF66FCC3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0800000" flipV="1">
            <a:off x="5953125" y="4107912"/>
            <a:ext cx="3190875" cy="475378"/>
          </a:xfrm>
        </p:spPr>
        <p:txBody>
          <a:bodyPr/>
          <a:lstStyle/>
          <a:p>
            <a:r>
              <a:rPr lang="en-IN" sz="1200" dirty="0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Madhuri Tolambe - MA20246133</a:t>
            </a:r>
          </a:p>
          <a:p>
            <a:r>
              <a:rPr lang="en-IN" sz="1200" dirty="0" err="1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Saikiran</a:t>
            </a:r>
            <a:r>
              <a:rPr lang="en-IN" sz="1200" dirty="0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Cheruku</a:t>
            </a:r>
            <a:r>
              <a:rPr lang="en-IN" sz="1200" dirty="0">
                <a:solidFill>
                  <a:srgbClr val="173D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SA20252477</a:t>
            </a:r>
          </a:p>
        </p:txBody>
      </p:sp>
    </p:spTree>
    <p:extLst>
      <p:ext uri="{BB962C8B-B14F-4D97-AF65-F5344CB8AC3E}">
        <p14:creationId xmlns:p14="http://schemas.microsoft.com/office/powerpoint/2010/main" val="28108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938-2BB9-4265-BDA8-167E3FE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70" y="639807"/>
            <a:ext cx="5245100" cy="90959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Table of Contents: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F83B-E888-41B1-B1E4-C50844A1A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1418592"/>
            <a:ext cx="8601530" cy="3085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of the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capstone project and its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integration with respect to capstone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 for improvement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EA64-7E0D-4D52-BD14-E4FDCDCDE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5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938-2BB9-4265-BDA8-167E3FE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70" y="639807"/>
            <a:ext cx="5245100" cy="90959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 OF TEAM: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F83B-E888-41B1-B1E4-C50844A1A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235" y="1418592"/>
            <a:ext cx="8601530" cy="3085101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EA64-7E0D-4D52-BD14-E4FDCDCDE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1B0AE0F-E745-4CDD-812A-FABA85187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35670"/>
              </p:ext>
            </p:extLst>
          </p:nvPr>
        </p:nvGraphicFramePr>
        <p:xfrm>
          <a:off x="271235" y="1549400"/>
          <a:ext cx="7540677" cy="136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9">
                  <a:extLst>
                    <a:ext uri="{9D8B030D-6E8A-4147-A177-3AD203B41FA5}">
                      <a16:colId xmlns:a16="http://schemas.microsoft.com/office/drawing/2014/main" val="2020085699"/>
                    </a:ext>
                  </a:extLst>
                </a:gridCol>
                <a:gridCol w="2513559">
                  <a:extLst>
                    <a:ext uri="{9D8B030D-6E8A-4147-A177-3AD203B41FA5}">
                      <a16:colId xmlns:a16="http://schemas.microsoft.com/office/drawing/2014/main" val="2905359122"/>
                    </a:ext>
                  </a:extLst>
                </a:gridCol>
                <a:gridCol w="2513559">
                  <a:extLst>
                    <a:ext uri="{9D8B030D-6E8A-4147-A177-3AD203B41FA5}">
                      <a16:colId xmlns:a16="http://schemas.microsoft.com/office/drawing/2014/main" val="2486002801"/>
                    </a:ext>
                  </a:extLst>
                </a:gridCol>
              </a:tblGrid>
              <a:tr h="4543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IN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3404"/>
                  </a:ext>
                </a:extLst>
              </a:tr>
              <a:tr h="4543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Madhuri Tolambe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MA20246133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madhuri.tolambe@wipro.com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42335"/>
                  </a:ext>
                </a:extLst>
              </a:tr>
              <a:tr h="4543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Saikiran</a:t>
                      </a: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Cheruku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SA20252477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saikiran.cheruku1@wipro.com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5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938-2BB9-4265-BDA8-167E3FE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44" y="831718"/>
            <a:ext cx="5245100" cy="90959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ABOUT CAPSTONE PROJECT: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F83B-E888-41B1-B1E4-C50844A1A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044" y="1367865"/>
            <a:ext cx="8601530" cy="3085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water services platform to offer water services across India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Portal will deliver mineral water or normal water based on customer requirement.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It's web application based on java server-based scripts for FE and the data is stored in MySQL DB hosted on ubuntu server.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EA64-7E0D-4D52-BD14-E4FDCDCDE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2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5331759" y="63942"/>
            <a:ext cx="710455" cy="7666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6" y="288510"/>
            <a:ext cx="5764012" cy="55285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0490" y="927446"/>
            <a:ext cx="5026361" cy="3078162"/>
            <a:chOff x="1311545" y="599322"/>
            <a:chExt cx="4848225" cy="2879725"/>
          </a:xfrm>
        </p:grpSpPr>
        <p:graphicFrame>
          <p:nvGraphicFramePr>
            <p:cNvPr id="8" name="Diagram 7"/>
            <p:cNvGraphicFramePr/>
            <p:nvPr/>
          </p:nvGraphicFramePr>
          <p:xfrm>
            <a:off x="1311545" y="599322"/>
            <a:ext cx="4848225" cy="28797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983" y="985073"/>
              <a:ext cx="458540" cy="4585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90" y="2593147"/>
              <a:ext cx="472828" cy="4728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69" y="3021266"/>
              <a:ext cx="373578" cy="3735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474" y="2566452"/>
              <a:ext cx="575009" cy="5750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078" y="1857330"/>
              <a:ext cx="400367" cy="40036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367" y="1034549"/>
              <a:ext cx="466726" cy="36576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77954" y="23089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478" y="151225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7878" y="4056796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Quality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4044" y="3247309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23934" y="2546133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4136" y="1438404"/>
            <a:ext cx="120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</a:p>
        </p:txBody>
      </p:sp>
      <p:cxnSp>
        <p:nvCxnSpPr>
          <p:cNvPr id="37" name="Straight Connector 36"/>
          <p:cNvCxnSpPr>
            <a:cxnSpLocks/>
            <a:endCxn id="38" idx="3"/>
          </p:cNvCxnSpPr>
          <p:nvPr/>
        </p:nvCxnSpPr>
        <p:spPr>
          <a:xfrm flipV="1">
            <a:off x="5939048" y="1040888"/>
            <a:ext cx="523505" cy="4194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307927" y="617274"/>
            <a:ext cx="1055855" cy="49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-apple-system"/>
              </a:rPr>
              <a:t>Gitea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794835" y="3875127"/>
            <a:ext cx="729147" cy="43565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3451614" y="3977504"/>
            <a:ext cx="710455" cy="673215"/>
            <a:chOff x="3230175" y="4335130"/>
            <a:chExt cx="710455" cy="673215"/>
          </a:xfrm>
        </p:grpSpPr>
        <p:sp>
          <p:nvSpPr>
            <p:cNvPr id="57" name="Oval 56"/>
            <p:cNvSpPr/>
            <p:nvPr/>
          </p:nvSpPr>
          <p:spPr>
            <a:xfrm>
              <a:off x="3230175" y="4335130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632" y="4593602"/>
              <a:ext cx="611329" cy="146719"/>
            </a:xfrm>
            <a:prstGeom prst="rect">
              <a:avLst/>
            </a:prstGeom>
          </p:spPr>
        </p:pic>
      </p:grpSp>
      <p:cxnSp>
        <p:nvCxnSpPr>
          <p:cNvPr id="64" name="Straight Connector 63"/>
          <p:cNvCxnSpPr/>
          <p:nvPr/>
        </p:nvCxnSpPr>
        <p:spPr>
          <a:xfrm flipH="1">
            <a:off x="2467191" y="3469185"/>
            <a:ext cx="1182061" cy="218356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35868" y="2951825"/>
            <a:ext cx="1480333" cy="1556895"/>
            <a:chOff x="1887219" y="3712857"/>
            <a:chExt cx="710455" cy="673215"/>
          </a:xfrm>
        </p:grpSpPr>
        <p:sp>
          <p:nvSpPr>
            <p:cNvPr id="65" name="Oval 64"/>
            <p:cNvSpPr/>
            <p:nvPr/>
          </p:nvSpPr>
          <p:spPr>
            <a:xfrm>
              <a:off x="1887219" y="3712857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668" y="3717791"/>
              <a:ext cx="521821" cy="324399"/>
            </a:xfrm>
            <a:prstGeom prst="rect">
              <a:avLst/>
            </a:prstGeom>
          </p:spPr>
        </p:pic>
      </p:grpSp>
      <p:cxnSp>
        <p:nvCxnSpPr>
          <p:cNvPr id="71" name="Straight Connector 70"/>
          <p:cNvCxnSpPr>
            <a:cxnSpLocks/>
            <a:endCxn id="72" idx="6"/>
          </p:cNvCxnSpPr>
          <p:nvPr/>
        </p:nvCxnSpPr>
        <p:spPr>
          <a:xfrm flipH="1" flipV="1">
            <a:off x="2280490" y="2142610"/>
            <a:ext cx="989648" cy="303766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872346" y="1556294"/>
            <a:ext cx="1408144" cy="1172631"/>
            <a:chOff x="1538369" y="2718258"/>
            <a:chExt cx="710455" cy="673215"/>
          </a:xfrm>
        </p:grpSpPr>
        <p:sp>
          <p:nvSpPr>
            <p:cNvPr id="72" name="Oval 71"/>
            <p:cNvSpPr/>
            <p:nvPr/>
          </p:nvSpPr>
          <p:spPr>
            <a:xfrm>
              <a:off x="1538369" y="2718258"/>
              <a:ext cx="710455" cy="6732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586" y="2808996"/>
              <a:ext cx="461618" cy="462912"/>
            </a:xfrm>
            <a:prstGeom prst="rect">
              <a:avLst/>
            </a:prstGeom>
          </p:spPr>
        </p:pic>
      </p:grpSp>
      <p:sp>
        <p:nvSpPr>
          <p:cNvPr id="96" name="Oval 95"/>
          <p:cNvSpPr/>
          <p:nvPr/>
        </p:nvSpPr>
        <p:spPr>
          <a:xfrm>
            <a:off x="4270625" y="1929074"/>
            <a:ext cx="1088013" cy="10504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50" y="1959380"/>
            <a:ext cx="996894" cy="99689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384865" y="2997848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36" y="2201986"/>
            <a:ext cx="498767" cy="498767"/>
          </a:xfrm>
          <a:prstGeom prst="rect">
            <a:avLst/>
          </a:prstGeom>
        </p:spPr>
      </p:pic>
      <p:cxnSp>
        <p:nvCxnSpPr>
          <p:cNvPr id="109" name="Straight Connector 108"/>
          <p:cNvCxnSpPr>
            <a:cxnSpLocks/>
            <a:endCxn id="108" idx="2"/>
          </p:cNvCxnSpPr>
          <p:nvPr/>
        </p:nvCxnSpPr>
        <p:spPr>
          <a:xfrm flipV="1">
            <a:off x="6347921" y="2440588"/>
            <a:ext cx="963112" cy="23894"/>
          </a:xfrm>
          <a:prstGeom prst="line">
            <a:avLst/>
          </a:prstGeom>
          <a:ln w="1270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</p:cNvCxnSpPr>
          <p:nvPr/>
        </p:nvCxnSpPr>
        <p:spPr>
          <a:xfrm>
            <a:off x="5898829" y="3561756"/>
            <a:ext cx="622349" cy="63943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311033" y="2103980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184361" y="260791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4" name="Oval 43"/>
          <p:cNvSpPr/>
          <p:nvPr/>
        </p:nvSpPr>
        <p:spPr>
          <a:xfrm>
            <a:off x="6508282" y="3922171"/>
            <a:ext cx="1087333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Synthetic Testing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2415802" y="1243635"/>
            <a:ext cx="1202402" cy="294708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030822" y="924945"/>
            <a:ext cx="710455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84" y="998011"/>
            <a:ext cx="473146" cy="47314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F5F826-2D06-4D05-9687-FEB8A8BE3445}"/>
              </a:ext>
            </a:extLst>
          </p:cNvPr>
          <p:cNvSpPr txBox="1"/>
          <p:nvPr/>
        </p:nvSpPr>
        <p:spPr>
          <a:xfrm>
            <a:off x="5005295" y="3941498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Code Coverage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</p:cNvCxnSpPr>
          <p:nvPr/>
        </p:nvCxnSpPr>
        <p:spPr>
          <a:xfrm flipH="1" flipV="1">
            <a:off x="3685985" y="864142"/>
            <a:ext cx="84619" cy="475729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7A118C7-393E-42AA-9E12-1624CBAE4DF7}"/>
              </a:ext>
            </a:extLst>
          </p:cNvPr>
          <p:cNvSpPr/>
          <p:nvPr/>
        </p:nvSpPr>
        <p:spPr>
          <a:xfrm>
            <a:off x="2940209" y="255510"/>
            <a:ext cx="1232673" cy="6732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nagios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9B46EF-3F65-42A8-A990-8A8039DCB6E2}"/>
              </a:ext>
            </a:extLst>
          </p:cNvPr>
          <p:cNvSpPr txBox="1"/>
          <p:nvPr/>
        </p:nvSpPr>
        <p:spPr>
          <a:xfrm>
            <a:off x="3039010" y="941768"/>
            <a:ext cx="120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pic>
        <p:nvPicPr>
          <p:cNvPr id="77" name="Picture 8" descr="Image result for Maven Imag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97" y="2255523"/>
            <a:ext cx="585164" cy="4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Image result for java imag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95" y="133523"/>
            <a:ext cx="532775" cy="5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85" y="1007817"/>
            <a:ext cx="466549" cy="481024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90BB9-76D4-4C83-8E04-02E7D2DC80A0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042874" y="718351"/>
            <a:ext cx="392929" cy="31125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09E982-CADD-4420-975F-0F284E9E148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43519" y="653489"/>
            <a:ext cx="350186" cy="1408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41E81A4-A6FB-4FDD-9716-83D0A04E63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23982" y="143803"/>
            <a:ext cx="400050" cy="361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CC0481-7133-467E-9CB4-7AD9C2F191F1}"/>
              </a:ext>
            </a:extLst>
          </p:cNvPr>
          <p:cNvCxnSpPr>
            <a:cxnSpLocks/>
            <a:stCxn id="8" idx="0"/>
            <a:endCxn id="39" idx="2"/>
          </p:cNvCxnSpPr>
          <p:nvPr/>
        </p:nvCxnSpPr>
        <p:spPr>
          <a:xfrm flipH="1" flipV="1">
            <a:off x="4724007" y="505753"/>
            <a:ext cx="69663" cy="421693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8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938-2BB9-4265-BDA8-167E3FE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44" y="458272"/>
            <a:ext cx="5245100" cy="90959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TOOLS INTEGRATION WITH RESPECT TO PROJECT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F83B-E888-41B1-B1E4-C50844A1A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044" y="1367865"/>
            <a:ext cx="8601530" cy="3085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EA64-7E0D-4D52-BD14-E4FDCDCDE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B81E8-5615-4A90-A944-024452EEF7D4}"/>
              </a:ext>
            </a:extLst>
          </p:cNvPr>
          <p:cNvSpPr/>
          <p:nvPr/>
        </p:nvSpPr>
        <p:spPr>
          <a:xfrm>
            <a:off x="285043" y="1603023"/>
            <a:ext cx="1306690" cy="458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 Repository(Git)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5AA1074-D12A-45E0-9C06-EFA096D6B914}"/>
              </a:ext>
            </a:extLst>
          </p:cNvPr>
          <p:cNvSpPr/>
          <p:nvPr/>
        </p:nvSpPr>
        <p:spPr>
          <a:xfrm>
            <a:off x="462376" y="2639837"/>
            <a:ext cx="960024" cy="781050"/>
          </a:xfrm>
          <a:prstGeom prst="pent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Gitea</a:t>
            </a:r>
            <a:endParaRPr lang="en-IN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FAB0B7-F3FA-4261-B7E9-5D266D733388}"/>
              </a:ext>
            </a:extLst>
          </p:cNvPr>
          <p:cNvSpPr/>
          <p:nvPr/>
        </p:nvSpPr>
        <p:spPr>
          <a:xfrm>
            <a:off x="2178755" y="3620168"/>
            <a:ext cx="1158220" cy="5899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C3DCC2C-869D-4B93-81B2-ED27B66D626D}"/>
              </a:ext>
            </a:extLst>
          </p:cNvPr>
          <p:cNvSpPr/>
          <p:nvPr/>
        </p:nvSpPr>
        <p:spPr>
          <a:xfrm>
            <a:off x="2757865" y="1603023"/>
            <a:ext cx="1061155" cy="822135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Maven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648ACB-C1F9-4EF6-9417-C97663973A3F}"/>
              </a:ext>
            </a:extLst>
          </p:cNvPr>
          <p:cNvSpPr/>
          <p:nvPr/>
        </p:nvSpPr>
        <p:spPr>
          <a:xfrm>
            <a:off x="4503107" y="2264051"/>
            <a:ext cx="1431169" cy="96378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Artifactory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04EB7D7-3C16-4911-AC61-5DB28E95A911}"/>
              </a:ext>
            </a:extLst>
          </p:cNvPr>
          <p:cNvSpPr/>
          <p:nvPr/>
        </p:nvSpPr>
        <p:spPr>
          <a:xfrm>
            <a:off x="5746044" y="2425158"/>
            <a:ext cx="45719" cy="45719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872DB0A-14BE-4BBC-B95F-70DA423148CE}"/>
              </a:ext>
            </a:extLst>
          </p:cNvPr>
          <p:cNvSpPr/>
          <p:nvPr/>
        </p:nvSpPr>
        <p:spPr>
          <a:xfrm>
            <a:off x="6809970" y="1478844"/>
            <a:ext cx="1431169" cy="1092906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127729C-3BF7-47CE-BDEA-0C02DEF7B40C}"/>
              </a:ext>
            </a:extLst>
          </p:cNvPr>
          <p:cNvSpPr/>
          <p:nvPr/>
        </p:nvSpPr>
        <p:spPr>
          <a:xfrm>
            <a:off x="5473421" y="3931881"/>
            <a:ext cx="1972743" cy="753347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Sonarqube</a:t>
            </a:r>
            <a:endParaRPr lang="en-IN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D50DC-6336-44D1-8ABA-9692DF4419A6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938388" y="2061635"/>
            <a:ext cx="4000" cy="5782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6FF36-4257-4127-8F1D-C2F555B310F3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422399" y="2938171"/>
            <a:ext cx="756356" cy="9769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B84C7-F586-4FCE-BB05-1C8566B2D42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757865" y="2425158"/>
            <a:ext cx="205534" cy="11950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DEABC1-719A-43E6-8E9B-A1C2205F1691}"/>
              </a:ext>
            </a:extLst>
          </p:cNvPr>
          <p:cNvCxnSpPr>
            <a:cxnSpLocks/>
          </p:cNvCxnSpPr>
          <p:nvPr/>
        </p:nvCxnSpPr>
        <p:spPr>
          <a:xfrm flipH="1">
            <a:off x="3107277" y="2425158"/>
            <a:ext cx="208998" cy="11905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95F7E2-ABDE-40F8-9A1D-D304E52A8337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V="1">
            <a:off x="3336975" y="3086695"/>
            <a:ext cx="1375722" cy="8284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7E480D-6A62-4826-A4EB-A013C4D4E98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768903" y="2459670"/>
            <a:ext cx="1041067" cy="1120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F2991-D913-457E-8EC6-97282B5747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39865" y="4160741"/>
            <a:ext cx="2133556" cy="147814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3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C61-CB60-44F3-AEC3-E79583F9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450" y="2008584"/>
            <a:ext cx="5245100" cy="909593"/>
          </a:xfrm>
        </p:spPr>
        <p:txBody>
          <a:bodyPr/>
          <a:lstStyle/>
          <a:p>
            <a:pPr algn="ctr"/>
            <a:r>
              <a:rPr lang="en-IN" sz="3600" dirty="0"/>
              <a:t>DEMONSTRATION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42F1-2474-48B7-A5FF-EE0877568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938-2BB9-4265-BDA8-167E3FE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44" y="831718"/>
            <a:ext cx="5245100" cy="90959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FUTURE SCOPE FOR IMPROVEMENT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F83B-E888-41B1-B1E4-C50844A1A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044" y="1367865"/>
            <a:ext cx="8601530" cy="3085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 testing integration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 best services at the time of purchase.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EA64-7E0D-4D52-BD14-E4FDCDCDE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0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1474-217C-48FC-9717-23F8CD7D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45" y="1548950"/>
            <a:ext cx="8199900" cy="1204913"/>
          </a:xfrm>
        </p:spPr>
        <p:txBody>
          <a:bodyPr/>
          <a:lstStyle/>
          <a:p>
            <a:pPr algn="ctr"/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550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6oWdVfTRiogTWym2neX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4ZXeiOqSGGuvQdAuGq9l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bJzwrUSLeLxgY6PAwff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iTveioRrmfVrllc4ETs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0gC07VQSiMIpHfxsdGO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TAoF05TtWnspYIDI5d6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bXj3T5R_mFsU0QCha6T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mkd_vzT76QgiVJdTn1Q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1Iv7u8T.eURr3cfCUDn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IzJCM8QbKdGlMJ2EJ45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YRJC18SjCfJe5z9K.2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Z.6PNTQB2MGhOtHe3tu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ylGwZNQM.Nz1dZ9oXq3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jCKGkKRMeebaXhfquE1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AqnxWoR4.I9XhrFq2jE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b2WjPdTROZGMiv1dx7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OMnvulTsSbvuhDedwjE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zYEmI0RcWiE6wOwU4w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q.AEuTImJVGEFHLToD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KDqX44QrWCamALo0k9.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87E3ZCSwqQPl_1nRJ0e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sOc7Z1RnK37UZKCfYLt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7ui8L2RB.eQw.wEHAAp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SN8OBmSlKKPUmXH9wc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me1dcvQ7.89_dLD7Pb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UZkHXhSvK_fPl1Y_mir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.j5.K4ROyPgAOwmUh2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zPb2RgQUS1u98jeC9rC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YBBygKT6aK5.1BZbAm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FVQv3MTCq.V9mgwfIVW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9rb5FSGWKzwZMb546w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jBGGloTEuvxTZlPaItl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j_58i0Q8mpTVIcRdECh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6iWFPuSDyxvy36vzog9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QeuT.SGa7wjuqSTTeH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r9DkF9RX6C333VE56Gj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Za.nzVTL6bbvyscEUa7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tLIqnOQJqPMtxKkYF6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mYrcJMTZWPltP4al4y9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yTB.dYSC2TB48gSarVt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vH1H0HTQCm6SVLdsYaP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g8VUPJTnmxuBZ8eZQH5A"/>
</p:tagLst>
</file>

<file path=ppt/theme/theme1.xml><?xml version="1.0" encoding="utf-8"?>
<a:theme xmlns:a="http://schemas.openxmlformats.org/drawingml/2006/main" name="1_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Wipro Grid 16:9">
  <a:themeElements>
    <a:clrScheme name="Wipro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71C3B"/>
      </a:accent1>
      <a:accent2>
        <a:srgbClr val="0A264E"/>
      </a:accent2>
      <a:accent3>
        <a:srgbClr val="FFDA29"/>
      </a:accent3>
      <a:accent4>
        <a:srgbClr val="3279E5"/>
      </a:accent4>
      <a:accent5>
        <a:srgbClr val="646363"/>
      </a:accent5>
      <a:accent6>
        <a:srgbClr val="EF3341"/>
      </a:accent6>
      <a:hlink>
        <a:srgbClr val="0E3570"/>
      </a:hlink>
      <a:folHlink>
        <a:srgbClr val="3279E5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D9046DC5D7647997A0595CDFC0502" ma:contentTypeVersion="8" ma:contentTypeDescription="Create a new document." ma:contentTypeScope="" ma:versionID="ba761dccedebf85f19416e77b0484173">
  <xsd:schema xmlns:xsd="http://www.w3.org/2001/XMLSchema" xmlns:xs="http://www.w3.org/2001/XMLSchema" xmlns:p="http://schemas.microsoft.com/office/2006/metadata/properties" xmlns:ns2="7ca100fe-0e4a-42fe-9167-0d50c4948ca9" xmlns:ns3="2ef45e4c-c15c-4994-96ac-d5bce89a794a" targetNamespace="http://schemas.microsoft.com/office/2006/metadata/properties" ma:root="true" ma:fieldsID="021588171dadc8bac385d467ee22496f" ns2:_="" ns3:_="">
    <xsd:import namespace="7ca100fe-0e4a-42fe-9167-0d50c4948ca9"/>
    <xsd:import namespace="2ef45e4c-c15c-4994-96ac-d5bce89a7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100fe-0e4a-42fe-9167-0d50c4948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45e4c-c15c-4994-96ac-d5bce89a79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61646-73DD-4519-AE18-677E4143E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978639-2238-40DD-AF04-69CB9F904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a100fe-0e4a-42fe-9167-0d50c4948ca9"/>
    <ds:schemaRef ds:uri="2ef45e4c-c15c-4994-96ac-d5bce89a7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8E7770-C6A8-4DC7-AB6F-150886F129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60030</TotalTime>
  <Words>197</Words>
  <Application>Microsoft Office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Trebuchet MS</vt:lpstr>
      <vt:lpstr>Wingdings</vt:lpstr>
      <vt:lpstr>1_Wipro 2017 PPT Theme</vt:lpstr>
      <vt:lpstr>Wipro Grid 16:9</vt:lpstr>
      <vt:lpstr>think-cell Slide</vt:lpstr>
      <vt:lpstr>CAPSTONE PROJECT : Online water services platform</vt:lpstr>
      <vt:lpstr>Table of Contents:</vt:lpstr>
      <vt:lpstr>INTRODUCTION OF TEAM:</vt:lpstr>
      <vt:lpstr>ABOUT CAPSTONE PROJECT:</vt:lpstr>
      <vt:lpstr>TOOLS USED</vt:lpstr>
      <vt:lpstr>TOOLS INTEGRATION WITH RESPECT TO PROJECT:</vt:lpstr>
      <vt:lpstr>DEMONSTRATION </vt:lpstr>
      <vt:lpstr>FUTURE SCOPE FOR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Srivastava</dc:creator>
  <cp:lastModifiedBy>Madhuri Kailas Tolambe</cp:lastModifiedBy>
  <cp:revision>1186</cp:revision>
  <cp:lastPrinted>2015-05-27T10:06:57Z</cp:lastPrinted>
  <dcterms:created xsi:type="dcterms:W3CDTF">2013-12-31T05:54:35Z</dcterms:created>
  <dcterms:modified xsi:type="dcterms:W3CDTF">2022-07-28T04:24:50Z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anurags@wipro.com</vt:lpwstr>
  </property>
  <property fmtid="{D5CDD505-2E9C-101B-9397-08002B2CF9AE}" pid="6" name="MSIP_Label_b9a70571-31c6-4603-80c1-ef2fb871a62a_SetDate">
    <vt:lpwstr>2018-03-20T17:33:45.0805514+05:30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0x010100D60D9046DC5D7647997A0595CDFC0502</vt:lpwstr>
  </property>
</Properties>
</file>