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8" r:id="rId2"/>
    <p:sldId id="282" r:id="rId3"/>
    <p:sldId id="272" r:id="rId4"/>
    <p:sldId id="273" r:id="rId5"/>
    <p:sldId id="269" r:id="rId6"/>
    <p:sldId id="275" r:id="rId7"/>
    <p:sldId id="261" r:id="rId8"/>
    <p:sldId id="274" r:id="rId9"/>
    <p:sldId id="276" r:id="rId10"/>
    <p:sldId id="277" r:id="rId11"/>
    <p:sldId id="278" r:id="rId12"/>
    <p:sldId id="279" r:id="rId13"/>
    <p:sldId id="280" r:id="rId14"/>
  </p:sldIdLst>
  <p:sldSz cx="12192000" cy="6858000"/>
  <p:notesSz cx="6858000" cy="9144000"/>
  <p:embeddedFontLst>
    <p:embeddedFont>
      <p:font typeface="Sandoll 격동굴림" panose="020B0600000101010101" pitchFamily="34" charset="-127"/>
      <p:regular r:id="rId15"/>
    </p:embeddedFont>
    <p:embeddedFont>
      <p:font typeface="Sandoll 고고Round 05 Bd" panose="00000800000000000000" pitchFamily="50" charset="-127"/>
      <p:bold r:id="rId16"/>
    </p:embeddedFont>
    <p:embeddedFont>
      <p:font typeface="Sandoll 고고RoundCond 05 Bd" panose="020B0600000101010101" pitchFamily="34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9F"/>
    <a:srgbClr val="FFB31A"/>
    <a:srgbClr val="FDB5C3"/>
    <a:srgbClr val="F94668"/>
    <a:srgbClr val="6D383E"/>
    <a:srgbClr val="646B99"/>
    <a:srgbClr val="55B78B"/>
    <a:srgbClr val="B0B4CC"/>
    <a:srgbClr val="B0DEC9"/>
    <a:srgbClr val="94D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0" autoAdjust="0"/>
  </p:normalViewPr>
  <p:slideViewPr>
    <p:cSldViewPr snapToGrid="0">
      <p:cViewPr varScale="1">
        <p:scale>
          <a:sx n="81" d="100"/>
          <a:sy n="81" d="100"/>
        </p:scale>
        <p:origin x="715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18629-401F-BB50-E6B5-3EFB32DF5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48C414-89FF-0B5C-ACE6-8AF1D36F2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32866-422F-4C7A-1FC3-3A2C9F5A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9DE-9E76-44E9-9AF4-8A87A1FB043B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D408E-66DD-175D-BA41-22F0E03DA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CF8DA-78ED-BB88-E300-8E32E0A6E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0996-554A-4097-8F28-59C6D362C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48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9F834-25B0-84E6-D4BC-C09C1A50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FD519C-4411-0EFD-8D1B-FE1662238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449517-6F76-FC40-25C5-071CCD77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9DE-9E76-44E9-9AF4-8A87A1FB043B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28895-A66D-F1CF-3C13-38F76785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162BC1-3AD6-F9C4-9D03-7FB29691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0996-554A-4097-8F28-59C6D362C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2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BDA7E7-3B76-C9B5-989A-E6E19827A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CE99B2-ECC1-01E8-B1A9-EE2E8A2ED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97F1B-1010-1224-385F-CC5877E5F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9DE-9E76-44E9-9AF4-8A87A1FB043B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89E8D-CBB7-2DC7-F025-17FDDE97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741A0-15CF-FC34-694A-2851EB30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0996-554A-4097-8F28-59C6D362C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26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B7F6C-B9EB-5425-014F-51E98F49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618727-6468-CEBF-BD8E-FAEE12705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3A7CA-4619-6E2C-0821-5D8219731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9DE-9E76-44E9-9AF4-8A87A1FB043B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74A78-7DC6-9E93-2EAB-DC4D294F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DA375-CC82-BA50-8136-94F0DBE8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0996-554A-4097-8F28-59C6D362C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5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E8094-9668-C7C2-E63F-AE21756F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D9583D-2179-C28A-A3FD-5B8B560FB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EB8763-7FC2-2991-3C49-AA271365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9DE-9E76-44E9-9AF4-8A87A1FB043B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E4CCF-2733-7B08-BA65-0AECD60D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8693F-F7EA-D891-B567-4EF55B8A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0996-554A-4097-8F28-59C6D362C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3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3FC91-EFF4-FB37-205A-37ABFA38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82612-67F3-AFB5-605E-BF2D5A485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46600E-EB14-40F2-AD70-02BF22132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51CC73-BD7C-34A9-13ED-3869B6550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9DE-9E76-44E9-9AF4-8A87A1FB043B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3C5AD-8E47-E026-2AFB-F3C8D0EE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CF41E4-100A-4BE0-3589-408D476D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0996-554A-4097-8F28-59C6D362C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09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51261-1BC1-0B16-16F2-8734AE659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CC6BD1-4489-7F67-FD2C-CE2811551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953413-A9DD-6561-E5BF-F1C32BEBE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508360-C2D0-8FCC-76B8-0107FDD31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B96705-2A23-7033-8E82-988A33F4B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EBBF0C-C863-B777-3CE1-9E0FA8BE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9DE-9E76-44E9-9AF4-8A87A1FB043B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24D19D-8030-1A9F-477B-8A9213B95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A86817-8B93-ACEB-5E36-8547B6DA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0996-554A-4097-8F28-59C6D362C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6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B1700-7BF0-1B3B-BC12-6B2B6765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B4D8CE-955C-295E-3ACD-51D48029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9DE-9E76-44E9-9AF4-8A87A1FB043B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B1A758-5F66-D21F-6BC9-60B08AAD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29DDD3-CD01-E831-1665-0292DB84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0996-554A-4097-8F28-59C6D362C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15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3904FF-017B-3DB9-A0A4-47E53F1B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9DE-9E76-44E9-9AF4-8A87A1FB043B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2E76C3-4F87-6F08-45DA-70C17A5F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CE028-259F-B722-970E-79298C10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0996-554A-4097-8F28-59C6D362C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22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5A312-14AE-EA40-E3EA-6D5B4E69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7A1E28-3A5C-E73E-F2CB-815D6D323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4CA819-755C-8F54-B6C5-E555F9FD4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F45BB4-5312-E2D4-6FA2-7F4F2500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9DE-9E76-44E9-9AF4-8A87A1FB043B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FFD418-7EDE-6D6F-6BE7-E9A92E7C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C0C9A6-51D7-ADCB-2AA8-40439AE2D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0996-554A-4097-8F28-59C6D362C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66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46809-CDAE-F84B-FE42-4DF463579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B8B923-4F79-2373-6EB7-BA70C2F14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D86B27-688C-6CB8-A848-57342CB2F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20F844-1095-FFDF-F50B-CAD75E17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D9DE-9E76-44E9-9AF4-8A87A1FB043B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8B3A31-6754-9DD1-194C-3CE59C19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3F3DC-8FB4-16EF-B609-8B6A3EE1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0996-554A-4097-8F28-59C6D362C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59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004178-9682-5066-14FC-AB1A4533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0BFF2D-51D9-3502-C92F-9A8D45D4D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496B4-BC12-E18A-A35D-1A7E7A791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4D9DE-9E76-44E9-9AF4-8A87A1FB043B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BE054-082D-FD6F-9D50-7DE499CE4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26CC2-2DE7-0604-F6FD-3CBD8D3FA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30996-554A-4097-8F28-59C6D362C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5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8F9BB32-211D-3728-E9CF-FE29C5935984}"/>
              </a:ext>
            </a:extLst>
          </p:cNvPr>
          <p:cNvGrpSpPr/>
          <p:nvPr/>
        </p:nvGrpSpPr>
        <p:grpSpPr>
          <a:xfrm>
            <a:off x="9048750" y="-321766"/>
            <a:ext cx="3489976" cy="2636341"/>
            <a:chOff x="9048750" y="-321766"/>
            <a:chExt cx="3489976" cy="2636341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A1F06CD-040F-024C-27D6-CF6F3800AD96}"/>
                </a:ext>
              </a:extLst>
            </p:cNvPr>
            <p:cNvCxnSpPr>
              <a:cxnSpLocks/>
            </p:cNvCxnSpPr>
            <p:nvPr/>
          </p:nvCxnSpPr>
          <p:spPr>
            <a:xfrm>
              <a:off x="9048750" y="-171450"/>
              <a:ext cx="3390900" cy="2486025"/>
            </a:xfrm>
            <a:prstGeom prst="line">
              <a:avLst/>
            </a:prstGeom>
            <a:ln w="76200">
              <a:solidFill>
                <a:schemeClr val="bg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D835D1F-349A-333A-0CF3-8D1444F66EE0}"/>
                </a:ext>
              </a:extLst>
            </p:cNvPr>
            <p:cNvCxnSpPr>
              <a:cxnSpLocks/>
            </p:cNvCxnSpPr>
            <p:nvPr/>
          </p:nvCxnSpPr>
          <p:spPr>
            <a:xfrm>
              <a:off x="9147826" y="-321766"/>
              <a:ext cx="3390900" cy="2486025"/>
            </a:xfrm>
            <a:prstGeom prst="line">
              <a:avLst/>
            </a:prstGeom>
            <a:ln w="76200">
              <a:solidFill>
                <a:schemeClr val="bg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6902694-AE40-CE89-5538-ED416A991A96}"/>
              </a:ext>
            </a:extLst>
          </p:cNvPr>
          <p:cNvGrpSpPr/>
          <p:nvPr/>
        </p:nvGrpSpPr>
        <p:grpSpPr>
          <a:xfrm>
            <a:off x="752475" y="676275"/>
            <a:ext cx="3133725" cy="3383756"/>
            <a:chOff x="752475" y="676275"/>
            <a:chExt cx="3133725" cy="3383756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F150FAD-43A6-9CD7-913E-3253D6AAA1BD}"/>
                </a:ext>
              </a:extLst>
            </p:cNvPr>
            <p:cNvSpPr/>
            <p:nvPr/>
          </p:nvSpPr>
          <p:spPr>
            <a:xfrm>
              <a:off x="2319337" y="2493168"/>
              <a:ext cx="1566863" cy="1566863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FEAB7E0-446E-B529-749F-ED6F20D14256}"/>
                </a:ext>
              </a:extLst>
            </p:cNvPr>
            <p:cNvSpPr/>
            <p:nvPr/>
          </p:nvSpPr>
          <p:spPr>
            <a:xfrm>
              <a:off x="752475" y="676275"/>
              <a:ext cx="2600325" cy="260032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883081F0-EA9E-06D4-5702-1E0BB2F5D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0104">
            <a:off x="7835861" y="2210105"/>
            <a:ext cx="4876190" cy="48761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4ED43A-EE7C-C699-571E-A78FFE54095B}"/>
              </a:ext>
            </a:extLst>
          </p:cNvPr>
          <p:cNvSpPr txBox="1"/>
          <p:nvPr/>
        </p:nvSpPr>
        <p:spPr>
          <a:xfrm>
            <a:off x="1766254" y="2164259"/>
            <a:ext cx="78486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rgbClr val="6D383E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단어카드 </a:t>
            </a:r>
            <a:r>
              <a:rPr lang="ko-KR" altLang="en-US" sz="7200" dirty="0" err="1">
                <a:solidFill>
                  <a:srgbClr val="6D383E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짝맞추기</a:t>
            </a:r>
            <a:endParaRPr lang="en-US" altLang="ko-KR" sz="7200" dirty="0">
              <a:solidFill>
                <a:srgbClr val="6D383E"/>
              </a:solidFill>
              <a:latin typeface="Sandoll 격동굴림" panose="020B0600000101010101" pitchFamily="34" charset="-127"/>
              <a:ea typeface="Sandoll 격동굴림" panose="020B0600000101010101" pitchFamily="34" charset="-127"/>
            </a:endParaRPr>
          </a:p>
          <a:p>
            <a:r>
              <a:rPr lang="ko-KR" altLang="en-US" sz="7200" dirty="0">
                <a:solidFill>
                  <a:srgbClr val="6D383E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게임</a:t>
            </a:r>
            <a:endParaRPr lang="en-US" altLang="ko-KR" sz="7200" dirty="0">
              <a:solidFill>
                <a:srgbClr val="6D383E"/>
              </a:solidFill>
              <a:latin typeface="Sandoll 격동굴림" panose="020B0600000101010101" pitchFamily="34" charset="-127"/>
              <a:ea typeface="Sandoll 격동굴림" panose="020B0600000101010101" pitchFamily="34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3282B9F-EFAF-F45D-0A68-9F8A192B528A}"/>
              </a:ext>
            </a:extLst>
          </p:cNvPr>
          <p:cNvGrpSpPr/>
          <p:nvPr/>
        </p:nvGrpSpPr>
        <p:grpSpPr>
          <a:xfrm>
            <a:off x="200025" y="171450"/>
            <a:ext cx="11772900" cy="6515100"/>
            <a:chOff x="200025" y="171450"/>
            <a:chExt cx="11772900" cy="65151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A1DBF66-3D07-503E-4D54-5F49EC1CB832}"/>
                </a:ext>
              </a:extLst>
            </p:cNvPr>
            <p:cNvSpPr/>
            <p:nvPr/>
          </p:nvSpPr>
          <p:spPr>
            <a:xfrm>
              <a:off x="400050" y="333375"/>
              <a:ext cx="11382375" cy="6172199"/>
            </a:xfrm>
            <a:prstGeom prst="rect">
              <a:avLst/>
            </a:prstGeom>
            <a:noFill/>
            <a:ln w="57150">
              <a:solidFill>
                <a:srgbClr val="FFB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240CCC4-E43B-34E6-D9B3-E1AEED07030D}"/>
                </a:ext>
              </a:extLst>
            </p:cNvPr>
            <p:cNvSpPr/>
            <p:nvPr/>
          </p:nvSpPr>
          <p:spPr>
            <a:xfrm>
              <a:off x="200025" y="171450"/>
              <a:ext cx="11772900" cy="6515100"/>
            </a:xfrm>
            <a:prstGeom prst="rect">
              <a:avLst/>
            </a:prstGeom>
            <a:noFill/>
            <a:ln w="57150">
              <a:solidFill>
                <a:srgbClr val="FFB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74AE8E6-2A56-23BF-0572-A9967C4C7A47}"/>
              </a:ext>
            </a:extLst>
          </p:cNvPr>
          <p:cNvSpPr txBox="1"/>
          <p:nvPr/>
        </p:nvSpPr>
        <p:spPr>
          <a:xfrm>
            <a:off x="6563949" y="3318421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6D383E"/>
                </a:solidFill>
                <a:latin typeface="Sandoll 고고Round 05 Bd" panose="00000800000000000000" pitchFamily="50" charset="-127"/>
                <a:ea typeface="Sandoll 고고Round 05 Bd" panose="00000800000000000000" pitchFamily="50" charset="-127"/>
              </a:rPr>
              <a:t>1406 </a:t>
            </a:r>
            <a:r>
              <a:rPr lang="ko-KR" altLang="en-US" sz="3200" dirty="0">
                <a:solidFill>
                  <a:srgbClr val="6D383E"/>
                </a:solidFill>
                <a:latin typeface="Sandoll 고고Round 05 Bd" panose="00000800000000000000" pitchFamily="50" charset="-127"/>
                <a:ea typeface="Sandoll 고고Round 05 Bd" panose="00000800000000000000" pitchFamily="50" charset="-127"/>
              </a:rPr>
              <a:t>박찬이</a:t>
            </a:r>
          </a:p>
        </p:txBody>
      </p:sp>
    </p:spTree>
    <p:extLst>
      <p:ext uri="{BB962C8B-B14F-4D97-AF65-F5344CB8AC3E}">
        <p14:creationId xmlns:p14="http://schemas.microsoft.com/office/powerpoint/2010/main" val="127097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931"/>
    </mc:Choice>
    <mc:Fallback xmlns="">
      <p:transition spd="slow" advTm="19893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B4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92D39BE-64A2-2F7C-AF71-5BE1B1EAB416}"/>
              </a:ext>
            </a:extLst>
          </p:cNvPr>
          <p:cNvGrpSpPr/>
          <p:nvPr/>
        </p:nvGrpSpPr>
        <p:grpSpPr>
          <a:xfrm>
            <a:off x="9048750" y="-321766"/>
            <a:ext cx="3489976" cy="2636341"/>
            <a:chOff x="9048750" y="-321766"/>
            <a:chExt cx="3489976" cy="2636341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DF7E97C-56C3-5C8A-7D76-6A410BD7B32E}"/>
                </a:ext>
              </a:extLst>
            </p:cNvPr>
            <p:cNvCxnSpPr>
              <a:cxnSpLocks/>
            </p:cNvCxnSpPr>
            <p:nvPr/>
          </p:nvCxnSpPr>
          <p:spPr>
            <a:xfrm>
              <a:off x="9048750" y="-171450"/>
              <a:ext cx="3390900" cy="2486025"/>
            </a:xfrm>
            <a:prstGeom prst="line">
              <a:avLst/>
            </a:prstGeom>
            <a:ln w="76200">
              <a:solidFill>
                <a:schemeClr val="bg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44C5F8E-C6A1-1299-C0D2-735C34CA4F00}"/>
                </a:ext>
              </a:extLst>
            </p:cNvPr>
            <p:cNvCxnSpPr>
              <a:cxnSpLocks/>
            </p:cNvCxnSpPr>
            <p:nvPr/>
          </p:nvCxnSpPr>
          <p:spPr>
            <a:xfrm>
              <a:off x="9147826" y="-321766"/>
              <a:ext cx="3390900" cy="2486025"/>
            </a:xfrm>
            <a:prstGeom prst="line">
              <a:avLst/>
            </a:prstGeom>
            <a:ln w="76200">
              <a:solidFill>
                <a:schemeClr val="bg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BD4B100-95A0-DD72-DC45-9817A33AED62}"/>
              </a:ext>
            </a:extLst>
          </p:cNvPr>
          <p:cNvGrpSpPr/>
          <p:nvPr/>
        </p:nvGrpSpPr>
        <p:grpSpPr>
          <a:xfrm>
            <a:off x="752475" y="676275"/>
            <a:ext cx="3133725" cy="3383756"/>
            <a:chOff x="752475" y="676275"/>
            <a:chExt cx="3133725" cy="3383756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442F21C-3EB6-2577-9F3C-8EFF360E0089}"/>
                </a:ext>
              </a:extLst>
            </p:cNvPr>
            <p:cNvSpPr/>
            <p:nvPr/>
          </p:nvSpPr>
          <p:spPr>
            <a:xfrm>
              <a:off x="2319337" y="2493168"/>
              <a:ext cx="1566863" cy="1566863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B02BD3F-8964-6F1A-83B5-8FF9D2DED321}"/>
                </a:ext>
              </a:extLst>
            </p:cNvPr>
            <p:cNvSpPr/>
            <p:nvPr/>
          </p:nvSpPr>
          <p:spPr>
            <a:xfrm>
              <a:off x="752475" y="676275"/>
              <a:ext cx="2600325" cy="260032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710CC67-BC18-E05F-ACE1-243F0DE8CE2E}"/>
              </a:ext>
            </a:extLst>
          </p:cNvPr>
          <p:cNvGrpSpPr/>
          <p:nvPr/>
        </p:nvGrpSpPr>
        <p:grpSpPr>
          <a:xfrm>
            <a:off x="200025" y="171450"/>
            <a:ext cx="11772900" cy="6515100"/>
            <a:chOff x="200025" y="171450"/>
            <a:chExt cx="11772900" cy="65151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F32C00E-5457-C1B9-94CB-4ABEBD2517BC}"/>
                </a:ext>
              </a:extLst>
            </p:cNvPr>
            <p:cNvSpPr/>
            <p:nvPr/>
          </p:nvSpPr>
          <p:spPr>
            <a:xfrm>
              <a:off x="400050" y="333375"/>
              <a:ext cx="11382375" cy="6172199"/>
            </a:xfrm>
            <a:prstGeom prst="rect">
              <a:avLst/>
            </a:prstGeom>
            <a:noFill/>
            <a:ln w="57150">
              <a:solidFill>
                <a:srgbClr val="646B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161389C-2A54-BBB1-3A6C-3386B0F1F4C2}"/>
                </a:ext>
              </a:extLst>
            </p:cNvPr>
            <p:cNvSpPr/>
            <p:nvPr/>
          </p:nvSpPr>
          <p:spPr>
            <a:xfrm>
              <a:off x="200025" y="171450"/>
              <a:ext cx="11772900" cy="6515100"/>
            </a:xfrm>
            <a:prstGeom prst="rect">
              <a:avLst/>
            </a:prstGeom>
            <a:noFill/>
            <a:ln w="57150">
              <a:solidFill>
                <a:srgbClr val="646B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제목 1">
            <a:extLst>
              <a:ext uri="{FF2B5EF4-FFF2-40B4-BE49-F238E27FC236}">
                <a16:creationId xmlns:a16="http://schemas.microsoft.com/office/drawing/2014/main" id="{72B9439E-5122-07AF-85B2-29B0888AA119}"/>
              </a:ext>
            </a:extLst>
          </p:cNvPr>
          <p:cNvSpPr txBox="1">
            <a:spLocks/>
          </p:cNvSpPr>
          <p:nvPr/>
        </p:nvSpPr>
        <p:spPr>
          <a:xfrm>
            <a:off x="1276350" y="54300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>
                <a:solidFill>
                  <a:srgbClr val="6D383E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아쉬운 점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EBB7063-F082-A225-374F-03BF831FC733}"/>
              </a:ext>
            </a:extLst>
          </p:cNvPr>
          <p:cNvSpPr/>
          <p:nvPr/>
        </p:nvSpPr>
        <p:spPr>
          <a:xfrm>
            <a:off x="1533051" y="1322617"/>
            <a:ext cx="1690376" cy="226632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646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엉망진창</a:t>
            </a:r>
            <a:endParaRPr lang="en-US" altLang="ko-KR" sz="4000" dirty="0">
              <a:solidFill>
                <a:srgbClr val="6D383E"/>
              </a:solidFill>
              <a:latin typeface="Sandoll 고고RoundCond 05 Bd" panose="020B0600000101010101" pitchFamily="34" charset="-127"/>
              <a:ea typeface="Sandoll 고고RoundCond 05 Bd" panose="020B0600000101010101" pitchFamily="34" charset="-127"/>
            </a:endParaRPr>
          </a:p>
          <a:p>
            <a:pPr algn="ctr"/>
            <a:r>
              <a:rPr lang="ko-KR" altLang="en-US" sz="28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카드들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FC7E27-AE33-E3F1-154F-0B3436D8EA8E}"/>
              </a:ext>
            </a:extLst>
          </p:cNvPr>
          <p:cNvSpPr/>
          <p:nvPr/>
        </p:nvSpPr>
        <p:spPr>
          <a:xfrm>
            <a:off x="5215508" y="1325557"/>
            <a:ext cx="1690376" cy="226632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646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단어 중복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A342185-74F9-D83E-B0A4-1B2A2D9C2ACF}"/>
              </a:ext>
            </a:extLst>
          </p:cNvPr>
          <p:cNvSpPr/>
          <p:nvPr/>
        </p:nvSpPr>
        <p:spPr>
          <a:xfrm>
            <a:off x="8876378" y="1447941"/>
            <a:ext cx="1690376" cy="226632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646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단어 초과</a:t>
            </a:r>
            <a:endParaRPr lang="en-US" altLang="ko-KR" sz="3600" dirty="0">
              <a:solidFill>
                <a:srgbClr val="6D383E"/>
              </a:solidFill>
              <a:latin typeface="Sandoll 고고RoundCond 05 Bd" panose="020B0600000101010101" pitchFamily="34" charset="-127"/>
              <a:ea typeface="Sandoll 고고RoundCond 05 Bd" panose="020B0600000101010101" pitchFamily="34" charset="-127"/>
            </a:endParaRPr>
          </a:p>
          <a:p>
            <a:pPr algn="ctr"/>
            <a:r>
              <a:rPr lang="ko-KR" altLang="en-US" sz="4000" dirty="0" err="1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싹뚝</a:t>
            </a:r>
            <a:endParaRPr lang="ko-KR" altLang="en-US" sz="1200" dirty="0">
              <a:solidFill>
                <a:srgbClr val="6D383E"/>
              </a:solidFill>
              <a:latin typeface="Sandoll 고고RoundCond 05 Bd" panose="020B0600000101010101" pitchFamily="34" charset="-127"/>
              <a:ea typeface="Sandoll 고고RoundCond 05 Bd" panose="020B0600000101010101" pitchFamily="34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1D2B2BB-B634-0454-1790-BD2B192C9558}"/>
              </a:ext>
            </a:extLst>
          </p:cNvPr>
          <p:cNvSpPr/>
          <p:nvPr/>
        </p:nvSpPr>
        <p:spPr>
          <a:xfrm>
            <a:off x="3381131" y="3019010"/>
            <a:ext cx="1690376" cy="226632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646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NO</a:t>
            </a:r>
          </a:p>
          <a:p>
            <a:pPr algn="ctr"/>
            <a:r>
              <a:rPr lang="ko-KR" altLang="en-US" sz="40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최고기록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A36D62C-83DB-9B08-7874-B700364417BF}"/>
              </a:ext>
            </a:extLst>
          </p:cNvPr>
          <p:cNvSpPr/>
          <p:nvPr/>
        </p:nvSpPr>
        <p:spPr>
          <a:xfrm>
            <a:off x="7063588" y="3019010"/>
            <a:ext cx="1690376" cy="226632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646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이름 모를</a:t>
            </a:r>
            <a:endParaRPr lang="en-US" altLang="ko-KR" sz="3200" dirty="0">
              <a:solidFill>
                <a:srgbClr val="6D383E"/>
              </a:solidFill>
              <a:latin typeface="Sandoll 고고RoundCond 05 Bd" panose="020B0600000101010101" pitchFamily="34" charset="-127"/>
              <a:ea typeface="Sandoll 고고RoundCond 05 Bd" panose="020B0600000101010101" pitchFamily="34" charset="-127"/>
            </a:endParaRPr>
          </a:p>
          <a:p>
            <a:pPr algn="ctr"/>
            <a:r>
              <a:rPr lang="ko-KR" altLang="en-US" sz="40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오류</a:t>
            </a:r>
          </a:p>
        </p:txBody>
      </p:sp>
    </p:spTree>
    <p:extLst>
      <p:ext uri="{BB962C8B-B14F-4D97-AF65-F5344CB8AC3E}">
        <p14:creationId xmlns:p14="http://schemas.microsoft.com/office/powerpoint/2010/main" val="343203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B5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hlinkClick r:id="rId2" action="ppaction://hlinksldjump"/>
            <a:extLst>
              <a:ext uri="{FF2B5EF4-FFF2-40B4-BE49-F238E27FC236}">
                <a16:creationId xmlns:a16="http://schemas.microsoft.com/office/drawing/2014/main" id="{C9E95D04-8402-4266-FA22-F6818C111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0578">
            <a:off x="356323" y="3834647"/>
            <a:ext cx="3068777" cy="3068777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C3452BB2-0E84-42D3-6101-26CF137B636B}"/>
              </a:ext>
            </a:extLst>
          </p:cNvPr>
          <p:cNvGrpSpPr/>
          <p:nvPr/>
        </p:nvGrpSpPr>
        <p:grpSpPr>
          <a:xfrm>
            <a:off x="9048750" y="-321766"/>
            <a:ext cx="3489976" cy="2636341"/>
            <a:chOff x="9048750" y="-321766"/>
            <a:chExt cx="3489976" cy="2636341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9901055-9D61-BB84-49F0-00D99AEC4DC2}"/>
                </a:ext>
              </a:extLst>
            </p:cNvPr>
            <p:cNvCxnSpPr>
              <a:cxnSpLocks/>
            </p:cNvCxnSpPr>
            <p:nvPr/>
          </p:nvCxnSpPr>
          <p:spPr>
            <a:xfrm>
              <a:off x="9048750" y="-171450"/>
              <a:ext cx="3390900" cy="2486025"/>
            </a:xfrm>
            <a:prstGeom prst="line">
              <a:avLst/>
            </a:prstGeom>
            <a:ln w="76200">
              <a:solidFill>
                <a:schemeClr val="bg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E27A0EC-792F-514C-9BF0-2753E5FCC58F}"/>
                </a:ext>
              </a:extLst>
            </p:cNvPr>
            <p:cNvCxnSpPr>
              <a:cxnSpLocks/>
            </p:cNvCxnSpPr>
            <p:nvPr/>
          </p:nvCxnSpPr>
          <p:spPr>
            <a:xfrm>
              <a:off x="9147826" y="-321766"/>
              <a:ext cx="3390900" cy="2486025"/>
            </a:xfrm>
            <a:prstGeom prst="line">
              <a:avLst/>
            </a:prstGeom>
            <a:ln w="76200">
              <a:solidFill>
                <a:schemeClr val="bg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ED20245-E407-014B-A754-B1328F2A5B6E}"/>
              </a:ext>
            </a:extLst>
          </p:cNvPr>
          <p:cNvGrpSpPr/>
          <p:nvPr/>
        </p:nvGrpSpPr>
        <p:grpSpPr>
          <a:xfrm>
            <a:off x="752475" y="676275"/>
            <a:ext cx="3133725" cy="3383756"/>
            <a:chOff x="752475" y="676275"/>
            <a:chExt cx="3133725" cy="3383756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F9AA282-2EB2-9D92-60DA-D87FCA49628C}"/>
                </a:ext>
              </a:extLst>
            </p:cNvPr>
            <p:cNvSpPr/>
            <p:nvPr/>
          </p:nvSpPr>
          <p:spPr>
            <a:xfrm>
              <a:off x="2319337" y="2493168"/>
              <a:ext cx="1566863" cy="1566863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0D49B06-18B7-9C4E-C607-D1529224DE2C}"/>
                </a:ext>
              </a:extLst>
            </p:cNvPr>
            <p:cNvSpPr/>
            <p:nvPr/>
          </p:nvSpPr>
          <p:spPr>
            <a:xfrm>
              <a:off x="752475" y="676275"/>
              <a:ext cx="2600325" cy="260032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EC6AA4F-52FD-4C0D-F693-D6AB235E506E}"/>
              </a:ext>
            </a:extLst>
          </p:cNvPr>
          <p:cNvGrpSpPr/>
          <p:nvPr/>
        </p:nvGrpSpPr>
        <p:grpSpPr>
          <a:xfrm>
            <a:off x="200025" y="171450"/>
            <a:ext cx="11772900" cy="6515100"/>
            <a:chOff x="200025" y="171450"/>
            <a:chExt cx="11772900" cy="65151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A38AEFC-53DA-7FCF-619C-55E10BF1AB1F}"/>
                </a:ext>
              </a:extLst>
            </p:cNvPr>
            <p:cNvSpPr/>
            <p:nvPr/>
          </p:nvSpPr>
          <p:spPr>
            <a:xfrm>
              <a:off x="400050" y="333375"/>
              <a:ext cx="11382375" cy="6172199"/>
            </a:xfrm>
            <a:prstGeom prst="rect">
              <a:avLst/>
            </a:prstGeom>
            <a:noFill/>
            <a:ln w="57150">
              <a:solidFill>
                <a:srgbClr val="F946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CF122C3-2D34-27B4-9457-C1763812CE5D}"/>
                </a:ext>
              </a:extLst>
            </p:cNvPr>
            <p:cNvSpPr/>
            <p:nvPr/>
          </p:nvSpPr>
          <p:spPr>
            <a:xfrm>
              <a:off x="200025" y="171450"/>
              <a:ext cx="11772900" cy="6515100"/>
            </a:xfrm>
            <a:prstGeom prst="rect">
              <a:avLst/>
            </a:prstGeom>
            <a:noFill/>
            <a:ln w="57150">
              <a:solidFill>
                <a:srgbClr val="F946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제목 1">
            <a:extLst>
              <a:ext uri="{FF2B5EF4-FFF2-40B4-BE49-F238E27FC236}">
                <a16:creationId xmlns:a16="http://schemas.microsoft.com/office/drawing/2014/main" id="{9D2A18BC-4BC2-8309-D661-18A36C8CF087}"/>
              </a:ext>
            </a:extLst>
          </p:cNvPr>
          <p:cNvSpPr txBox="1">
            <a:spLocks/>
          </p:cNvSpPr>
          <p:nvPr/>
        </p:nvSpPr>
        <p:spPr>
          <a:xfrm>
            <a:off x="1276350" y="54300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>
                <a:solidFill>
                  <a:srgbClr val="6D383E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보완 방법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719949-EC8D-43F8-D604-9EEC86378D60}"/>
              </a:ext>
            </a:extLst>
          </p:cNvPr>
          <p:cNvSpPr txBox="1"/>
          <p:nvPr/>
        </p:nvSpPr>
        <p:spPr>
          <a:xfrm>
            <a:off x="3921561" y="2339934"/>
            <a:ext cx="455842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대신</a:t>
            </a:r>
            <a:endParaRPr lang="en-US" altLang="ko-KR" sz="3600" dirty="0">
              <a:solidFill>
                <a:srgbClr val="6D383E"/>
              </a:solidFill>
              <a:latin typeface="Sandoll 고고RoundCond 05 Bd" panose="020B0600000101010101" pitchFamily="34" charset="-127"/>
              <a:ea typeface="Sandoll 고고RoundCond 05 Bd" panose="020B0600000101010101" pitchFamily="34" charset="-127"/>
            </a:endParaRPr>
          </a:p>
          <a:p>
            <a:pPr algn="ctr"/>
            <a:r>
              <a:rPr lang="ko-KR" altLang="en-US" sz="88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질문</a:t>
            </a:r>
            <a:r>
              <a:rPr lang="ko-KR" altLang="en-US" sz="48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을 받겠습니다</a:t>
            </a:r>
            <a:r>
              <a:rPr lang="en-US" altLang="ko-KR" sz="48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!</a:t>
            </a:r>
            <a:endParaRPr lang="ko-KR" altLang="en-US" sz="6000" dirty="0">
              <a:solidFill>
                <a:srgbClr val="6D383E"/>
              </a:solidFill>
              <a:latin typeface="Sandoll 고고RoundCond 05 Bd" panose="020B0600000101010101" pitchFamily="34" charset="-127"/>
              <a:ea typeface="Sandoll 고고RoundCond 05 B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423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DB5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9E95D04-8402-4266-FA22-F6818C111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0578">
            <a:off x="356323" y="3834647"/>
            <a:ext cx="3068777" cy="3068777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C3452BB2-0E84-42D3-6101-26CF137B636B}"/>
              </a:ext>
            </a:extLst>
          </p:cNvPr>
          <p:cNvGrpSpPr/>
          <p:nvPr/>
        </p:nvGrpSpPr>
        <p:grpSpPr>
          <a:xfrm>
            <a:off x="9048750" y="-321766"/>
            <a:ext cx="3489976" cy="2636341"/>
            <a:chOff x="9048750" y="-321766"/>
            <a:chExt cx="3489976" cy="2636341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9901055-9D61-BB84-49F0-00D99AEC4DC2}"/>
                </a:ext>
              </a:extLst>
            </p:cNvPr>
            <p:cNvCxnSpPr>
              <a:cxnSpLocks/>
            </p:cNvCxnSpPr>
            <p:nvPr/>
          </p:nvCxnSpPr>
          <p:spPr>
            <a:xfrm>
              <a:off x="9048750" y="-171450"/>
              <a:ext cx="3390900" cy="2486025"/>
            </a:xfrm>
            <a:prstGeom prst="line">
              <a:avLst/>
            </a:prstGeom>
            <a:ln w="76200">
              <a:solidFill>
                <a:schemeClr val="bg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E27A0EC-792F-514C-9BF0-2753E5FCC58F}"/>
                </a:ext>
              </a:extLst>
            </p:cNvPr>
            <p:cNvCxnSpPr>
              <a:cxnSpLocks/>
            </p:cNvCxnSpPr>
            <p:nvPr/>
          </p:nvCxnSpPr>
          <p:spPr>
            <a:xfrm>
              <a:off x="9147826" y="-321766"/>
              <a:ext cx="3390900" cy="2486025"/>
            </a:xfrm>
            <a:prstGeom prst="line">
              <a:avLst/>
            </a:prstGeom>
            <a:ln w="76200">
              <a:solidFill>
                <a:schemeClr val="bg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ED20245-E407-014B-A754-B1328F2A5B6E}"/>
              </a:ext>
            </a:extLst>
          </p:cNvPr>
          <p:cNvGrpSpPr/>
          <p:nvPr/>
        </p:nvGrpSpPr>
        <p:grpSpPr>
          <a:xfrm>
            <a:off x="752475" y="676275"/>
            <a:ext cx="3133725" cy="3383756"/>
            <a:chOff x="752475" y="676275"/>
            <a:chExt cx="3133725" cy="3383756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F9AA282-2EB2-9D92-60DA-D87FCA49628C}"/>
                </a:ext>
              </a:extLst>
            </p:cNvPr>
            <p:cNvSpPr/>
            <p:nvPr/>
          </p:nvSpPr>
          <p:spPr>
            <a:xfrm>
              <a:off x="2319337" y="2493168"/>
              <a:ext cx="1566863" cy="1566863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0D49B06-18B7-9C4E-C607-D1529224DE2C}"/>
                </a:ext>
              </a:extLst>
            </p:cNvPr>
            <p:cNvSpPr/>
            <p:nvPr/>
          </p:nvSpPr>
          <p:spPr>
            <a:xfrm>
              <a:off x="752475" y="676275"/>
              <a:ext cx="2600325" cy="260032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EC6AA4F-52FD-4C0D-F693-D6AB235E506E}"/>
              </a:ext>
            </a:extLst>
          </p:cNvPr>
          <p:cNvGrpSpPr/>
          <p:nvPr/>
        </p:nvGrpSpPr>
        <p:grpSpPr>
          <a:xfrm>
            <a:off x="200025" y="171450"/>
            <a:ext cx="11772900" cy="6515100"/>
            <a:chOff x="200025" y="171450"/>
            <a:chExt cx="11772900" cy="65151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A38AEFC-53DA-7FCF-619C-55E10BF1AB1F}"/>
                </a:ext>
              </a:extLst>
            </p:cNvPr>
            <p:cNvSpPr/>
            <p:nvPr/>
          </p:nvSpPr>
          <p:spPr>
            <a:xfrm>
              <a:off x="400050" y="333375"/>
              <a:ext cx="11382375" cy="6172199"/>
            </a:xfrm>
            <a:prstGeom prst="rect">
              <a:avLst/>
            </a:prstGeom>
            <a:noFill/>
            <a:ln w="57150">
              <a:solidFill>
                <a:srgbClr val="F946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CF122C3-2D34-27B4-9457-C1763812CE5D}"/>
                </a:ext>
              </a:extLst>
            </p:cNvPr>
            <p:cNvSpPr/>
            <p:nvPr/>
          </p:nvSpPr>
          <p:spPr>
            <a:xfrm>
              <a:off x="200025" y="171450"/>
              <a:ext cx="11772900" cy="6515100"/>
            </a:xfrm>
            <a:prstGeom prst="rect">
              <a:avLst/>
            </a:prstGeom>
            <a:noFill/>
            <a:ln w="57150">
              <a:solidFill>
                <a:srgbClr val="F946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하트 16">
            <a:hlinkClick r:id="rId3" action="ppaction://hlinksldjump"/>
            <a:extLst>
              <a:ext uri="{FF2B5EF4-FFF2-40B4-BE49-F238E27FC236}">
                <a16:creationId xmlns:a16="http://schemas.microsoft.com/office/drawing/2014/main" id="{D56D5DAD-3338-5965-85D4-F3661C1CE2DB}"/>
              </a:ext>
            </a:extLst>
          </p:cNvPr>
          <p:cNvSpPr/>
          <p:nvPr/>
        </p:nvSpPr>
        <p:spPr>
          <a:xfrm>
            <a:off x="2480310" y="1512440"/>
            <a:ext cx="7101840" cy="4460240"/>
          </a:xfrm>
          <a:prstGeom prst="heart">
            <a:avLst/>
          </a:prstGeom>
          <a:solidFill>
            <a:srgbClr val="F94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00" dirty="0"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유감입니다</a:t>
            </a:r>
            <a:r>
              <a:rPr lang="en-US" altLang="ko-KR" sz="9600" dirty="0"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!</a:t>
            </a:r>
            <a:endParaRPr lang="ko-KR" altLang="en-US" sz="9600" dirty="0">
              <a:latin typeface="Sandoll 고고RoundCond 05 Bd" panose="020B0600000101010101" pitchFamily="34" charset="-127"/>
              <a:ea typeface="Sandoll 고고RoundCond 05 B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77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6B7E72F-8770-DD1B-BCEE-33CF0E15B9C3}"/>
              </a:ext>
            </a:extLst>
          </p:cNvPr>
          <p:cNvGrpSpPr/>
          <p:nvPr/>
        </p:nvGrpSpPr>
        <p:grpSpPr>
          <a:xfrm>
            <a:off x="9048750" y="-321766"/>
            <a:ext cx="3489976" cy="2636341"/>
            <a:chOff x="9048750" y="-321766"/>
            <a:chExt cx="3489976" cy="2636341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E2AD2EB-144C-F887-147F-6AE0DA85F6AB}"/>
                </a:ext>
              </a:extLst>
            </p:cNvPr>
            <p:cNvCxnSpPr>
              <a:cxnSpLocks/>
            </p:cNvCxnSpPr>
            <p:nvPr/>
          </p:nvCxnSpPr>
          <p:spPr>
            <a:xfrm>
              <a:off x="9048750" y="-171450"/>
              <a:ext cx="3390900" cy="2486025"/>
            </a:xfrm>
            <a:prstGeom prst="line">
              <a:avLst/>
            </a:prstGeom>
            <a:ln w="76200">
              <a:solidFill>
                <a:schemeClr val="bg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17782BB-3322-ECB5-5901-1834C93330A6}"/>
                </a:ext>
              </a:extLst>
            </p:cNvPr>
            <p:cNvCxnSpPr>
              <a:cxnSpLocks/>
            </p:cNvCxnSpPr>
            <p:nvPr/>
          </p:nvCxnSpPr>
          <p:spPr>
            <a:xfrm>
              <a:off x="9147826" y="-321766"/>
              <a:ext cx="3390900" cy="2486025"/>
            </a:xfrm>
            <a:prstGeom prst="line">
              <a:avLst/>
            </a:prstGeom>
            <a:ln w="76200">
              <a:solidFill>
                <a:schemeClr val="bg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6F75E5A-14B9-B5D1-B651-2A035FBB5B0B}"/>
              </a:ext>
            </a:extLst>
          </p:cNvPr>
          <p:cNvGrpSpPr/>
          <p:nvPr/>
        </p:nvGrpSpPr>
        <p:grpSpPr>
          <a:xfrm>
            <a:off x="752475" y="676275"/>
            <a:ext cx="3133725" cy="3383756"/>
            <a:chOff x="752475" y="676275"/>
            <a:chExt cx="3133725" cy="338375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50E8944-F120-D292-565D-FEA213E67DA8}"/>
                </a:ext>
              </a:extLst>
            </p:cNvPr>
            <p:cNvSpPr/>
            <p:nvPr/>
          </p:nvSpPr>
          <p:spPr>
            <a:xfrm>
              <a:off x="2319337" y="2493168"/>
              <a:ext cx="1566863" cy="1566863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91275D4-4F95-88C4-7B09-83A8076FA057}"/>
                </a:ext>
              </a:extLst>
            </p:cNvPr>
            <p:cNvSpPr/>
            <p:nvPr/>
          </p:nvSpPr>
          <p:spPr>
            <a:xfrm>
              <a:off x="752475" y="676275"/>
              <a:ext cx="2600325" cy="260032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C61AAC40-101A-4C09-CFE7-9FE3CD700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0104">
            <a:off x="8865728" y="3582654"/>
            <a:ext cx="3122757" cy="3122757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EC92D88-F5FF-D922-D4A1-913A8C6998E7}"/>
              </a:ext>
            </a:extLst>
          </p:cNvPr>
          <p:cNvGrpSpPr/>
          <p:nvPr/>
        </p:nvGrpSpPr>
        <p:grpSpPr>
          <a:xfrm>
            <a:off x="200025" y="171450"/>
            <a:ext cx="11772900" cy="6515100"/>
            <a:chOff x="200025" y="171450"/>
            <a:chExt cx="11772900" cy="65151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D08825B-0F48-2226-04BE-F70EC7DAAC85}"/>
                </a:ext>
              </a:extLst>
            </p:cNvPr>
            <p:cNvSpPr/>
            <p:nvPr/>
          </p:nvSpPr>
          <p:spPr>
            <a:xfrm>
              <a:off x="400050" y="333375"/>
              <a:ext cx="11382375" cy="6172199"/>
            </a:xfrm>
            <a:prstGeom prst="rect">
              <a:avLst/>
            </a:prstGeom>
            <a:noFill/>
            <a:ln w="57150">
              <a:solidFill>
                <a:srgbClr val="FFB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7DECE1-AA55-9990-9C5B-609C9843B3BC}"/>
                </a:ext>
              </a:extLst>
            </p:cNvPr>
            <p:cNvSpPr/>
            <p:nvPr/>
          </p:nvSpPr>
          <p:spPr>
            <a:xfrm>
              <a:off x="200025" y="171450"/>
              <a:ext cx="11772900" cy="6515100"/>
            </a:xfrm>
            <a:prstGeom prst="rect">
              <a:avLst/>
            </a:prstGeom>
            <a:noFill/>
            <a:ln w="57150">
              <a:solidFill>
                <a:srgbClr val="FFB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3FB327F-A4E8-7E46-E83D-A0802AC1A30E}"/>
              </a:ext>
            </a:extLst>
          </p:cNvPr>
          <p:cNvSpPr/>
          <p:nvPr/>
        </p:nvSpPr>
        <p:spPr>
          <a:xfrm>
            <a:off x="2998448" y="1470076"/>
            <a:ext cx="2906869" cy="389729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B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To.</a:t>
            </a:r>
          </a:p>
          <a:p>
            <a:pPr algn="ctr"/>
            <a:r>
              <a:rPr lang="en-US" altLang="ko-KR" sz="54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everyone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D6A4FCD-5B76-E6BC-D572-4143E6EBB847}"/>
              </a:ext>
            </a:extLst>
          </p:cNvPr>
          <p:cNvSpPr/>
          <p:nvPr/>
        </p:nvSpPr>
        <p:spPr>
          <a:xfrm>
            <a:off x="6296370" y="1470076"/>
            <a:ext cx="2906869" cy="389729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B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감사합니다</a:t>
            </a:r>
            <a:r>
              <a:rPr lang="en-US" altLang="ko-KR" sz="54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!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4371C1C-2BB0-0790-69BE-2B8D4F369936}"/>
              </a:ext>
            </a:extLst>
          </p:cNvPr>
          <p:cNvSpPr/>
          <p:nvPr/>
        </p:nvSpPr>
        <p:spPr>
          <a:xfrm>
            <a:off x="2988761" y="1489876"/>
            <a:ext cx="2906869" cy="3897298"/>
          </a:xfrm>
          <a:prstGeom prst="roundRect">
            <a:avLst/>
          </a:prstGeom>
          <a:solidFill>
            <a:srgbClr val="FFB31A"/>
          </a:solidFill>
          <a:ln w="57150">
            <a:solidFill>
              <a:srgbClr val="FFB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??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05A88B8-E478-AB54-4263-EAB852235449}"/>
              </a:ext>
            </a:extLst>
          </p:cNvPr>
          <p:cNvSpPr/>
          <p:nvPr/>
        </p:nvSpPr>
        <p:spPr>
          <a:xfrm>
            <a:off x="6306057" y="1470076"/>
            <a:ext cx="2906869" cy="3897298"/>
          </a:xfrm>
          <a:prstGeom prst="roundRect">
            <a:avLst/>
          </a:prstGeom>
          <a:solidFill>
            <a:srgbClr val="FFB31A"/>
          </a:solidFill>
          <a:ln w="57150">
            <a:solidFill>
              <a:srgbClr val="FFB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74186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8F9BB32-211D-3728-E9CF-FE29C5935984}"/>
              </a:ext>
            </a:extLst>
          </p:cNvPr>
          <p:cNvGrpSpPr/>
          <p:nvPr/>
        </p:nvGrpSpPr>
        <p:grpSpPr>
          <a:xfrm>
            <a:off x="9048750" y="-321766"/>
            <a:ext cx="3489976" cy="2636341"/>
            <a:chOff x="9048750" y="-321766"/>
            <a:chExt cx="3489976" cy="2636341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A1F06CD-040F-024C-27D6-CF6F3800AD96}"/>
                </a:ext>
              </a:extLst>
            </p:cNvPr>
            <p:cNvCxnSpPr>
              <a:cxnSpLocks/>
            </p:cNvCxnSpPr>
            <p:nvPr/>
          </p:nvCxnSpPr>
          <p:spPr>
            <a:xfrm>
              <a:off x="9048750" y="-171450"/>
              <a:ext cx="3390900" cy="2486025"/>
            </a:xfrm>
            <a:prstGeom prst="line">
              <a:avLst/>
            </a:prstGeom>
            <a:ln w="76200">
              <a:solidFill>
                <a:schemeClr val="bg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D835D1F-349A-333A-0CF3-8D1444F66EE0}"/>
                </a:ext>
              </a:extLst>
            </p:cNvPr>
            <p:cNvCxnSpPr>
              <a:cxnSpLocks/>
            </p:cNvCxnSpPr>
            <p:nvPr/>
          </p:nvCxnSpPr>
          <p:spPr>
            <a:xfrm>
              <a:off x="9147826" y="-321766"/>
              <a:ext cx="3390900" cy="2486025"/>
            </a:xfrm>
            <a:prstGeom prst="line">
              <a:avLst/>
            </a:prstGeom>
            <a:ln w="76200">
              <a:solidFill>
                <a:schemeClr val="bg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6902694-AE40-CE89-5538-ED416A991A96}"/>
              </a:ext>
            </a:extLst>
          </p:cNvPr>
          <p:cNvGrpSpPr/>
          <p:nvPr/>
        </p:nvGrpSpPr>
        <p:grpSpPr>
          <a:xfrm>
            <a:off x="752475" y="676275"/>
            <a:ext cx="3133725" cy="3383756"/>
            <a:chOff x="752475" y="676275"/>
            <a:chExt cx="3133725" cy="3383756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F150FAD-43A6-9CD7-913E-3253D6AAA1BD}"/>
                </a:ext>
              </a:extLst>
            </p:cNvPr>
            <p:cNvSpPr/>
            <p:nvPr/>
          </p:nvSpPr>
          <p:spPr>
            <a:xfrm>
              <a:off x="2319337" y="2493168"/>
              <a:ext cx="1566863" cy="1566863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FEAB7E0-446E-B529-749F-ED6F20D14256}"/>
                </a:ext>
              </a:extLst>
            </p:cNvPr>
            <p:cNvSpPr/>
            <p:nvPr/>
          </p:nvSpPr>
          <p:spPr>
            <a:xfrm>
              <a:off x="752475" y="676275"/>
              <a:ext cx="2600325" cy="260032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883081F0-EA9E-06D4-5702-1E0BB2F5D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0104">
            <a:off x="7911276" y="2210106"/>
            <a:ext cx="4876190" cy="48761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4ED43A-EE7C-C699-571E-A78FFE54095B}"/>
              </a:ext>
            </a:extLst>
          </p:cNvPr>
          <p:cNvSpPr txBox="1"/>
          <p:nvPr/>
        </p:nvSpPr>
        <p:spPr>
          <a:xfrm>
            <a:off x="7399340" y="776108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rgbClr val="6D383E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목차</a:t>
            </a:r>
            <a:endParaRPr lang="en-US" altLang="ko-KR" sz="7200" dirty="0">
              <a:solidFill>
                <a:srgbClr val="6D383E"/>
              </a:solidFill>
              <a:latin typeface="Sandoll 격동굴림" panose="020B0600000101010101" pitchFamily="34" charset="-127"/>
              <a:ea typeface="Sandoll 격동굴림" panose="020B0600000101010101" pitchFamily="34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3282B9F-EFAF-F45D-0A68-9F8A192B528A}"/>
              </a:ext>
            </a:extLst>
          </p:cNvPr>
          <p:cNvGrpSpPr/>
          <p:nvPr/>
        </p:nvGrpSpPr>
        <p:grpSpPr>
          <a:xfrm>
            <a:off x="200025" y="171450"/>
            <a:ext cx="11772900" cy="6515100"/>
            <a:chOff x="200025" y="171450"/>
            <a:chExt cx="11772900" cy="65151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A1DBF66-3D07-503E-4D54-5F49EC1CB832}"/>
                </a:ext>
              </a:extLst>
            </p:cNvPr>
            <p:cNvSpPr/>
            <p:nvPr/>
          </p:nvSpPr>
          <p:spPr>
            <a:xfrm>
              <a:off x="400050" y="333375"/>
              <a:ext cx="11382375" cy="6172199"/>
            </a:xfrm>
            <a:prstGeom prst="rect">
              <a:avLst/>
            </a:prstGeom>
            <a:noFill/>
            <a:ln w="57150">
              <a:solidFill>
                <a:srgbClr val="FFB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240CCC4-E43B-34E6-D9B3-E1AEED07030D}"/>
                </a:ext>
              </a:extLst>
            </p:cNvPr>
            <p:cNvSpPr/>
            <p:nvPr/>
          </p:nvSpPr>
          <p:spPr>
            <a:xfrm>
              <a:off x="200025" y="171450"/>
              <a:ext cx="11772900" cy="6515100"/>
            </a:xfrm>
            <a:prstGeom prst="rect">
              <a:avLst/>
            </a:prstGeom>
            <a:noFill/>
            <a:ln w="57150">
              <a:solidFill>
                <a:srgbClr val="FFB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74AE8E6-2A56-23BF-0572-A9967C4C7A47}"/>
              </a:ext>
            </a:extLst>
          </p:cNvPr>
          <p:cNvSpPr txBox="1"/>
          <p:nvPr/>
        </p:nvSpPr>
        <p:spPr>
          <a:xfrm>
            <a:off x="1426397" y="1453366"/>
            <a:ext cx="565250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6D383E"/>
                </a:solidFill>
                <a:latin typeface="Sandoll 고고Round 05 Bd" panose="00000800000000000000" pitchFamily="50" charset="-127"/>
                <a:ea typeface="Sandoll 고고Round 05 Bd" panose="00000800000000000000" pitchFamily="50" charset="-127"/>
              </a:rPr>
              <a:t>들어가기 전에</a:t>
            </a:r>
            <a:endParaRPr lang="en-US" altLang="ko-KR" sz="3600" dirty="0">
              <a:solidFill>
                <a:srgbClr val="6D383E"/>
              </a:solidFill>
              <a:latin typeface="Sandoll 고고Round 05 Bd" panose="00000800000000000000" pitchFamily="50" charset="-127"/>
              <a:ea typeface="Sandoll 고고Round 05 Bd" panose="00000800000000000000" pitchFamily="50" charset="-127"/>
            </a:endParaRPr>
          </a:p>
          <a:p>
            <a:endParaRPr lang="en-US" altLang="ko-KR" sz="3600" dirty="0">
              <a:solidFill>
                <a:srgbClr val="6D383E"/>
              </a:solidFill>
              <a:latin typeface="Sandoll 고고Round 05 Bd" panose="00000800000000000000" pitchFamily="50" charset="-127"/>
              <a:ea typeface="Sandoll 고고Round 05 Bd" panose="00000800000000000000" pitchFamily="50" charset="-127"/>
            </a:endParaRPr>
          </a:p>
          <a:p>
            <a:r>
              <a:rPr lang="ko-KR" altLang="en-US" sz="3600" dirty="0">
                <a:solidFill>
                  <a:srgbClr val="6D383E"/>
                </a:solidFill>
                <a:latin typeface="Sandoll 고고Round 05 Bd" panose="00000800000000000000" pitchFamily="50" charset="-127"/>
                <a:ea typeface="Sandoll 고고Round 05 Bd" panose="00000800000000000000" pitchFamily="50" charset="-127"/>
              </a:rPr>
              <a:t>계획과 </a:t>
            </a:r>
            <a:r>
              <a:rPr lang="ko-KR" altLang="en-US" sz="3600" dirty="0" err="1">
                <a:solidFill>
                  <a:srgbClr val="6D383E"/>
                </a:solidFill>
                <a:latin typeface="Sandoll 고고Round 05 Bd" panose="00000800000000000000" pitchFamily="50" charset="-127"/>
                <a:ea typeface="Sandoll 고고Round 05 Bd" panose="00000800000000000000" pitchFamily="50" charset="-127"/>
              </a:rPr>
              <a:t>완성작</a:t>
            </a:r>
            <a:endParaRPr lang="en-US" altLang="ko-KR" sz="3600" dirty="0">
              <a:solidFill>
                <a:srgbClr val="6D383E"/>
              </a:solidFill>
              <a:latin typeface="Sandoll 고고Round 05 Bd" panose="00000800000000000000" pitchFamily="50" charset="-127"/>
              <a:ea typeface="Sandoll 고고Round 05 Bd" panose="00000800000000000000" pitchFamily="50" charset="-127"/>
            </a:endParaRPr>
          </a:p>
          <a:p>
            <a:endParaRPr lang="en-US" altLang="ko-KR" sz="3600" dirty="0">
              <a:solidFill>
                <a:srgbClr val="6D383E"/>
              </a:solidFill>
              <a:latin typeface="Sandoll 고고Round 05 Bd" panose="00000800000000000000" pitchFamily="50" charset="-127"/>
              <a:ea typeface="Sandoll 고고Round 05 Bd" panose="00000800000000000000" pitchFamily="50" charset="-127"/>
            </a:endParaRPr>
          </a:p>
          <a:p>
            <a:r>
              <a:rPr lang="ko-KR" altLang="en-US" sz="2400" dirty="0">
                <a:solidFill>
                  <a:srgbClr val="6D383E"/>
                </a:solidFill>
                <a:latin typeface="Sandoll 고고Round 05 Bd" panose="00000800000000000000" pitchFamily="50" charset="-127"/>
                <a:ea typeface="Sandoll 고고Round 05 Bd" panose="00000800000000000000" pitchFamily="50" charset="-127"/>
              </a:rPr>
              <a:t>이번 프로젝트를 통해 </a:t>
            </a:r>
            <a:r>
              <a:rPr lang="ko-KR" altLang="en-US" sz="3600" dirty="0">
                <a:solidFill>
                  <a:srgbClr val="6D383E"/>
                </a:solidFill>
                <a:latin typeface="Sandoll 고고Round 05 Bd" panose="00000800000000000000" pitchFamily="50" charset="-127"/>
                <a:ea typeface="Sandoll 고고Round 05 Bd" panose="00000800000000000000" pitchFamily="50" charset="-127"/>
              </a:rPr>
              <a:t>배운 점</a:t>
            </a:r>
            <a:endParaRPr lang="en-US" altLang="ko-KR" sz="3600" dirty="0">
              <a:solidFill>
                <a:srgbClr val="6D383E"/>
              </a:solidFill>
              <a:latin typeface="Sandoll 고고Round 05 Bd" panose="00000800000000000000" pitchFamily="50" charset="-127"/>
              <a:ea typeface="Sandoll 고고Round 05 Bd" panose="00000800000000000000" pitchFamily="50" charset="-127"/>
            </a:endParaRPr>
          </a:p>
          <a:p>
            <a:endParaRPr lang="en-US" altLang="ko-KR" sz="3600" dirty="0">
              <a:solidFill>
                <a:srgbClr val="6D383E"/>
              </a:solidFill>
              <a:latin typeface="Sandoll 고고Round 05 Bd" panose="00000800000000000000" pitchFamily="50" charset="-127"/>
              <a:ea typeface="Sandoll 고고Round 05 Bd" panose="00000800000000000000" pitchFamily="50" charset="-127"/>
            </a:endParaRPr>
          </a:p>
          <a:p>
            <a:r>
              <a:rPr lang="ko-KR" altLang="en-US" sz="2400" dirty="0">
                <a:solidFill>
                  <a:srgbClr val="6D383E"/>
                </a:solidFill>
                <a:latin typeface="Sandoll 고고Round 05 Bd" panose="00000800000000000000" pitchFamily="50" charset="-127"/>
                <a:ea typeface="Sandoll 고고Round 05 Bd" panose="00000800000000000000" pitchFamily="50" charset="-127"/>
              </a:rPr>
              <a:t>이번 프로젝트를 하며 </a:t>
            </a:r>
            <a:r>
              <a:rPr lang="ko-KR" altLang="en-US" sz="3600" dirty="0">
                <a:solidFill>
                  <a:srgbClr val="6D383E"/>
                </a:solidFill>
                <a:latin typeface="Sandoll 고고Round 05 Bd" panose="00000800000000000000" pitchFamily="50" charset="-127"/>
                <a:ea typeface="Sandoll 고고Round 05 Bd" panose="00000800000000000000" pitchFamily="50" charset="-127"/>
              </a:rPr>
              <a:t>아쉬웠던 점</a:t>
            </a:r>
          </a:p>
        </p:txBody>
      </p:sp>
    </p:spTree>
    <p:extLst>
      <p:ext uri="{BB962C8B-B14F-4D97-AF65-F5344CB8AC3E}">
        <p14:creationId xmlns:p14="http://schemas.microsoft.com/office/powerpoint/2010/main" val="61067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931"/>
    </mc:Choice>
    <mc:Fallback xmlns="">
      <p:transition spd="slow" advTm="19893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F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D740BB3-D601-D606-4AEC-BFA4E149DF2A}"/>
              </a:ext>
            </a:extLst>
          </p:cNvPr>
          <p:cNvGrpSpPr/>
          <p:nvPr/>
        </p:nvGrpSpPr>
        <p:grpSpPr>
          <a:xfrm>
            <a:off x="9048750" y="-321766"/>
            <a:ext cx="3489976" cy="2636341"/>
            <a:chOff x="9048750" y="-321766"/>
            <a:chExt cx="3489976" cy="2636341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48A1B89-2A39-14F3-2F45-BE531A654425}"/>
                </a:ext>
              </a:extLst>
            </p:cNvPr>
            <p:cNvCxnSpPr>
              <a:cxnSpLocks/>
            </p:cNvCxnSpPr>
            <p:nvPr/>
          </p:nvCxnSpPr>
          <p:spPr>
            <a:xfrm>
              <a:off x="9048750" y="-171450"/>
              <a:ext cx="3390900" cy="2486025"/>
            </a:xfrm>
            <a:prstGeom prst="line">
              <a:avLst/>
            </a:prstGeom>
            <a:ln w="76200">
              <a:solidFill>
                <a:schemeClr val="bg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6D972BE-C729-BF6B-2B2C-8196AD435530}"/>
                </a:ext>
              </a:extLst>
            </p:cNvPr>
            <p:cNvCxnSpPr>
              <a:cxnSpLocks/>
            </p:cNvCxnSpPr>
            <p:nvPr/>
          </p:nvCxnSpPr>
          <p:spPr>
            <a:xfrm>
              <a:off x="9147826" y="-321766"/>
              <a:ext cx="3390900" cy="2486025"/>
            </a:xfrm>
            <a:prstGeom prst="line">
              <a:avLst/>
            </a:prstGeom>
            <a:ln w="76200">
              <a:solidFill>
                <a:schemeClr val="bg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CF41409-13CA-0197-B92D-08A2CF601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20" y="990259"/>
            <a:ext cx="4877481" cy="487748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54D22FBE-514E-C31E-A265-9A840FC7BC35}"/>
              </a:ext>
            </a:extLst>
          </p:cNvPr>
          <p:cNvGrpSpPr/>
          <p:nvPr/>
        </p:nvGrpSpPr>
        <p:grpSpPr>
          <a:xfrm>
            <a:off x="200025" y="171450"/>
            <a:ext cx="11772900" cy="6515100"/>
            <a:chOff x="200025" y="171450"/>
            <a:chExt cx="11772900" cy="65151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E0C21B8-2520-1005-00F5-BD1304A3B0E3}"/>
                </a:ext>
              </a:extLst>
            </p:cNvPr>
            <p:cNvSpPr/>
            <p:nvPr/>
          </p:nvSpPr>
          <p:spPr>
            <a:xfrm>
              <a:off x="400050" y="333375"/>
              <a:ext cx="11382375" cy="6172199"/>
            </a:xfrm>
            <a:prstGeom prst="rect">
              <a:avLst/>
            </a:prstGeom>
            <a:noFill/>
            <a:ln w="57150">
              <a:solidFill>
                <a:srgbClr val="94D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7DDCE7-AE49-131E-4F15-872041264B75}"/>
                </a:ext>
              </a:extLst>
            </p:cNvPr>
            <p:cNvSpPr/>
            <p:nvPr/>
          </p:nvSpPr>
          <p:spPr>
            <a:xfrm>
              <a:off x="200025" y="171450"/>
              <a:ext cx="11772900" cy="6515100"/>
            </a:xfrm>
            <a:prstGeom prst="rect">
              <a:avLst/>
            </a:prstGeom>
            <a:noFill/>
            <a:ln w="57150">
              <a:solidFill>
                <a:srgbClr val="94D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0393725-3ACC-7F80-2B0B-5E7C96D814B8}"/>
              </a:ext>
            </a:extLst>
          </p:cNvPr>
          <p:cNvGrpSpPr/>
          <p:nvPr/>
        </p:nvGrpSpPr>
        <p:grpSpPr>
          <a:xfrm rot="5400000">
            <a:off x="8909801" y="3837697"/>
            <a:ext cx="3264902" cy="2347294"/>
            <a:chOff x="752475" y="676276"/>
            <a:chExt cx="3264902" cy="2347294"/>
          </a:xfrm>
        </p:grpSpPr>
        <p:sp>
          <p:nvSpPr>
            <p:cNvPr id="12" name="순서도: 판단 11">
              <a:extLst>
                <a:ext uri="{FF2B5EF4-FFF2-40B4-BE49-F238E27FC236}">
                  <a16:creationId xmlns:a16="http://schemas.microsoft.com/office/drawing/2014/main" id="{6E5F07BA-A573-B6D6-C6D5-A62F8FFE0E71}"/>
                </a:ext>
              </a:extLst>
            </p:cNvPr>
            <p:cNvSpPr/>
            <p:nvPr/>
          </p:nvSpPr>
          <p:spPr>
            <a:xfrm>
              <a:off x="2450514" y="1851875"/>
              <a:ext cx="1566863" cy="1171695"/>
            </a:xfrm>
            <a:prstGeom prst="flowChartDecision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순서도: 판단 12">
              <a:extLst>
                <a:ext uri="{FF2B5EF4-FFF2-40B4-BE49-F238E27FC236}">
                  <a16:creationId xmlns:a16="http://schemas.microsoft.com/office/drawing/2014/main" id="{5FA62785-BFA8-A302-BBA5-2F3FD8CED3EC}"/>
                </a:ext>
              </a:extLst>
            </p:cNvPr>
            <p:cNvSpPr/>
            <p:nvPr/>
          </p:nvSpPr>
          <p:spPr>
            <a:xfrm>
              <a:off x="752475" y="676276"/>
              <a:ext cx="2600325" cy="1880568"/>
            </a:xfrm>
            <a:prstGeom prst="flowChartDecision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폭발: 14pt 13">
            <a:extLst>
              <a:ext uri="{FF2B5EF4-FFF2-40B4-BE49-F238E27FC236}">
                <a16:creationId xmlns:a16="http://schemas.microsoft.com/office/drawing/2014/main" id="{E5CFCF75-CAFA-39D7-5D97-2053BA06815B}"/>
              </a:ext>
            </a:extLst>
          </p:cNvPr>
          <p:cNvSpPr/>
          <p:nvPr/>
        </p:nvSpPr>
        <p:spPr>
          <a:xfrm rot="467139">
            <a:off x="5261550" y="400110"/>
            <a:ext cx="5768391" cy="3646026"/>
          </a:xfrm>
          <a:prstGeom prst="irregularSeal2">
            <a:avLst/>
          </a:prstGeom>
          <a:solidFill>
            <a:srgbClr val="FF7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atin typeface="Sandoll 고고Round 05 Bd" panose="00000800000000000000" pitchFamily="50" charset="-127"/>
                <a:ea typeface="Sandoll 고고Round 05 Bd" panose="00000800000000000000" pitchFamily="50" charset="-127"/>
              </a:rPr>
              <a:t>잠깐</a:t>
            </a:r>
            <a:r>
              <a:rPr lang="en-US" altLang="ko-KR" sz="6000" dirty="0">
                <a:latin typeface="Sandoll 고고Round 05 Bd" panose="00000800000000000000" pitchFamily="50" charset="-127"/>
                <a:ea typeface="Sandoll 고고Round 05 Bd" panose="00000800000000000000" pitchFamily="50" charset="-127"/>
              </a:rPr>
              <a:t>!</a:t>
            </a:r>
            <a:endParaRPr lang="ko-KR" altLang="en-US" sz="6000" dirty="0">
              <a:latin typeface="Sandoll 고고Round 05 Bd" panose="00000800000000000000" pitchFamily="50" charset="-127"/>
              <a:ea typeface="Sandoll 고고Round 05 Bd" panose="00000800000000000000" pitchFamily="50" charset="-127"/>
            </a:endParaRPr>
          </a:p>
        </p:txBody>
      </p:sp>
      <p:sp>
        <p:nvSpPr>
          <p:cNvPr id="15" name="화살표: 왼쪽 14">
            <a:extLst>
              <a:ext uri="{FF2B5EF4-FFF2-40B4-BE49-F238E27FC236}">
                <a16:creationId xmlns:a16="http://schemas.microsoft.com/office/drawing/2014/main" id="{5DBA877F-A164-9B58-98C1-965469E662EE}"/>
              </a:ext>
            </a:extLst>
          </p:cNvPr>
          <p:cNvSpPr/>
          <p:nvPr/>
        </p:nvSpPr>
        <p:spPr>
          <a:xfrm>
            <a:off x="4998316" y="3493945"/>
            <a:ext cx="1795686" cy="1582986"/>
          </a:xfrm>
          <a:prstGeom prst="leftArrow">
            <a:avLst>
              <a:gd name="adj1" fmla="val 50000"/>
              <a:gd name="adj2" fmla="val 69742"/>
            </a:avLst>
          </a:prstGeom>
          <a:solidFill>
            <a:srgbClr val="94D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638081-4923-2B03-C730-2DC85F54AAA0}"/>
              </a:ext>
            </a:extLst>
          </p:cNvPr>
          <p:cNvSpPr txBox="1"/>
          <p:nvPr/>
        </p:nvSpPr>
        <p:spPr>
          <a:xfrm>
            <a:off x="6926179" y="3565416"/>
            <a:ext cx="23102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latin typeface="Sandoll 고고Round 05 Bd" panose="00000800000000000000" pitchFamily="50" charset="-127"/>
                <a:ea typeface="Sandoll 고고Round 05 Bd" panose="00000800000000000000" pitchFamily="50" charset="-127"/>
              </a:rPr>
              <a:t>???</a:t>
            </a:r>
            <a:endParaRPr lang="ko-KR" altLang="en-US" sz="9600" b="1" dirty="0">
              <a:latin typeface="Sandoll 고고Round 05 Bd" panose="00000800000000000000" pitchFamily="50" charset="-127"/>
              <a:ea typeface="Sandoll 고고Round 05 B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673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F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8CE9F92-6DF6-D166-D527-70BB36FCC1A3}"/>
              </a:ext>
            </a:extLst>
          </p:cNvPr>
          <p:cNvSpPr/>
          <p:nvPr/>
        </p:nvSpPr>
        <p:spPr>
          <a:xfrm>
            <a:off x="1099833" y="805635"/>
            <a:ext cx="763930" cy="1099595"/>
          </a:xfrm>
          <a:prstGeom prst="roundRect">
            <a:avLst/>
          </a:prstGeom>
          <a:solidFill>
            <a:srgbClr val="94DE7E"/>
          </a:solidFill>
          <a:ln w="76200">
            <a:solidFill>
              <a:srgbClr val="94D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Sandoll 고고Round 05 Bd" panose="00000800000000000000" pitchFamily="50" charset="-127"/>
                <a:ea typeface="Sandoll 고고Round 05 Bd" panose="00000800000000000000" pitchFamily="50" charset="-127"/>
              </a:rPr>
              <a:t>??</a:t>
            </a:r>
            <a:endParaRPr lang="ko-KR" altLang="en-US" sz="3200" dirty="0">
              <a:latin typeface="Sandoll 고고Round 05 Bd" panose="00000800000000000000" pitchFamily="50" charset="-127"/>
              <a:ea typeface="Sandoll 고고Round 05 Bd" panose="00000800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8992246-9505-CDEF-4D22-400A765433C3}"/>
              </a:ext>
            </a:extLst>
          </p:cNvPr>
          <p:cNvGrpSpPr/>
          <p:nvPr/>
        </p:nvGrpSpPr>
        <p:grpSpPr>
          <a:xfrm>
            <a:off x="9048750" y="-321766"/>
            <a:ext cx="3489976" cy="2636341"/>
            <a:chOff x="9048750" y="-321766"/>
            <a:chExt cx="3489976" cy="2636341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B9EA1CA-D3F8-7CC0-1393-58E6CA6E7379}"/>
                </a:ext>
              </a:extLst>
            </p:cNvPr>
            <p:cNvCxnSpPr>
              <a:cxnSpLocks/>
            </p:cNvCxnSpPr>
            <p:nvPr/>
          </p:nvCxnSpPr>
          <p:spPr>
            <a:xfrm>
              <a:off x="9048750" y="-171450"/>
              <a:ext cx="3390900" cy="2486025"/>
            </a:xfrm>
            <a:prstGeom prst="line">
              <a:avLst/>
            </a:prstGeom>
            <a:ln w="76200">
              <a:solidFill>
                <a:schemeClr val="bg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CD55196-4521-4EF5-5A23-663A30990965}"/>
                </a:ext>
              </a:extLst>
            </p:cNvPr>
            <p:cNvCxnSpPr>
              <a:cxnSpLocks/>
            </p:cNvCxnSpPr>
            <p:nvPr/>
          </p:nvCxnSpPr>
          <p:spPr>
            <a:xfrm>
              <a:off x="9147826" y="-321766"/>
              <a:ext cx="3390900" cy="2486025"/>
            </a:xfrm>
            <a:prstGeom prst="line">
              <a:avLst/>
            </a:prstGeom>
            <a:ln w="76200">
              <a:solidFill>
                <a:schemeClr val="bg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FDE7DD6-EACD-3C5E-F849-36A3CA5446E9}"/>
              </a:ext>
            </a:extLst>
          </p:cNvPr>
          <p:cNvGrpSpPr/>
          <p:nvPr/>
        </p:nvGrpSpPr>
        <p:grpSpPr>
          <a:xfrm>
            <a:off x="200025" y="171450"/>
            <a:ext cx="11772900" cy="6515100"/>
            <a:chOff x="200025" y="171450"/>
            <a:chExt cx="11772900" cy="65151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CCDEFD5-592C-A748-2D08-7F9F83006D6A}"/>
                </a:ext>
              </a:extLst>
            </p:cNvPr>
            <p:cNvSpPr/>
            <p:nvPr/>
          </p:nvSpPr>
          <p:spPr>
            <a:xfrm>
              <a:off x="400050" y="333375"/>
              <a:ext cx="11382375" cy="6172199"/>
            </a:xfrm>
            <a:prstGeom prst="rect">
              <a:avLst/>
            </a:prstGeom>
            <a:noFill/>
            <a:ln w="57150">
              <a:solidFill>
                <a:srgbClr val="94D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4EFEF03-14EC-18AD-0BEC-B19121EBA27B}"/>
                </a:ext>
              </a:extLst>
            </p:cNvPr>
            <p:cNvSpPr/>
            <p:nvPr/>
          </p:nvSpPr>
          <p:spPr>
            <a:xfrm>
              <a:off x="200025" y="171450"/>
              <a:ext cx="11772900" cy="6515100"/>
            </a:xfrm>
            <a:prstGeom prst="rect">
              <a:avLst/>
            </a:prstGeom>
            <a:noFill/>
            <a:ln w="57150">
              <a:solidFill>
                <a:srgbClr val="94D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B723028-C543-3D8C-D2AF-7DB34AC561D5}"/>
              </a:ext>
            </a:extLst>
          </p:cNvPr>
          <p:cNvGrpSpPr/>
          <p:nvPr/>
        </p:nvGrpSpPr>
        <p:grpSpPr>
          <a:xfrm rot="5400000">
            <a:off x="8909801" y="3837697"/>
            <a:ext cx="3264902" cy="2347294"/>
            <a:chOff x="752475" y="676276"/>
            <a:chExt cx="3264902" cy="2347294"/>
          </a:xfrm>
        </p:grpSpPr>
        <p:sp>
          <p:nvSpPr>
            <p:cNvPr id="17" name="순서도: 판단 16">
              <a:extLst>
                <a:ext uri="{FF2B5EF4-FFF2-40B4-BE49-F238E27FC236}">
                  <a16:creationId xmlns:a16="http://schemas.microsoft.com/office/drawing/2014/main" id="{6AA34543-F531-C4BF-1350-51C45FFBFDED}"/>
                </a:ext>
              </a:extLst>
            </p:cNvPr>
            <p:cNvSpPr/>
            <p:nvPr/>
          </p:nvSpPr>
          <p:spPr>
            <a:xfrm>
              <a:off x="2450514" y="1851875"/>
              <a:ext cx="1566863" cy="1171695"/>
            </a:xfrm>
            <a:prstGeom prst="flowChartDecision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판단 17">
              <a:extLst>
                <a:ext uri="{FF2B5EF4-FFF2-40B4-BE49-F238E27FC236}">
                  <a16:creationId xmlns:a16="http://schemas.microsoft.com/office/drawing/2014/main" id="{8689D758-0B93-A66F-A03B-5BEF019A74C9}"/>
                </a:ext>
              </a:extLst>
            </p:cNvPr>
            <p:cNvSpPr/>
            <p:nvPr/>
          </p:nvSpPr>
          <p:spPr>
            <a:xfrm>
              <a:off x="752475" y="676276"/>
              <a:ext cx="2600325" cy="1880568"/>
            </a:xfrm>
            <a:prstGeom prst="flowChartDecision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E8FED90-3E62-34AB-C67E-F8D192FF113B}"/>
              </a:ext>
            </a:extLst>
          </p:cNvPr>
          <p:cNvSpPr/>
          <p:nvPr/>
        </p:nvSpPr>
        <p:spPr>
          <a:xfrm>
            <a:off x="1099833" y="805632"/>
            <a:ext cx="763930" cy="1099595"/>
          </a:xfrm>
          <a:prstGeom prst="roundRect">
            <a:avLst/>
          </a:prstGeom>
          <a:solidFill>
            <a:srgbClr val="94DE7E"/>
          </a:solidFill>
          <a:ln w="76200">
            <a:solidFill>
              <a:srgbClr val="94D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Sandoll 고고Round 05 Bd" panose="00000800000000000000" pitchFamily="50" charset="-127"/>
                <a:ea typeface="Sandoll 고고Round 05 Bd" panose="00000800000000000000" pitchFamily="50" charset="-127"/>
              </a:rPr>
              <a:t>??</a:t>
            </a:r>
            <a:endParaRPr lang="ko-KR" altLang="en-US" sz="3200" dirty="0">
              <a:latin typeface="Sandoll 고고Round 05 Bd" panose="00000800000000000000" pitchFamily="50" charset="-127"/>
              <a:ea typeface="Sandoll 고고Round 05 Bd" panose="00000800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EE4D168-FF6B-281E-354B-04AB57241FE6}"/>
              </a:ext>
            </a:extLst>
          </p:cNvPr>
          <p:cNvSpPr/>
          <p:nvPr/>
        </p:nvSpPr>
        <p:spPr>
          <a:xfrm>
            <a:off x="1099833" y="805629"/>
            <a:ext cx="763930" cy="1099595"/>
          </a:xfrm>
          <a:prstGeom prst="roundRect">
            <a:avLst/>
          </a:prstGeom>
          <a:solidFill>
            <a:srgbClr val="94DE7E"/>
          </a:solidFill>
          <a:ln w="76200">
            <a:solidFill>
              <a:srgbClr val="94D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Sandoll 고고Round 05 Bd" panose="00000800000000000000" pitchFamily="50" charset="-127"/>
                <a:ea typeface="Sandoll 고고Round 05 Bd" panose="00000800000000000000" pitchFamily="50" charset="-127"/>
              </a:rPr>
              <a:t>??</a:t>
            </a:r>
            <a:endParaRPr lang="ko-KR" altLang="en-US" sz="3200" dirty="0">
              <a:latin typeface="Sandoll 고고Round 05 Bd" panose="00000800000000000000" pitchFamily="50" charset="-127"/>
              <a:ea typeface="Sandoll 고고Round 05 Bd" panose="00000800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C10DC44-4A45-CEE9-C012-426AEDAF618C}"/>
              </a:ext>
            </a:extLst>
          </p:cNvPr>
          <p:cNvSpPr/>
          <p:nvPr/>
        </p:nvSpPr>
        <p:spPr>
          <a:xfrm>
            <a:off x="1099833" y="805626"/>
            <a:ext cx="763930" cy="1099595"/>
          </a:xfrm>
          <a:prstGeom prst="roundRect">
            <a:avLst/>
          </a:prstGeom>
          <a:solidFill>
            <a:srgbClr val="94DE7E"/>
          </a:solidFill>
          <a:ln w="76200">
            <a:solidFill>
              <a:srgbClr val="94D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Sandoll 고고Round 05 Bd" panose="00000800000000000000" pitchFamily="50" charset="-127"/>
                <a:ea typeface="Sandoll 고고Round 05 Bd" panose="00000800000000000000" pitchFamily="50" charset="-127"/>
              </a:rPr>
              <a:t>??</a:t>
            </a:r>
            <a:endParaRPr lang="ko-KR" altLang="en-US" sz="3200" dirty="0">
              <a:latin typeface="Sandoll 고고Round 05 Bd" panose="00000800000000000000" pitchFamily="50" charset="-127"/>
              <a:ea typeface="Sandoll 고고Round 05 Bd" panose="00000800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7A6BCFA-6699-1CC6-BEA5-E14E9A4F5C70}"/>
              </a:ext>
            </a:extLst>
          </p:cNvPr>
          <p:cNvGrpSpPr/>
          <p:nvPr/>
        </p:nvGrpSpPr>
        <p:grpSpPr>
          <a:xfrm>
            <a:off x="1099833" y="805624"/>
            <a:ext cx="4096714" cy="1099598"/>
            <a:chOff x="1099833" y="2117316"/>
            <a:chExt cx="4096714" cy="109959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39C5773B-5F96-593A-6D5A-891805308D1A}"/>
                </a:ext>
              </a:extLst>
            </p:cNvPr>
            <p:cNvSpPr/>
            <p:nvPr/>
          </p:nvSpPr>
          <p:spPr>
            <a:xfrm>
              <a:off x="1099833" y="2117319"/>
              <a:ext cx="763930" cy="1099595"/>
            </a:xfrm>
            <a:prstGeom prst="roundRect">
              <a:avLst/>
            </a:prstGeom>
            <a:solidFill>
              <a:srgbClr val="94DE7E"/>
            </a:solidFill>
            <a:ln w="76200">
              <a:solidFill>
                <a:srgbClr val="94D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Sandoll 고고Round 05 Bd" panose="00000800000000000000" pitchFamily="50" charset="-127"/>
                  <a:ea typeface="Sandoll 고고Round 05 Bd" panose="00000800000000000000" pitchFamily="50" charset="-127"/>
                </a:rPr>
                <a:t>??</a:t>
              </a:r>
              <a:endParaRPr lang="ko-KR" altLang="en-US" sz="3200" dirty="0">
                <a:latin typeface="Sandoll 고고Round 05 Bd" panose="00000800000000000000" pitchFamily="50" charset="-127"/>
                <a:ea typeface="Sandoll 고고Round 05 Bd" panose="00000800000000000000" pitchFamily="50" charset="-127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9BA5F49-8D32-843B-15B0-F6F447E3A7B1}"/>
                </a:ext>
              </a:extLst>
            </p:cNvPr>
            <p:cNvSpPr/>
            <p:nvPr/>
          </p:nvSpPr>
          <p:spPr>
            <a:xfrm>
              <a:off x="2210761" y="2117318"/>
              <a:ext cx="763930" cy="1099595"/>
            </a:xfrm>
            <a:prstGeom prst="roundRect">
              <a:avLst/>
            </a:prstGeom>
            <a:solidFill>
              <a:srgbClr val="94DE7E"/>
            </a:solidFill>
            <a:ln w="76200">
              <a:solidFill>
                <a:srgbClr val="94D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Sandoll 고고Round 05 Bd" panose="00000800000000000000" pitchFamily="50" charset="-127"/>
                  <a:ea typeface="Sandoll 고고Round 05 Bd" panose="00000800000000000000" pitchFamily="50" charset="-127"/>
                </a:rPr>
                <a:t>??</a:t>
              </a:r>
              <a:endParaRPr lang="ko-KR" altLang="en-US" sz="3200" dirty="0">
                <a:latin typeface="Sandoll 고고Round 05 Bd" panose="00000800000000000000" pitchFamily="50" charset="-127"/>
                <a:ea typeface="Sandoll 고고Round 05 Bd" panose="00000800000000000000" pitchFamily="50" charset="-127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164F6D2A-3178-1860-B6F6-11EC5597DB63}"/>
                </a:ext>
              </a:extLst>
            </p:cNvPr>
            <p:cNvSpPr/>
            <p:nvPr/>
          </p:nvSpPr>
          <p:spPr>
            <a:xfrm>
              <a:off x="3321689" y="2117317"/>
              <a:ext cx="763930" cy="1099595"/>
            </a:xfrm>
            <a:prstGeom prst="roundRect">
              <a:avLst/>
            </a:prstGeom>
            <a:solidFill>
              <a:srgbClr val="94DE7E"/>
            </a:solidFill>
            <a:ln w="76200">
              <a:solidFill>
                <a:srgbClr val="94D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Sandoll 고고Round 05 Bd" panose="00000800000000000000" pitchFamily="50" charset="-127"/>
                  <a:ea typeface="Sandoll 고고Round 05 Bd" panose="00000800000000000000" pitchFamily="50" charset="-127"/>
                </a:rPr>
                <a:t>??</a:t>
              </a:r>
              <a:endParaRPr lang="ko-KR" altLang="en-US" sz="3200" dirty="0">
                <a:latin typeface="Sandoll 고고Round 05 Bd" panose="00000800000000000000" pitchFamily="50" charset="-127"/>
                <a:ea typeface="Sandoll 고고Round 05 Bd" panose="00000800000000000000" pitchFamily="50" charset="-127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8CFF7E8-C886-3EAC-925B-8D4FF1CE536A}"/>
                </a:ext>
              </a:extLst>
            </p:cNvPr>
            <p:cNvSpPr/>
            <p:nvPr/>
          </p:nvSpPr>
          <p:spPr>
            <a:xfrm>
              <a:off x="4432617" y="2117316"/>
              <a:ext cx="763930" cy="1099595"/>
            </a:xfrm>
            <a:prstGeom prst="roundRect">
              <a:avLst/>
            </a:prstGeom>
            <a:solidFill>
              <a:srgbClr val="94DE7E"/>
            </a:solidFill>
            <a:ln w="76200">
              <a:solidFill>
                <a:srgbClr val="94D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Sandoll 고고Round 05 Bd" panose="00000800000000000000" pitchFamily="50" charset="-127"/>
                  <a:ea typeface="Sandoll 고고Round 05 Bd" panose="00000800000000000000" pitchFamily="50" charset="-127"/>
                </a:rPr>
                <a:t>??</a:t>
              </a:r>
              <a:endParaRPr lang="ko-KR" altLang="en-US" sz="3200" dirty="0">
                <a:latin typeface="Sandoll 고고Round 05 Bd" panose="00000800000000000000" pitchFamily="50" charset="-127"/>
                <a:ea typeface="Sandoll 고고Round 05 Bd" panose="00000800000000000000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914A0D8-0A14-F792-DC82-9886CC7287B7}"/>
              </a:ext>
            </a:extLst>
          </p:cNvPr>
          <p:cNvGrpSpPr/>
          <p:nvPr/>
        </p:nvGrpSpPr>
        <p:grpSpPr>
          <a:xfrm>
            <a:off x="1094894" y="805621"/>
            <a:ext cx="4096714" cy="1099598"/>
            <a:chOff x="1099833" y="3429000"/>
            <a:chExt cx="4096714" cy="1099598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F6CA22A-3245-A231-7382-798AE040B08B}"/>
                </a:ext>
              </a:extLst>
            </p:cNvPr>
            <p:cNvSpPr/>
            <p:nvPr/>
          </p:nvSpPr>
          <p:spPr>
            <a:xfrm>
              <a:off x="1099833" y="3429003"/>
              <a:ext cx="763930" cy="1099595"/>
            </a:xfrm>
            <a:prstGeom prst="roundRect">
              <a:avLst/>
            </a:prstGeom>
            <a:solidFill>
              <a:srgbClr val="94DE7E"/>
            </a:solidFill>
            <a:ln w="76200">
              <a:solidFill>
                <a:srgbClr val="94D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Sandoll 고고Round 05 Bd" panose="00000800000000000000" pitchFamily="50" charset="-127"/>
                  <a:ea typeface="Sandoll 고고Round 05 Bd" panose="00000800000000000000" pitchFamily="50" charset="-127"/>
                </a:rPr>
                <a:t>??</a:t>
              </a:r>
              <a:endParaRPr lang="ko-KR" altLang="en-US" sz="3200" dirty="0">
                <a:latin typeface="Sandoll 고고Round 05 Bd" panose="00000800000000000000" pitchFamily="50" charset="-127"/>
                <a:ea typeface="Sandoll 고고Round 05 Bd" panose="00000800000000000000" pitchFamily="50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F9F37296-39DB-1999-8413-5403D46CF606}"/>
                </a:ext>
              </a:extLst>
            </p:cNvPr>
            <p:cNvSpPr/>
            <p:nvPr/>
          </p:nvSpPr>
          <p:spPr>
            <a:xfrm>
              <a:off x="2210761" y="3429002"/>
              <a:ext cx="763930" cy="1099595"/>
            </a:xfrm>
            <a:prstGeom prst="roundRect">
              <a:avLst/>
            </a:prstGeom>
            <a:solidFill>
              <a:srgbClr val="94DE7E"/>
            </a:solidFill>
            <a:ln w="76200">
              <a:solidFill>
                <a:srgbClr val="94D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Sandoll 고고Round 05 Bd" panose="00000800000000000000" pitchFamily="50" charset="-127"/>
                  <a:ea typeface="Sandoll 고고Round 05 Bd" panose="00000800000000000000" pitchFamily="50" charset="-127"/>
                </a:rPr>
                <a:t>??</a:t>
              </a:r>
              <a:endParaRPr lang="ko-KR" altLang="en-US" sz="3200" dirty="0">
                <a:latin typeface="Sandoll 고고Round 05 Bd" panose="00000800000000000000" pitchFamily="50" charset="-127"/>
                <a:ea typeface="Sandoll 고고Round 05 Bd" panose="00000800000000000000" pitchFamily="50" charset="-127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8D48028E-9BF1-A15B-E4D9-7977F91A3742}"/>
                </a:ext>
              </a:extLst>
            </p:cNvPr>
            <p:cNvSpPr/>
            <p:nvPr/>
          </p:nvSpPr>
          <p:spPr>
            <a:xfrm>
              <a:off x="3321689" y="3429001"/>
              <a:ext cx="763930" cy="1099595"/>
            </a:xfrm>
            <a:prstGeom prst="roundRect">
              <a:avLst/>
            </a:prstGeom>
            <a:solidFill>
              <a:srgbClr val="94DE7E"/>
            </a:solidFill>
            <a:ln w="76200">
              <a:solidFill>
                <a:srgbClr val="94D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Sandoll 고고Round 05 Bd" panose="00000800000000000000" pitchFamily="50" charset="-127"/>
                  <a:ea typeface="Sandoll 고고Round 05 Bd" panose="00000800000000000000" pitchFamily="50" charset="-127"/>
                </a:rPr>
                <a:t>??</a:t>
              </a:r>
              <a:endParaRPr lang="ko-KR" altLang="en-US" sz="3200" dirty="0">
                <a:latin typeface="Sandoll 고고Round 05 Bd" panose="00000800000000000000" pitchFamily="50" charset="-127"/>
                <a:ea typeface="Sandoll 고고Round 05 Bd" panose="00000800000000000000" pitchFamily="50" charset="-127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BB72039-EC30-EFE0-61A5-03688447FA7F}"/>
                </a:ext>
              </a:extLst>
            </p:cNvPr>
            <p:cNvSpPr/>
            <p:nvPr/>
          </p:nvSpPr>
          <p:spPr>
            <a:xfrm>
              <a:off x="4432617" y="3429000"/>
              <a:ext cx="763930" cy="1099595"/>
            </a:xfrm>
            <a:prstGeom prst="roundRect">
              <a:avLst/>
            </a:prstGeom>
            <a:solidFill>
              <a:srgbClr val="94DE7E"/>
            </a:solidFill>
            <a:ln w="76200">
              <a:solidFill>
                <a:srgbClr val="94D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Sandoll 고고Round 05 Bd" panose="00000800000000000000" pitchFamily="50" charset="-127"/>
                  <a:ea typeface="Sandoll 고고Round 05 Bd" panose="00000800000000000000" pitchFamily="50" charset="-127"/>
                </a:rPr>
                <a:t>??</a:t>
              </a:r>
              <a:endParaRPr lang="ko-KR" altLang="en-US" sz="3200" dirty="0">
                <a:latin typeface="Sandoll 고고Round 05 Bd" panose="00000800000000000000" pitchFamily="50" charset="-127"/>
                <a:ea typeface="Sandoll 고고Round 05 Bd" panose="00000800000000000000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0CDB67D-74FD-FB3A-D02E-A65AFAB474B7}"/>
              </a:ext>
            </a:extLst>
          </p:cNvPr>
          <p:cNvGrpSpPr/>
          <p:nvPr/>
        </p:nvGrpSpPr>
        <p:grpSpPr>
          <a:xfrm>
            <a:off x="1099833" y="805610"/>
            <a:ext cx="4096714" cy="1099598"/>
            <a:chOff x="1099833" y="4740681"/>
            <a:chExt cx="4096714" cy="109959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5861B4B-D542-6A9C-ADDD-CE280E434497}"/>
                </a:ext>
              </a:extLst>
            </p:cNvPr>
            <p:cNvSpPr/>
            <p:nvPr/>
          </p:nvSpPr>
          <p:spPr>
            <a:xfrm>
              <a:off x="1099833" y="4740684"/>
              <a:ext cx="763930" cy="1099595"/>
            </a:xfrm>
            <a:prstGeom prst="roundRect">
              <a:avLst/>
            </a:prstGeom>
            <a:solidFill>
              <a:srgbClr val="94DE7E"/>
            </a:solidFill>
            <a:ln w="76200">
              <a:solidFill>
                <a:srgbClr val="94D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Sandoll 고고Round 05 Bd" panose="00000800000000000000" pitchFamily="50" charset="-127"/>
                  <a:ea typeface="Sandoll 고고Round 05 Bd" panose="00000800000000000000" pitchFamily="50" charset="-127"/>
                </a:rPr>
                <a:t>??</a:t>
              </a:r>
              <a:endParaRPr lang="ko-KR" altLang="en-US" sz="3200" dirty="0">
                <a:latin typeface="Sandoll 고고Round 05 Bd" panose="00000800000000000000" pitchFamily="50" charset="-127"/>
                <a:ea typeface="Sandoll 고고Round 05 Bd" panose="00000800000000000000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56B51A0-26F4-2DE6-DD80-C1394A1BA8AC}"/>
                </a:ext>
              </a:extLst>
            </p:cNvPr>
            <p:cNvSpPr/>
            <p:nvPr/>
          </p:nvSpPr>
          <p:spPr>
            <a:xfrm>
              <a:off x="2210761" y="4740683"/>
              <a:ext cx="763930" cy="1099595"/>
            </a:xfrm>
            <a:prstGeom prst="roundRect">
              <a:avLst/>
            </a:prstGeom>
            <a:solidFill>
              <a:srgbClr val="94DE7E"/>
            </a:solidFill>
            <a:ln w="76200">
              <a:solidFill>
                <a:srgbClr val="94D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Sandoll 고고Round 05 Bd" panose="00000800000000000000" pitchFamily="50" charset="-127"/>
                  <a:ea typeface="Sandoll 고고Round 05 Bd" panose="00000800000000000000" pitchFamily="50" charset="-127"/>
                </a:rPr>
                <a:t>??</a:t>
              </a:r>
              <a:endParaRPr lang="ko-KR" altLang="en-US" sz="3200" dirty="0">
                <a:latin typeface="Sandoll 고고Round 05 Bd" panose="00000800000000000000" pitchFamily="50" charset="-127"/>
                <a:ea typeface="Sandoll 고고Round 05 Bd" panose="00000800000000000000" pitchFamily="50" charset="-127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19CD363A-436F-FB15-9341-2671EA485582}"/>
                </a:ext>
              </a:extLst>
            </p:cNvPr>
            <p:cNvSpPr/>
            <p:nvPr/>
          </p:nvSpPr>
          <p:spPr>
            <a:xfrm>
              <a:off x="3321689" y="4740682"/>
              <a:ext cx="763930" cy="1099595"/>
            </a:xfrm>
            <a:prstGeom prst="roundRect">
              <a:avLst/>
            </a:prstGeom>
            <a:solidFill>
              <a:srgbClr val="94DE7E"/>
            </a:solidFill>
            <a:ln w="76200">
              <a:solidFill>
                <a:srgbClr val="94D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Sandoll 고고Round 05 Bd" panose="00000800000000000000" pitchFamily="50" charset="-127"/>
                  <a:ea typeface="Sandoll 고고Round 05 Bd" panose="00000800000000000000" pitchFamily="50" charset="-127"/>
                </a:rPr>
                <a:t>??</a:t>
              </a:r>
              <a:endParaRPr lang="ko-KR" altLang="en-US" sz="3200" dirty="0">
                <a:latin typeface="Sandoll 고고Round 05 Bd" panose="00000800000000000000" pitchFamily="50" charset="-127"/>
                <a:ea typeface="Sandoll 고고Round 05 Bd" panose="00000800000000000000" pitchFamily="50" charset="-127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84F495A-0BC7-3458-F940-8808B5D4B946}"/>
                </a:ext>
              </a:extLst>
            </p:cNvPr>
            <p:cNvSpPr/>
            <p:nvPr/>
          </p:nvSpPr>
          <p:spPr>
            <a:xfrm>
              <a:off x="4432617" y="4740681"/>
              <a:ext cx="763930" cy="1099595"/>
            </a:xfrm>
            <a:prstGeom prst="roundRect">
              <a:avLst/>
            </a:prstGeom>
            <a:solidFill>
              <a:srgbClr val="94DE7E"/>
            </a:solidFill>
            <a:ln w="76200">
              <a:solidFill>
                <a:srgbClr val="94DE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Sandoll 고고Round 05 Bd" panose="00000800000000000000" pitchFamily="50" charset="-127"/>
                  <a:ea typeface="Sandoll 고고Round 05 Bd" panose="00000800000000000000" pitchFamily="50" charset="-127"/>
                </a:rPr>
                <a:t>??</a:t>
              </a:r>
              <a:endParaRPr lang="ko-KR" altLang="en-US" sz="3200" dirty="0">
                <a:latin typeface="Sandoll 고고Round 05 Bd" panose="00000800000000000000" pitchFamily="50" charset="-127"/>
                <a:ea typeface="Sandoll 고고Round 05 Bd" panose="00000800000000000000" pitchFamily="50" charset="-127"/>
              </a:endParaRPr>
            </a:p>
          </p:txBody>
        </p:sp>
      </p:grpSp>
      <p:sp>
        <p:nvSpPr>
          <p:cNvPr id="37" name="말풍선: 모서리가 둥근 사각형 36">
            <a:extLst>
              <a:ext uri="{FF2B5EF4-FFF2-40B4-BE49-F238E27FC236}">
                <a16:creationId xmlns:a16="http://schemas.microsoft.com/office/drawing/2014/main" id="{E70A59D2-70EF-0189-F80C-7F344AFA5A20}"/>
              </a:ext>
            </a:extLst>
          </p:cNvPr>
          <p:cNvSpPr/>
          <p:nvPr/>
        </p:nvSpPr>
        <p:spPr>
          <a:xfrm>
            <a:off x="5902036" y="805610"/>
            <a:ext cx="5283200" cy="940063"/>
          </a:xfrm>
          <a:prstGeom prst="wedgeRoundRectCallout">
            <a:avLst>
              <a:gd name="adj1" fmla="val -43211"/>
              <a:gd name="adj2" fmla="val 78220"/>
              <a:gd name="adj3" fmla="val 16667"/>
            </a:avLst>
          </a:prstGeom>
          <a:solidFill>
            <a:srgbClr val="94D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Sandoll 고고Round 05 Bd" panose="00000800000000000000" pitchFamily="50" charset="-127"/>
                <a:ea typeface="Sandoll 고고Round 05 Bd" panose="00000800000000000000" pitchFamily="50" charset="-127"/>
              </a:rPr>
              <a:t>x y </a:t>
            </a:r>
            <a:r>
              <a:rPr lang="ko-KR" altLang="en-US" sz="2400" dirty="0">
                <a:latin typeface="Sandoll 고고Round 05 Bd" panose="00000800000000000000" pitchFamily="50" charset="-127"/>
                <a:ea typeface="Sandoll 고고Round 05 Bd" panose="00000800000000000000" pitchFamily="50" charset="-127"/>
              </a:rPr>
              <a:t>좌표를 순서대로 입력해주세요</a:t>
            </a:r>
          </a:p>
        </p:txBody>
      </p:sp>
      <p:sp>
        <p:nvSpPr>
          <p:cNvPr id="38" name="말풍선: 모서리가 둥근 사각형 37">
            <a:extLst>
              <a:ext uri="{FF2B5EF4-FFF2-40B4-BE49-F238E27FC236}">
                <a16:creationId xmlns:a16="http://schemas.microsoft.com/office/drawing/2014/main" id="{5258E71A-E861-EF43-91F2-3D1ADDC48480}"/>
              </a:ext>
            </a:extLst>
          </p:cNvPr>
          <p:cNvSpPr/>
          <p:nvPr/>
        </p:nvSpPr>
        <p:spPr>
          <a:xfrm>
            <a:off x="5902036" y="2852538"/>
            <a:ext cx="5283200" cy="940063"/>
          </a:xfrm>
          <a:prstGeom prst="wedgeRoundRectCallout">
            <a:avLst>
              <a:gd name="adj1" fmla="val 51020"/>
              <a:gd name="adj2" fmla="val 95905"/>
              <a:gd name="adj3" fmla="val 16667"/>
            </a:avLst>
          </a:prstGeom>
          <a:solidFill>
            <a:srgbClr val="94D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Sandoll 고고Round 05 Bd" panose="00000800000000000000" pitchFamily="50" charset="-127"/>
                <a:ea typeface="Sandoll 고고Round 05 Bd" panose="00000800000000000000" pitchFamily="50" charset="-127"/>
              </a:rPr>
              <a:t>0 3</a:t>
            </a:r>
            <a:r>
              <a:rPr lang="ko-KR" altLang="en-US" sz="2400" dirty="0">
                <a:latin typeface="Sandoll 고고Round 05 Bd" panose="00000800000000000000" pitchFamily="50" charset="-127"/>
                <a:ea typeface="Sandoll 고고Round 05 Bd" panose="00000800000000000000" pitchFamily="50" charset="-127"/>
              </a:rPr>
              <a:t>으로 이동</a:t>
            </a:r>
            <a:r>
              <a:rPr lang="en-US" altLang="ko-KR" sz="2400" dirty="0">
                <a:latin typeface="Sandoll 고고Round 05 Bd" panose="00000800000000000000" pitchFamily="50" charset="-127"/>
                <a:ea typeface="Sandoll 고고Round 05 Bd" panose="00000800000000000000" pitchFamily="50" charset="-127"/>
              </a:rPr>
              <a:t>!</a:t>
            </a:r>
            <a:endParaRPr lang="ko-KR" altLang="en-US" sz="2400" dirty="0">
              <a:latin typeface="Sandoll 고고Round 05 Bd" panose="00000800000000000000" pitchFamily="50" charset="-127"/>
              <a:ea typeface="Sandoll 고고Round 05 Bd" panose="00000800000000000000" pitchFamily="50" charset="-127"/>
            </a:endParaRPr>
          </a:p>
        </p:txBody>
      </p:sp>
      <p:sp>
        <p:nvSpPr>
          <p:cNvPr id="39" name="말풍선: 모서리가 둥근 사각형 38">
            <a:extLst>
              <a:ext uri="{FF2B5EF4-FFF2-40B4-BE49-F238E27FC236}">
                <a16:creationId xmlns:a16="http://schemas.microsoft.com/office/drawing/2014/main" id="{1968DC5B-0FEA-1809-3AFA-13F785DFF6FA}"/>
              </a:ext>
            </a:extLst>
          </p:cNvPr>
          <p:cNvSpPr/>
          <p:nvPr/>
        </p:nvSpPr>
        <p:spPr>
          <a:xfrm>
            <a:off x="5902036" y="4435451"/>
            <a:ext cx="5283200" cy="940063"/>
          </a:xfrm>
          <a:prstGeom prst="wedgeRoundRectCallout">
            <a:avLst>
              <a:gd name="adj1" fmla="val 51020"/>
              <a:gd name="adj2" fmla="val 95905"/>
              <a:gd name="adj3" fmla="val 16667"/>
            </a:avLst>
          </a:prstGeom>
          <a:solidFill>
            <a:srgbClr val="94D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Sandoll 고고Round 05 Bd" panose="00000800000000000000" pitchFamily="50" charset="-127"/>
                <a:ea typeface="Sandoll 고고Round 05 Bd" panose="00000800000000000000" pitchFamily="50" charset="-127"/>
              </a:rPr>
              <a:t>1 1</a:t>
            </a:r>
            <a:r>
              <a:rPr lang="ko-KR" altLang="en-US" sz="2400" dirty="0">
                <a:latin typeface="Sandoll 고고Round 05 Bd" panose="00000800000000000000" pitchFamily="50" charset="-127"/>
                <a:ea typeface="Sandoll 고고Round 05 Bd" panose="00000800000000000000" pitchFamily="50" charset="-127"/>
              </a:rPr>
              <a:t>로 이동</a:t>
            </a:r>
            <a:r>
              <a:rPr lang="en-US" altLang="ko-KR" sz="2400" dirty="0">
                <a:latin typeface="Sandoll 고고Round 05 Bd" panose="00000800000000000000" pitchFamily="50" charset="-127"/>
                <a:ea typeface="Sandoll 고고Round 05 Bd" panose="00000800000000000000" pitchFamily="50" charset="-127"/>
              </a:rPr>
              <a:t>!</a:t>
            </a:r>
            <a:endParaRPr lang="ko-KR" altLang="en-US" sz="2400" dirty="0">
              <a:latin typeface="Sandoll 고고Round 05 Bd" panose="00000800000000000000" pitchFamily="50" charset="-127"/>
              <a:ea typeface="Sandoll 고고Round 05 Bd" panose="00000800000000000000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A17FB9A-8717-D08A-BD05-A8711D2C0520}"/>
              </a:ext>
            </a:extLst>
          </p:cNvPr>
          <p:cNvSpPr/>
          <p:nvPr/>
        </p:nvSpPr>
        <p:spPr>
          <a:xfrm>
            <a:off x="4437556" y="805596"/>
            <a:ext cx="763930" cy="109959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94D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94DE7E"/>
                </a:solidFill>
                <a:latin typeface="Sandoll 고고Round 05 Bd" panose="00000800000000000000" pitchFamily="50" charset="-127"/>
                <a:ea typeface="Sandoll 고고Round 05 Bd" panose="00000800000000000000" pitchFamily="50" charset="-127"/>
              </a:rPr>
              <a:t>영</a:t>
            </a:r>
            <a:endParaRPr lang="en-US" altLang="ko-KR" sz="3200" dirty="0">
              <a:solidFill>
                <a:srgbClr val="94DE7E"/>
              </a:solidFill>
              <a:latin typeface="Sandoll 고고Round 05 Bd" panose="00000800000000000000" pitchFamily="50" charset="-127"/>
              <a:ea typeface="Sandoll 고고Round 05 Bd" panose="00000800000000000000" pitchFamily="50" charset="-127"/>
            </a:endParaRPr>
          </a:p>
          <a:p>
            <a:pPr algn="ctr"/>
            <a:r>
              <a:rPr lang="ko-KR" altLang="en-US" sz="3200" dirty="0">
                <a:solidFill>
                  <a:srgbClr val="94DE7E"/>
                </a:solidFill>
                <a:latin typeface="Sandoll 고고Round 05 Bd" panose="00000800000000000000" pitchFamily="50" charset="-127"/>
                <a:ea typeface="Sandoll 고고Round 05 Bd" panose="00000800000000000000" pitchFamily="50" charset="-127"/>
              </a:rPr>
              <a:t>어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02304F3-4A68-CF70-9FA1-4079C4D8F3ED}"/>
              </a:ext>
            </a:extLst>
          </p:cNvPr>
          <p:cNvSpPr/>
          <p:nvPr/>
        </p:nvSpPr>
        <p:spPr>
          <a:xfrm>
            <a:off x="2205822" y="2067132"/>
            <a:ext cx="763930" cy="109959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94D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94DE7E"/>
                </a:solidFill>
                <a:latin typeface="Sandoll 고고Round 05 Bd" panose="00000800000000000000" pitchFamily="50" charset="-127"/>
                <a:ea typeface="Sandoll 고고Round 05 Bd" panose="00000800000000000000" pitchFamily="50" charset="-127"/>
              </a:rPr>
              <a:t>한글</a:t>
            </a:r>
          </a:p>
        </p:txBody>
      </p:sp>
    </p:spTree>
    <p:extLst>
      <p:ext uri="{BB962C8B-B14F-4D97-AF65-F5344CB8AC3E}">
        <p14:creationId xmlns:p14="http://schemas.microsoft.com/office/powerpoint/2010/main" val="239662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0.09076 0.000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0.18256 0.00093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2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3.7037E-6 L 0.27279 -0.00023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6 L -3.125E-6 0.18889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-2.5E-6 0.36899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6 L -3.125E-6 0.56551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15BC7408-66C5-4AB9-4D06-517D09805680}"/>
              </a:ext>
            </a:extLst>
          </p:cNvPr>
          <p:cNvGrpSpPr/>
          <p:nvPr/>
        </p:nvGrpSpPr>
        <p:grpSpPr>
          <a:xfrm>
            <a:off x="9048750" y="-321766"/>
            <a:ext cx="3489976" cy="2636341"/>
            <a:chOff x="9048750" y="-321766"/>
            <a:chExt cx="3489976" cy="2636341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AA68BFF-4F9C-069A-E208-0332ADD5EBCC}"/>
                </a:ext>
              </a:extLst>
            </p:cNvPr>
            <p:cNvCxnSpPr>
              <a:cxnSpLocks/>
            </p:cNvCxnSpPr>
            <p:nvPr/>
          </p:nvCxnSpPr>
          <p:spPr>
            <a:xfrm>
              <a:off x="9048750" y="-171450"/>
              <a:ext cx="3390900" cy="2486025"/>
            </a:xfrm>
            <a:prstGeom prst="line">
              <a:avLst/>
            </a:prstGeom>
            <a:ln w="76200">
              <a:solidFill>
                <a:schemeClr val="bg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882CC5E-92DF-7527-518A-0BF4AC091143}"/>
                </a:ext>
              </a:extLst>
            </p:cNvPr>
            <p:cNvCxnSpPr>
              <a:cxnSpLocks/>
            </p:cNvCxnSpPr>
            <p:nvPr/>
          </p:nvCxnSpPr>
          <p:spPr>
            <a:xfrm>
              <a:off x="9147826" y="-321766"/>
              <a:ext cx="3390900" cy="2486025"/>
            </a:xfrm>
            <a:prstGeom prst="line">
              <a:avLst/>
            </a:prstGeom>
            <a:ln w="76200">
              <a:solidFill>
                <a:schemeClr val="bg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6809CDE-8C1B-6736-5A7E-5DFA251AA132}"/>
              </a:ext>
            </a:extLst>
          </p:cNvPr>
          <p:cNvGrpSpPr/>
          <p:nvPr/>
        </p:nvGrpSpPr>
        <p:grpSpPr>
          <a:xfrm>
            <a:off x="4446349" y="3537330"/>
            <a:ext cx="3199217" cy="3549738"/>
            <a:chOff x="1591147" y="-469951"/>
            <a:chExt cx="3199217" cy="3549738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068B6F3-AD39-9CE4-AFD3-94DEA21E559E}"/>
                </a:ext>
              </a:extLst>
            </p:cNvPr>
            <p:cNvSpPr/>
            <p:nvPr/>
          </p:nvSpPr>
          <p:spPr>
            <a:xfrm>
              <a:off x="3223501" y="-469951"/>
              <a:ext cx="1566863" cy="1566863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CA9E701-E239-C1B6-E471-D03C4A522F8F}"/>
                </a:ext>
              </a:extLst>
            </p:cNvPr>
            <p:cNvSpPr/>
            <p:nvPr/>
          </p:nvSpPr>
          <p:spPr>
            <a:xfrm>
              <a:off x="1591147" y="479462"/>
              <a:ext cx="2600325" cy="260032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C38A576-11A6-64B1-75A2-CD8A718F6FC5}"/>
              </a:ext>
            </a:extLst>
          </p:cNvPr>
          <p:cNvGrpSpPr/>
          <p:nvPr/>
        </p:nvGrpSpPr>
        <p:grpSpPr>
          <a:xfrm>
            <a:off x="200025" y="171450"/>
            <a:ext cx="11772900" cy="6515100"/>
            <a:chOff x="200025" y="171450"/>
            <a:chExt cx="11772900" cy="65151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34931F5-D840-C3B3-ED1B-76FACC7769F3}"/>
                </a:ext>
              </a:extLst>
            </p:cNvPr>
            <p:cNvSpPr/>
            <p:nvPr/>
          </p:nvSpPr>
          <p:spPr>
            <a:xfrm>
              <a:off x="400050" y="333375"/>
              <a:ext cx="11382375" cy="6172199"/>
            </a:xfrm>
            <a:prstGeom prst="rect">
              <a:avLst/>
            </a:prstGeom>
            <a:noFill/>
            <a:ln w="57150">
              <a:solidFill>
                <a:srgbClr val="FFB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1F8A289-3C82-03C3-85C7-E6811405B508}"/>
                </a:ext>
              </a:extLst>
            </p:cNvPr>
            <p:cNvSpPr/>
            <p:nvPr/>
          </p:nvSpPr>
          <p:spPr>
            <a:xfrm>
              <a:off x="200025" y="171450"/>
              <a:ext cx="11772900" cy="6515100"/>
            </a:xfrm>
            <a:prstGeom prst="rect">
              <a:avLst/>
            </a:prstGeom>
            <a:noFill/>
            <a:ln w="57150">
              <a:solidFill>
                <a:srgbClr val="FFB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1AC174E-DA00-7EE7-86B5-67A08866D8FE}"/>
              </a:ext>
            </a:extLst>
          </p:cNvPr>
          <p:cNvSpPr/>
          <p:nvPr/>
        </p:nvSpPr>
        <p:spPr>
          <a:xfrm>
            <a:off x="926234" y="407889"/>
            <a:ext cx="4294094" cy="604221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B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없었는데</a:t>
            </a:r>
            <a:r>
              <a:rPr lang="en-US" altLang="ko-KR" sz="66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…</a:t>
            </a:r>
            <a:endParaRPr lang="ko-KR" altLang="en-US" sz="6600" dirty="0">
              <a:solidFill>
                <a:srgbClr val="6D383E"/>
              </a:solidFill>
              <a:latin typeface="Sandoll 고고RoundCond 05 Bd" panose="020B0600000101010101" pitchFamily="34" charset="-127"/>
              <a:ea typeface="Sandoll 고고RoundCond 05 Bd" panose="020B0600000101010101" pitchFamily="34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726842C-0C11-95BB-D13B-8FAF4F6EE6E1}"/>
              </a:ext>
            </a:extLst>
          </p:cNvPr>
          <p:cNvSpPr/>
          <p:nvPr/>
        </p:nvSpPr>
        <p:spPr>
          <a:xfrm>
            <a:off x="6971672" y="407888"/>
            <a:ext cx="4294094" cy="604221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B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+</a:t>
            </a:r>
            <a:r>
              <a:rPr lang="ko-KR" altLang="en-US" sz="6600" dirty="0" err="1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메인화면</a:t>
            </a:r>
            <a:endParaRPr lang="en-US" altLang="ko-KR" sz="6600" dirty="0">
              <a:solidFill>
                <a:srgbClr val="6D383E"/>
              </a:solidFill>
              <a:latin typeface="Sandoll 고고RoundCond 05 Bd" panose="020B0600000101010101" pitchFamily="34" charset="-127"/>
              <a:ea typeface="Sandoll 고고RoundCond 05 Bd" panose="020B0600000101010101" pitchFamily="34" charset="-127"/>
            </a:endParaRPr>
          </a:p>
          <a:p>
            <a:pPr algn="ctr"/>
            <a:r>
              <a:rPr lang="en-US" altLang="ko-KR" sz="66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(</a:t>
            </a:r>
            <a:r>
              <a:rPr lang="ko-KR" altLang="en-US" sz="66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도움말 포함</a:t>
            </a:r>
            <a:r>
              <a:rPr lang="en-US" altLang="ko-KR" sz="66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)</a:t>
            </a:r>
          </a:p>
          <a:p>
            <a:pPr algn="r"/>
            <a:r>
              <a:rPr lang="en-US" altLang="ko-KR" sz="44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+</a:t>
            </a:r>
            <a:r>
              <a:rPr lang="ko-KR" altLang="en-US" sz="44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그리고</a:t>
            </a:r>
            <a:r>
              <a:rPr lang="en-US" altLang="ko-KR" sz="44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…</a:t>
            </a:r>
            <a:endParaRPr lang="ko-KR" altLang="en-US" sz="4400" dirty="0">
              <a:solidFill>
                <a:srgbClr val="6D383E"/>
              </a:solidFill>
              <a:latin typeface="Sandoll 고고RoundCond 05 Bd" panose="020B0600000101010101" pitchFamily="34" charset="-127"/>
              <a:ea typeface="Sandoll 고고RoundCond 05 Bd" panose="020B0600000101010101" pitchFamily="34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C270F97-D5DF-49EB-062E-B463541B11A7}"/>
              </a:ext>
            </a:extLst>
          </p:cNvPr>
          <p:cNvGrpSpPr/>
          <p:nvPr/>
        </p:nvGrpSpPr>
        <p:grpSpPr>
          <a:xfrm>
            <a:off x="926234" y="407888"/>
            <a:ext cx="10339532" cy="6042216"/>
            <a:chOff x="926234" y="407889"/>
            <a:chExt cx="10339532" cy="604221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7FA86C9-4EBC-3AF7-47F9-808D14FD82B0}"/>
                </a:ext>
              </a:extLst>
            </p:cNvPr>
            <p:cNvSpPr/>
            <p:nvPr/>
          </p:nvSpPr>
          <p:spPr>
            <a:xfrm>
              <a:off x="926234" y="407894"/>
              <a:ext cx="4294094" cy="6042211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B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600" dirty="0">
                  <a:solidFill>
                    <a:srgbClr val="6D383E"/>
                  </a:solidFill>
                  <a:latin typeface="Sandoll 고고RoundCond 05 Bd" panose="020B0600000101010101" pitchFamily="34" charset="-127"/>
                  <a:ea typeface="Sandoll 고고RoundCond 05 Bd" panose="020B0600000101010101" pitchFamily="34" charset="-127"/>
                </a:rPr>
                <a:t>이번 판에</a:t>
              </a:r>
              <a:endParaRPr lang="en-US" altLang="ko-KR" sz="66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endParaRPr>
            </a:p>
            <a:p>
              <a:pPr algn="ctr"/>
              <a:r>
                <a:rPr lang="ko-KR" altLang="en-US" sz="4800" dirty="0">
                  <a:solidFill>
                    <a:srgbClr val="6D383E"/>
                  </a:solidFill>
                  <a:latin typeface="Sandoll 고고RoundCond 05 Bd" panose="020B0600000101010101" pitchFamily="34" charset="-127"/>
                  <a:ea typeface="Sandoll 고고RoundCond 05 Bd" panose="020B0600000101010101" pitchFamily="34" charset="-127"/>
                </a:rPr>
                <a:t>이만큼</a:t>
              </a:r>
              <a:endParaRPr lang="en-US" altLang="ko-KR" sz="48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endParaRPr>
            </a:p>
            <a:p>
              <a:pPr algn="ctr"/>
              <a:r>
                <a:rPr lang="ko-KR" altLang="en-US" sz="4800" dirty="0">
                  <a:solidFill>
                    <a:srgbClr val="6D383E"/>
                  </a:solidFill>
                  <a:latin typeface="Sandoll 고고RoundCond 05 Bd" panose="020B0600000101010101" pitchFamily="34" charset="-127"/>
                  <a:ea typeface="Sandoll 고고RoundCond 05 Bd" panose="020B0600000101010101" pitchFamily="34" charset="-127"/>
                </a:rPr>
                <a:t>뒤집었어</a:t>
              </a:r>
              <a:r>
                <a:rPr lang="en-US" altLang="ko-KR" sz="4800" dirty="0">
                  <a:solidFill>
                    <a:srgbClr val="6D383E"/>
                  </a:solidFill>
                  <a:latin typeface="Sandoll 고고RoundCond 05 Bd" panose="020B0600000101010101" pitchFamily="34" charset="-127"/>
                  <a:ea typeface="Sandoll 고고RoundCond 05 Bd" panose="020B0600000101010101" pitchFamily="34" charset="-127"/>
                </a:rPr>
                <a:t>!</a:t>
              </a:r>
              <a:endParaRPr lang="ko-KR" altLang="en-US" sz="48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087393A-0D32-C397-6B5B-CBF8BFE243FB}"/>
                </a:ext>
              </a:extLst>
            </p:cNvPr>
            <p:cNvSpPr/>
            <p:nvPr/>
          </p:nvSpPr>
          <p:spPr>
            <a:xfrm>
              <a:off x="6971672" y="407889"/>
              <a:ext cx="4294094" cy="6042211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B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600" dirty="0">
                  <a:solidFill>
                    <a:srgbClr val="6D383E"/>
                  </a:solidFill>
                  <a:latin typeface="Sandoll 고고RoundCond 05 Bd" panose="020B0600000101010101" pitchFamily="34" charset="-127"/>
                  <a:ea typeface="Sandoll 고고RoundCond 05 Bd" panose="020B0600000101010101" pitchFamily="34" charset="-127"/>
                </a:rPr>
                <a:t>지금까지</a:t>
              </a:r>
              <a:endParaRPr lang="en-US" altLang="ko-KR" sz="66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endParaRPr>
            </a:p>
            <a:p>
              <a:pPr algn="ctr"/>
              <a:r>
                <a:rPr lang="ko-KR" altLang="en-US" sz="4800" dirty="0">
                  <a:solidFill>
                    <a:srgbClr val="6D383E"/>
                  </a:solidFill>
                  <a:latin typeface="Sandoll 고고RoundCond 05 Bd" panose="020B0600000101010101" pitchFamily="34" charset="-127"/>
                  <a:ea typeface="Sandoll 고고RoundCond 05 Bd" panose="020B0600000101010101" pitchFamily="34" charset="-127"/>
                </a:rPr>
                <a:t>이만큼</a:t>
              </a:r>
              <a:endParaRPr lang="en-US" altLang="ko-KR" sz="48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endParaRPr>
            </a:p>
            <a:p>
              <a:pPr algn="ctr"/>
              <a:r>
                <a:rPr lang="ko-KR" altLang="en-US" sz="4800" dirty="0">
                  <a:solidFill>
                    <a:srgbClr val="6D383E"/>
                  </a:solidFill>
                  <a:latin typeface="Sandoll 고고RoundCond 05 Bd" panose="020B0600000101010101" pitchFamily="34" charset="-127"/>
                  <a:ea typeface="Sandoll 고고RoundCond 05 Bd" panose="020B0600000101010101" pitchFamily="34" charset="-127"/>
                </a:rPr>
                <a:t>뒤집었어</a:t>
              </a:r>
              <a:r>
                <a:rPr lang="en-US" altLang="ko-KR" sz="4800" dirty="0">
                  <a:solidFill>
                    <a:srgbClr val="6D383E"/>
                  </a:solidFill>
                  <a:latin typeface="Sandoll 고고RoundCond 05 Bd" panose="020B0600000101010101" pitchFamily="34" charset="-127"/>
                  <a:ea typeface="Sandoll 고고RoundCond 05 Bd" panose="020B0600000101010101" pitchFamily="34" charset="-127"/>
                </a:rPr>
                <a:t>!</a:t>
              </a:r>
              <a:endParaRPr lang="ko-KR" altLang="en-US" sz="48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8B5ACCB-8995-3CB1-4930-509597C6B54B}"/>
              </a:ext>
            </a:extLst>
          </p:cNvPr>
          <p:cNvGrpSpPr/>
          <p:nvPr/>
        </p:nvGrpSpPr>
        <p:grpSpPr>
          <a:xfrm>
            <a:off x="926234" y="405273"/>
            <a:ext cx="10339532" cy="6042211"/>
            <a:chOff x="926234" y="407890"/>
            <a:chExt cx="10339532" cy="6042211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178C8BF-08EC-3F05-DB81-26803F10A000}"/>
                </a:ext>
              </a:extLst>
            </p:cNvPr>
            <p:cNvSpPr/>
            <p:nvPr/>
          </p:nvSpPr>
          <p:spPr>
            <a:xfrm>
              <a:off x="926234" y="407890"/>
              <a:ext cx="4294094" cy="6042211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B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600" dirty="0">
                  <a:solidFill>
                    <a:srgbClr val="6D383E"/>
                  </a:solidFill>
                  <a:latin typeface="Sandoll 고고RoundCond 05 Bd" panose="020B0600000101010101" pitchFamily="34" charset="-127"/>
                  <a:ea typeface="Sandoll 고고RoundCond 05 Bd" panose="020B0600000101010101" pitchFamily="34" charset="-127"/>
                </a:rPr>
                <a:t>3</a:t>
              </a:r>
              <a:r>
                <a:rPr lang="ko-KR" altLang="en-US" sz="6600" dirty="0">
                  <a:solidFill>
                    <a:srgbClr val="6D383E"/>
                  </a:solidFill>
                  <a:latin typeface="Sandoll 고고RoundCond 05 Bd" panose="020B0600000101010101" pitchFamily="34" charset="-127"/>
                  <a:ea typeface="Sandoll 고고RoundCond 05 Bd" panose="020B0600000101010101" pitchFamily="34" charset="-127"/>
                </a:rPr>
                <a:t>초 준다</a:t>
              </a:r>
              <a:r>
                <a:rPr lang="en-US" altLang="ko-KR" sz="6600" dirty="0">
                  <a:solidFill>
                    <a:srgbClr val="6D383E"/>
                  </a:solidFill>
                  <a:latin typeface="Sandoll 고고RoundCond 05 Bd" panose="020B0600000101010101" pitchFamily="34" charset="-127"/>
                  <a:ea typeface="Sandoll 고고RoundCond 05 Bd" panose="020B0600000101010101" pitchFamily="34" charset="-127"/>
                </a:rPr>
                <a:t>!</a:t>
              </a:r>
              <a:endParaRPr lang="ko-KR" altLang="en-US" sz="66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2B60B96-D2FF-17DE-DE4F-4D9A40AE5AB0}"/>
                </a:ext>
              </a:extLst>
            </p:cNvPr>
            <p:cNvSpPr/>
            <p:nvPr/>
          </p:nvSpPr>
          <p:spPr>
            <a:xfrm>
              <a:off x="6971672" y="407890"/>
              <a:ext cx="4294094" cy="6042211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B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600" dirty="0">
                  <a:solidFill>
                    <a:srgbClr val="6D383E"/>
                  </a:solidFill>
                  <a:latin typeface="Sandoll 고고RoundCond 05 Bd" panose="020B0600000101010101" pitchFamily="34" charset="-127"/>
                  <a:ea typeface="Sandoll 고고RoundCond 05 Bd" panose="020B0600000101010101" pitchFamily="34" charset="-127"/>
                </a:rPr>
                <a:t>3</a:t>
              </a:r>
              <a:r>
                <a:rPr lang="ko-KR" altLang="en-US" sz="6600" dirty="0">
                  <a:solidFill>
                    <a:srgbClr val="6D383E"/>
                  </a:solidFill>
                  <a:latin typeface="Sandoll 고고RoundCond 05 Bd" panose="020B0600000101010101" pitchFamily="34" charset="-127"/>
                  <a:ea typeface="Sandoll 고고RoundCond 05 Bd" panose="020B0600000101010101" pitchFamily="34" charset="-127"/>
                </a:rPr>
                <a:t>초도</a:t>
              </a:r>
              <a:endParaRPr lang="en-US" altLang="ko-KR" sz="66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endParaRPr>
            </a:p>
            <a:p>
              <a:pPr algn="ctr"/>
              <a:r>
                <a:rPr lang="ko-KR" altLang="en-US" sz="6600" dirty="0">
                  <a:solidFill>
                    <a:srgbClr val="6D383E"/>
                  </a:solidFill>
                  <a:latin typeface="Sandoll 고고RoundCond 05 Bd" panose="020B0600000101010101" pitchFamily="34" charset="-127"/>
                  <a:ea typeface="Sandoll 고고RoundCond 05 Bd" panose="020B0600000101010101" pitchFamily="34" charset="-127"/>
                </a:rPr>
                <a:t>길다</a:t>
              </a:r>
              <a:r>
                <a:rPr lang="en-US" altLang="ko-KR" sz="6600" dirty="0">
                  <a:solidFill>
                    <a:srgbClr val="6D383E"/>
                  </a:solidFill>
                  <a:latin typeface="Sandoll 고고RoundCond 05 Bd" panose="020B0600000101010101" pitchFamily="34" charset="-127"/>
                  <a:ea typeface="Sandoll 고고RoundCond 05 Bd" panose="020B0600000101010101" pitchFamily="34" charset="-127"/>
                </a:rPr>
                <a:t>!!</a:t>
              </a:r>
              <a:endParaRPr lang="ko-KR" altLang="en-US" sz="66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172F85-86DE-7ACB-0B52-8FB2D4B8CA05}"/>
              </a:ext>
            </a:extLst>
          </p:cNvPr>
          <p:cNvGrpSpPr/>
          <p:nvPr/>
        </p:nvGrpSpPr>
        <p:grpSpPr>
          <a:xfrm>
            <a:off x="916709" y="398368"/>
            <a:ext cx="10339532" cy="6042211"/>
            <a:chOff x="926234" y="407891"/>
            <a:chExt cx="10339532" cy="6042211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13E99C9-6FB2-0D9D-67BC-1779F0203848}"/>
                </a:ext>
              </a:extLst>
            </p:cNvPr>
            <p:cNvSpPr/>
            <p:nvPr/>
          </p:nvSpPr>
          <p:spPr>
            <a:xfrm>
              <a:off x="926234" y="407891"/>
              <a:ext cx="4294094" cy="6042211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B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800" dirty="0">
                  <a:solidFill>
                    <a:srgbClr val="6D383E"/>
                  </a:solidFill>
                  <a:latin typeface="Sandoll 고고RoundCond 05 Bd" panose="020B0600000101010101" pitchFamily="34" charset="-127"/>
                  <a:ea typeface="Sandoll 고고RoundCond 05 Bd" panose="020B0600000101010101" pitchFamily="34" charset="-127"/>
                </a:rPr>
                <a:t>이미</a:t>
              </a:r>
              <a:endParaRPr lang="en-US" altLang="ko-KR" sz="48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endParaRPr>
            </a:p>
            <a:p>
              <a:pPr algn="ctr"/>
              <a:r>
                <a:rPr lang="en-US" altLang="ko-KR" sz="6600" dirty="0">
                  <a:solidFill>
                    <a:srgbClr val="6D383E"/>
                  </a:solidFill>
                  <a:latin typeface="Sandoll 고고RoundCond 05 Bd" panose="020B0600000101010101" pitchFamily="34" charset="-127"/>
                  <a:ea typeface="Sandoll 고고RoundCond 05 Bd" panose="020B0600000101010101" pitchFamily="34" charset="-127"/>
                </a:rPr>
                <a:t>“</a:t>
              </a:r>
              <a:r>
                <a:rPr lang="ko-KR" altLang="en-US" sz="6600" dirty="0">
                  <a:solidFill>
                    <a:srgbClr val="6D383E"/>
                  </a:solidFill>
                  <a:latin typeface="Sandoll 고고RoundCond 05 Bd" panose="020B0600000101010101" pitchFamily="34" charset="-127"/>
                  <a:ea typeface="Sandoll 고고RoundCond 05 Bd" panose="020B0600000101010101" pitchFamily="34" charset="-127"/>
                </a:rPr>
                <a:t>뒤집은</a:t>
              </a:r>
              <a:endParaRPr lang="en-US" altLang="ko-KR" sz="66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endParaRPr>
            </a:p>
            <a:p>
              <a:pPr algn="ctr"/>
              <a:r>
                <a:rPr lang="ko-KR" altLang="en-US" sz="6600" dirty="0">
                  <a:solidFill>
                    <a:srgbClr val="6D383E"/>
                  </a:solidFill>
                  <a:latin typeface="Sandoll 고고RoundCond 05 Bd" panose="020B0600000101010101" pitchFamily="34" charset="-127"/>
                  <a:ea typeface="Sandoll 고고RoundCond 05 Bd" panose="020B0600000101010101" pitchFamily="34" charset="-127"/>
                </a:rPr>
                <a:t>카드입니다</a:t>
              </a:r>
              <a:r>
                <a:rPr lang="en-US" altLang="ko-KR" sz="6600" dirty="0">
                  <a:solidFill>
                    <a:srgbClr val="6D383E"/>
                  </a:solidFill>
                  <a:latin typeface="Sandoll 고고RoundCond 05 Bd" panose="020B0600000101010101" pitchFamily="34" charset="-127"/>
                  <a:ea typeface="Sandoll 고고RoundCond 05 Bd" panose="020B0600000101010101" pitchFamily="34" charset="-127"/>
                </a:rPr>
                <a:t>!!”</a:t>
              </a:r>
              <a:endParaRPr lang="ko-KR" altLang="en-US" sz="66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2CDAE7F0-64E8-49BF-DD4C-20E1284BF4CE}"/>
                </a:ext>
              </a:extLst>
            </p:cNvPr>
            <p:cNvSpPr/>
            <p:nvPr/>
          </p:nvSpPr>
          <p:spPr>
            <a:xfrm>
              <a:off x="6971672" y="407891"/>
              <a:ext cx="4294094" cy="6042211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B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600" dirty="0">
                  <a:solidFill>
                    <a:srgbClr val="6D383E"/>
                  </a:solidFill>
                  <a:latin typeface="Sandoll 고고RoundCond 05 Bd" panose="020B0600000101010101" pitchFamily="34" charset="-127"/>
                  <a:ea typeface="Sandoll 고고RoundCond 05 Bd" panose="020B0600000101010101" pitchFamily="34" charset="-127"/>
                </a:rPr>
                <a:t>무시하면</a:t>
              </a:r>
              <a:endParaRPr lang="en-US" altLang="ko-KR" sz="66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endParaRPr>
            </a:p>
            <a:p>
              <a:pPr algn="ctr"/>
              <a:r>
                <a:rPr lang="ko-KR" altLang="en-US" sz="6600" dirty="0">
                  <a:solidFill>
                    <a:srgbClr val="6D383E"/>
                  </a:solidFill>
                  <a:latin typeface="Sandoll 고고RoundCond 05 Bd" panose="020B0600000101010101" pitchFamily="34" charset="-127"/>
                  <a:ea typeface="Sandoll 고고RoundCond 05 Bd" panose="020B0600000101010101" pitchFamily="34" charset="-127"/>
                </a:rPr>
                <a:t>그만</a:t>
              </a:r>
              <a:r>
                <a:rPr lang="en-US" altLang="ko-KR" sz="6600" dirty="0">
                  <a:solidFill>
                    <a:srgbClr val="6D383E"/>
                  </a:solidFill>
                  <a:latin typeface="Sandoll 고고RoundCond 05 Bd" panose="020B0600000101010101" pitchFamily="34" charset="-127"/>
                  <a:ea typeface="Sandoll 고고RoundCond 05 Bd" panose="020B0600000101010101" pitchFamily="34" charset="-127"/>
                </a:rPr>
                <a:t>!</a:t>
              </a:r>
              <a:endParaRPr lang="ko-KR" altLang="en-US" sz="66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43FFD31-9487-18B8-BD56-A05B31238CB9}"/>
              </a:ext>
            </a:extLst>
          </p:cNvPr>
          <p:cNvGrpSpPr/>
          <p:nvPr/>
        </p:nvGrpSpPr>
        <p:grpSpPr>
          <a:xfrm>
            <a:off x="916709" y="426172"/>
            <a:ext cx="10339532" cy="6042211"/>
            <a:chOff x="926234" y="407891"/>
            <a:chExt cx="10339532" cy="6042211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73B26A7-4B44-0313-50E1-E0D8C0A23BE0}"/>
                </a:ext>
              </a:extLst>
            </p:cNvPr>
            <p:cNvSpPr/>
            <p:nvPr/>
          </p:nvSpPr>
          <p:spPr>
            <a:xfrm>
              <a:off x="6971672" y="407891"/>
              <a:ext cx="4294094" cy="6042211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B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600" dirty="0">
                  <a:solidFill>
                    <a:srgbClr val="6D383E"/>
                  </a:solidFill>
                  <a:latin typeface="Sandoll 고고RoundCond 05 Bd" panose="020B0600000101010101" pitchFamily="34" charset="-127"/>
                  <a:ea typeface="Sandoll 고고RoundCond 05 Bd" panose="020B0600000101010101" pitchFamily="34" charset="-127"/>
                </a:rPr>
                <a:t>헉</a:t>
              </a:r>
              <a:r>
                <a:rPr lang="en-US" altLang="ko-KR" sz="6600" dirty="0">
                  <a:solidFill>
                    <a:srgbClr val="6D383E"/>
                  </a:solidFill>
                  <a:latin typeface="Sandoll 고고RoundCond 05 Bd" panose="020B0600000101010101" pitchFamily="34" charset="-127"/>
                  <a:ea typeface="Sandoll 고고RoundCond 05 Bd" panose="020B0600000101010101" pitchFamily="34" charset="-127"/>
                </a:rPr>
                <a:t>!</a:t>
              </a:r>
            </a:p>
            <a:p>
              <a:pPr algn="ctr"/>
              <a:r>
                <a:rPr lang="ko-KR" altLang="en-US" sz="6600" dirty="0">
                  <a:solidFill>
                    <a:srgbClr val="6D383E"/>
                  </a:solidFill>
                  <a:latin typeface="Sandoll 고고RoundCond 05 Bd" panose="020B0600000101010101" pitchFamily="34" charset="-127"/>
                  <a:ea typeface="Sandoll 고고RoundCond 05 Bd" panose="020B0600000101010101" pitchFamily="34" charset="-127"/>
                </a:rPr>
                <a:t>단어장 배열</a:t>
              </a:r>
              <a:r>
                <a:rPr lang="en-US" altLang="ko-KR" sz="6600" dirty="0">
                  <a:solidFill>
                    <a:srgbClr val="6D383E"/>
                  </a:solidFill>
                  <a:latin typeface="Sandoll 고고RoundCond 05 Bd" panose="020B0600000101010101" pitchFamily="34" charset="-127"/>
                  <a:ea typeface="Sandoll 고고RoundCond 05 Bd" panose="020B0600000101010101" pitchFamily="34" charset="-127"/>
                </a:rPr>
                <a:t>!</a:t>
              </a:r>
              <a:endParaRPr lang="ko-KR" altLang="en-US" sz="66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E5D5AFE-42CF-F1B2-1961-32E9BC63980E}"/>
                </a:ext>
              </a:extLst>
            </p:cNvPr>
            <p:cNvSpPr/>
            <p:nvPr/>
          </p:nvSpPr>
          <p:spPr>
            <a:xfrm>
              <a:off x="926234" y="407891"/>
              <a:ext cx="4294094" cy="6042211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B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600" dirty="0">
                  <a:solidFill>
                    <a:srgbClr val="6D383E"/>
                  </a:solidFill>
                  <a:latin typeface="Sandoll 고고RoundCond 05 Bd" panose="020B0600000101010101" pitchFamily="34" charset="-127"/>
                  <a:ea typeface="Sandoll 고고RoundCond 05 Bd" panose="020B0600000101010101" pitchFamily="34" charset="-127"/>
                </a:rPr>
                <a:t>카드 앞면과</a:t>
              </a:r>
              <a:endParaRPr lang="en-US" altLang="ko-KR" sz="66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endParaRPr>
            </a:p>
            <a:p>
              <a:pPr algn="ctr"/>
              <a:r>
                <a:rPr lang="ko-KR" altLang="en-US" sz="6600" dirty="0">
                  <a:solidFill>
                    <a:srgbClr val="6D383E"/>
                  </a:solidFill>
                  <a:latin typeface="Sandoll 고고RoundCond 05 Bd" panose="020B0600000101010101" pitchFamily="34" charset="-127"/>
                  <a:ea typeface="Sandoll 고고RoundCond 05 Bd" panose="020B0600000101010101" pitchFamily="34" charset="-127"/>
                </a:rPr>
                <a:t>뒷면으로 충분</a:t>
              </a:r>
              <a:r>
                <a:rPr lang="en-US" altLang="ko-KR" sz="6600" dirty="0">
                  <a:solidFill>
                    <a:srgbClr val="6D383E"/>
                  </a:solidFill>
                  <a:latin typeface="Sandoll 고고RoundCond 05 Bd" panose="020B0600000101010101" pitchFamily="34" charset="-127"/>
                  <a:ea typeface="Sandoll 고고RoundCond 05 Bd" panose="020B0600000101010101" pitchFamily="34" charset="-127"/>
                </a:rPr>
                <a:t>!</a:t>
              </a:r>
              <a:endParaRPr lang="ko-KR" altLang="en-US" sz="66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F3E3846-8239-85F7-8F54-EB9E7BAE64C4}"/>
              </a:ext>
            </a:extLst>
          </p:cNvPr>
          <p:cNvGrpSpPr/>
          <p:nvPr/>
        </p:nvGrpSpPr>
        <p:grpSpPr>
          <a:xfrm>
            <a:off x="908937" y="421703"/>
            <a:ext cx="10339532" cy="6042211"/>
            <a:chOff x="926234" y="407891"/>
            <a:chExt cx="10339532" cy="6042211"/>
          </a:xfrm>
          <a:solidFill>
            <a:srgbClr val="FFB31A"/>
          </a:solidFill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2AD26FF-58D1-7FC0-E724-883862626BCF}"/>
                </a:ext>
              </a:extLst>
            </p:cNvPr>
            <p:cNvSpPr/>
            <p:nvPr/>
          </p:nvSpPr>
          <p:spPr>
            <a:xfrm>
              <a:off x="6971672" y="407891"/>
              <a:ext cx="4294094" cy="6042211"/>
            </a:xfrm>
            <a:prstGeom prst="roundRect">
              <a:avLst/>
            </a:prstGeom>
            <a:grpFill/>
            <a:ln w="57150">
              <a:solidFill>
                <a:srgbClr val="FFB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600" dirty="0">
                  <a:latin typeface="Sandoll 고고RoundCond 05 Bd" panose="020B0600000101010101" pitchFamily="34" charset="-127"/>
                  <a:ea typeface="Sandoll 고고RoundCond 05 Bd" panose="020B0600000101010101" pitchFamily="34" charset="-127"/>
                </a:rPr>
                <a:t>결과물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CDC362E-B00F-BC26-272F-187ABF2C3ED5}"/>
                </a:ext>
              </a:extLst>
            </p:cNvPr>
            <p:cNvSpPr/>
            <p:nvPr/>
          </p:nvSpPr>
          <p:spPr>
            <a:xfrm>
              <a:off x="926234" y="407891"/>
              <a:ext cx="4294094" cy="6042211"/>
            </a:xfrm>
            <a:prstGeom prst="roundRect">
              <a:avLst/>
            </a:prstGeom>
            <a:grpFill/>
            <a:ln w="57150">
              <a:solidFill>
                <a:srgbClr val="FFB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600" dirty="0">
                  <a:latin typeface="Sandoll 고고RoundCond 05 Bd" panose="020B0600000101010101" pitchFamily="34" charset="-127"/>
                  <a:ea typeface="Sandoll 고고RoundCond 05 Bd" panose="020B0600000101010101" pitchFamily="34" charset="-127"/>
                </a:rPr>
                <a:t>기존</a:t>
              </a:r>
              <a:r>
                <a:rPr lang="en-US" altLang="ko-KR" sz="6600" dirty="0">
                  <a:latin typeface="Sandoll 고고RoundCond 05 Bd" panose="020B0600000101010101" pitchFamily="34" charset="-127"/>
                  <a:ea typeface="Sandoll 고고RoundCond 05 Bd" panose="020B0600000101010101" pitchFamily="34" charset="-127"/>
                </a:rPr>
                <a:t> </a:t>
              </a:r>
              <a:r>
                <a:rPr lang="ko-KR" altLang="en-US" sz="6600" dirty="0">
                  <a:latin typeface="Sandoll 고고RoundCond 05 Bd" panose="020B0600000101010101" pitchFamily="34" charset="-127"/>
                  <a:ea typeface="Sandoll 고고RoundCond 05 Bd" panose="020B0600000101010101" pitchFamily="34" charset="-127"/>
                </a:rPr>
                <a:t>계획</a:t>
              </a:r>
            </a:p>
          </p:txBody>
        </p:sp>
      </p:grpSp>
      <p:sp>
        <p:nvSpPr>
          <p:cNvPr id="38" name="제목 1">
            <a:extLst>
              <a:ext uri="{FF2B5EF4-FFF2-40B4-BE49-F238E27FC236}">
                <a16:creationId xmlns:a16="http://schemas.microsoft.com/office/drawing/2014/main" id="{EC953969-BF2B-2127-AD22-4D6293B7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423" y="6004717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ko-KR" altLang="en-US" sz="2800" dirty="0">
                <a:solidFill>
                  <a:srgbClr val="6D383E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변동 사항</a:t>
            </a:r>
          </a:p>
        </p:txBody>
      </p:sp>
    </p:spTree>
    <p:extLst>
      <p:ext uri="{BB962C8B-B14F-4D97-AF65-F5344CB8AC3E}">
        <p14:creationId xmlns:p14="http://schemas.microsoft.com/office/powerpoint/2010/main" val="148734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15BC7408-66C5-4AB9-4D06-517D09805680}"/>
              </a:ext>
            </a:extLst>
          </p:cNvPr>
          <p:cNvGrpSpPr/>
          <p:nvPr/>
        </p:nvGrpSpPr>
        <p:grpSpPr>
          <a:xfrm>
            <a:off x="9048750" y="-321766"/>
            <a:ext cx="3489976" cy="2636341"/>
            <a:chOff x="9048750" y="-321766"/>
            <a:chExt cx="3489976" cy="2636341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AA68BFF-4F9C-069A-E208-0332ADD5EBCC}"/>
                </a:ext>
              </a:extLst>
            </p:cNvPr>
            <p:cNvCxnSpPr>
              <a:cxnSpLocks/>
            </p:cNvCxnSpPr>
            <p:nvPr/>
          </p:nvCxnSpPr>
          <p:spPr>
            <a:xfrm>
              <a:off x="9048750" y="-171450"/>
              <a:ext cx="3390900" cy="2486025"/>
            </a:xfrm>
            <a:prstGeom prst="line">
              <a:avLst/>
            </a:prstGeom>
            <a:ln w="76200">
              <a:solidFill>
                <a:schemeClr val="bg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882CC5E-92DF-7527-518A-0BF4AC091143}"/>
                </a:ext>
              </a:extLst>
            </p:cNvPr>
            <p:cNvCxnSpPr>
              <a:cxnSpLocks/>
            </p:cNvCxnSpPr>
            <p:nvPr/>
          </p:nvCxnSpPr>
          <p:spPr>
            <a:xfrm>
              <a:off x="9147826" y="-321766"/>
              <a:ext cx="3390900" cy="2486025"/>
            </a:xfrm>
            <a:prstGeom prst="line">
              <a:avLst/>
            </a:prstGeom>
            <a:ln w="76200">
              <a:solidFill>
                <a:schemeClr val="bg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6809CDE-8C1B-6736-5A7E-5DFA251AA132}"/>
              </a:ext>
            </a:extLst>
          </p:cNvPr>
          <p:cNvGrpSpPr/>
          <p:nvPr/>
        </p:nvGrpSpPr>
        <p:grpSpPr>
          <a:xfrm>
            <a:off x="4446349" y="3537330"/>
            <a:ext cx="3199217" cy="3549738"/>
            <a:chOff x="1591147" y="-469951"/>
            <a:chExt cx="3199217" cy="3549738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068B6F3-AD39-9CE4-AFD3-94DEA21E559E}"/>
                </a:ext>
              </a:extLst>
            </p:cNvPr>
            <p:cNvSpPr/>
            <p:nvPr/>
          </p:nvSpPr>
          <p:spPr>
            <a:xfrm>
              <a:off x="3223501" y="-469951"/>
              <a:ext cx="1566863" cy="1566863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CA9E701-E239-C1B6-E471-D03C4A522F8F}"/>
                </a:ext>
              </a:extLst>
            </p:cNvPr>
            <p:cNvSpPr/>
            <p:nvPr/>
          </p:nvSpPr>
          <p:spPr>
            <a:xfrm>
              <a:off x="1591147" y="479462"/>
              <a:ext cx="2600325" cy="260032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C38A576-11A6-64B1-75A2-CD8A718F6FC5}"/>
              </a:ext>
            </a:extLst>
          </p:cNvPr>
          <p:cNvGrpSpPr/>
          <p:nvPr/>
        </p:nvGrpSpPr>
        <p:grpSpPr>
          <a:xfrm>
            <a:off x="200025" y="171450"/>
            <a:ext cx="11772900" cy="6515100"/>
            <a:chOff x="200025" y="171450"/>
            <a:chExt cx="11772900" cy="65151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34931F5-D840-C3B3-ED1B-76FACC7769F3}"/>
                </a:ext>
              </a:extLst>
            </p:cNvPr>
            <p:cNvSpPr/>
            <p:nvPr/>
          </p:nvSpPr>
          <p:spPr>
            <a:xfrm>
              <a:off x="400050" y="333375"/>
              <a:ext cx="11382375" cy="6172199"/>
            </a:xfrm>
            <a:prstGeom prst="rect">
              <a:avLst/>
            </a:prstGeom>
            <a:noFill/>
            <a:ln w="57150">
              <a:solidFill>
                <a:srgbClr val="FFB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1F8A289-3C82-03C3-85C7-E6811405B508}"/>
                </a:ext>
              </a:extLst>
            </p:cNvPr>
            <p:cNvSpPr/>
            <p:nvPr/>
          </p:nvSpPr>
          <p:spPr>
            <a:xfrm>
              <a:off x="200025" y="171450"/>
              <a:ext cx="11772900" cy="6515100"/>
            </a:xfrm>
            <a:prstGeom prst="rect">
              <a:avLst/>
            </a:prstGeom>
            <a:noFill/>
            <a:ln w="57150">
              <a:solidFill>
                <a:srgbClr val="FFB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28">
            <a:extLst>
              <a:ext uri="{FF2B5EF4-FFF2-40B4-BE49-F238E27FC236}">
                <a16:creationId xmlns:a16="http://schemas.microsoft.com/office/drawing/2014/main" id="{39EE380B-949C-3160-F3B9-0A00138AA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133783"/>
              </p:ext>
            </p:extLst>
          </p:nvPr>
        </p:nvGraphicFramePr>
        <p:xfrm>
          <a:off x="646834" y="1804445"/>
          <a:ext cx="4698847" cy="3230058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698847">
                  <a:extLst>
                    <a:ext uri="{9D8B030D-6E8A-4147-A177-3AD203B41FA5}">
                      <a16:colId xmlns:a16="http://schemas.microsoft.com/office/drawing/2014/main" val="3288923517"/>
                    </a:ext>
                  </a:extLst>
                </a:gridCol>
              </a:tblGrid>
              <a:tr h="588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Deck</a:t>
                      </a:r>
                      <a:endParaRPr lang="ko-KR" altLang="en-US" sz="3200" dirty="0">
                        <a:latin typeface="Sandoll 고고Round 05 Bd" panose="00000800000000000000" pitchFamily="50" charset="-127"/>
                        <a:ea typeface="Sandoll 고고Round 05 Bd" panose="000008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178773"/>
                  </a:ext>
                </a:extLst>
              </a:tr>
              <a:tr h="11933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2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+</a:t>
                      </a:r>
                      <a:r>
                        <a:rPr lang="en-US" altLang="ko-KR" sz="3200" dirty="0" err="1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frontcard</a:t>
                      </a:r>
                      <a:r>
                        <a:rPr lang="en-US" altLang="ko-KR" sz="32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: string</a:t>
                      </a:r>
                    </a:p>
                    <a:p>
                      <a:pPr algn="ctr"/>
                      <a:r>
                        <a:rPr lang="en-US" altLang="ko-KR" sz="32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+</a:t>
                      </a:r>
                      <a:r>
                        <a:rPr lang="en-US" altLang="ko-KR" sz="3200" dirty="0" err="1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behindcard</a:t>
                      </a:r>
                      <a:r>
                        <a:rPr lang="en-US" altLang="ko-KR" sz="32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: string</a:t>
                      </a:r>
                      <a:endParaRPr lang="ko-KR" altLang="en-US" sz="3200" dirty="0">
                        <a:solidFill>
                          <a:srgbClr val="6D383E"/>
                        </a:solidFill>
                        <a:latin typeface="Sandoll 고고Round 05 Bd" panose="00000800000000000000" pitchFamily="50" charset="-127"/>
                        <a:ea typeface="Sandoll 고고Round 05 Bd" panose="000008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760010"/>
                  </a:ext>
                </a:extLst>
              </a:tr>
              <a:tr h="144834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9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+reverse(count: int): int</a:t>
                      </a:r>
                    </a:p>
                    <a:p>
                      <a:pPr algn="ctr"/>
                      <a:r>
                        <a:rPr lang="en-US" altLang="ko-KR" sz="19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+</a:t>
                      </a:r>
                      <a:r>
                        <a:rPr lang="en-US" altLang="ko-KR" sz="1900" dirty="0" err="1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doublereverse</a:t>
                      </a:r>
                      <a:r>
                        <a:rPr lang="en-US" altLang="ko-KR" sz="19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(point[ ][ ]: int): void</a:t>
                      </a:r>
                      <a:endParaRPr lang="ko-KR" altLang="en-US" sz="1900" dirty="0">
                        <a:solidFill>
                          <a:srgbClr val="6D383E"/>
                        </a:solidFill>
                        <a:latin typeface="Sandoll 고고Round 05 Bd" panose="00000800000000000000" pitchFamily="50" charset="-127"/>
                        <a:ea typeface="Sandoll 고고Round 05 Bd" panose="000008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873019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DBECEDD6-9FA0-CBC6-6866-C99E1C6BB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286311"/>
              </p:ext>
            </p:extLst>
          </p:nvPr>
        </p:nvGraphicFramePr>
        <p:xfrm>
          <a:off x="6846321" y="1183005"/>
          <a:ext cx="4698847" cy="449199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698847">
                  <a:extLst>
                    <a:ext uri="{9D8B030D-6E8A-4147-A177-3AD203B41FA5}">
                      <a16:colId xmlns:a16="http://schemas.microsoft.com/office/drawing/2014/main" val="3288923517"/>
                    </a:ext>
                  </a:extLst>
                </a:gridCol>
              </a:tblGrid>
              <a:tr h="46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Deck</a:t>
                      </a:r>
                      <a:endParaRPr lang="ko-KR" altLang="en-US" sz="2400" dirty="0">
                        <a:latin typeface="Sandoll 고고Round 05 Bd" panose="00000800000000000000" pitchFamily="50" charset="-127"/>
                        <a:ea typeface="Sandoll 고고Round 05 Bd" panose="000008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178773"/>
                  </a:ext>
                </a:extLst>
              </a:tr>
              <a:tr h="11933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  <a:cs typeface="+mn-cs"/>
                        </a:rPr>
                        <a:t>-</a:t>
                      </a:r>
                      <a:r>
                        <a:rPr lang="en-US" altLang="ko-KR" sz="1800" kern="1200" dirty="0" err="1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  <a:cs typeface="+mn-cs"/>
                        </a:rPr>
                        <a:t>cardDeck</a:t>
                      </a:r>
                      <a:r>
                        <a:rPr lang="en-US" altLang="ko-KR" sz="1800" kern="12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  <a:cs typeface="+mn-cs"/>
                        </a:rPr>
                        <a:t>: string[4][4]</a:t>
                      </a:r>
                    </a:p>
                    <a:p>
                      <a:pPr algn="ctr"/>
                      <a:r>
                        <a:rPr lang="en-US" altLang="ko-KR" sz="1800" kern="12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  <a:cs typeface="+mn-cs"/>
                        </a:rPr>
                        <a:t>-player: Pos</a:t>
                      </a:r>
                    </a:p>
                    <a:p>
                      <a:pPr algn="ctr"/>
                      <a:r>
                        <a:rPr lang="en-US" altLang="ko-KR" sz="1800" kern="12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  <a:cs typeface="+mn-cs"/>
                        </a:rPr>
                        <a:t>-</a:t>
                      </a:r>
                      <a:r>
                        <a:rPr lang="en-US" altLang="ko-KR" sz="1800" kern="1200" dirty="0" err="1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  <a:cs typeface="+mn-cs"/>
                        </a:rPr>
                        <a:t>reversePos</a:t>
                      </a:r>
                      <a:r>
                        <a:rPr lang="en-US" altLang="ko-KR" sz="1800" kern="12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  <a:cs typeface="+mn-cs"/>
                        </a:rPr>
                        <a:t>: Pos[2]</a:t>
                      </a:r>
                    </a:p>
                    <a:p>
                      <a:pPr algn="ctr"/>
                      <a:r>
                        <a:rPr lang="en-US" altLang="ko-KR" sz="1800" kern="12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  <a:cs typeface="+mn-cs"/>
                        </a:rPr>
                        <a:t>-</a:t>
                      </a:r>
                      <a:r>
                        <a:rPr lang="en-US" altLang="ko-KR" sz="1800" kern="1200" dirty="0" err="1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  <a:cs typeface="+mn-cs"/>
                        </a:rPr>
                        <a:t>reversecount</a:t>
                      </a:r>
                      <a:r>
                        <a:rPr lang="en-US" altLang="ko-KR" sz="1800" kern="12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  <a:cs typeface="+mn-cs"/>
                        </a:rPr>
                        <a:t>: int</a:t>
                      </a:r>
                    </a:p>
                    <a:p>
                      <a:pPr algn="ctr"/>
                      <a:r>
                        <a:rPr lang="en-US" altLang="ko-KR" sz="1800" kern="12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  <a:cs typeface="+mn-cs"/>
                        </a:rPr>
                        <a:t>-</a:t>
                      </a:r>
                      <a:r>
                        <a:rPr lang="en-US" altLang="ko-KR" sz="1800" kern="1200" dirty="0" err="1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  <a:cs typeface="+mn-cs"/>
                        </a:rPr>
                        <a:t>reversecardcount</a:t>
                      </a:r>
                      <a:r>
                        <a:rPr lang="en-US" altLang="ko-KR" sz="1800" kern="12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  <a:cs typeface="+mn-cs"/>
                        </a:rPr>
                        <a:t>: int</a:t>
                      </a:r>
                    </a:p>
                    <a:p>
                      <a:pPr algn="ctr"/>
                      <a:r>
                        <a:rPr lang="en-US" altLang="ko-KR" sz="1800" kern="12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  <a:cs typeface="+mn-cs"/>
                        </a:rPr>
                        <a:t>-point: int</a:t>
                      </a:r>
                      <a:endParaRPr lang="ko-KR" altLang="en-US" sz="3200" dirty="0">
                        <a:solidFill>
                          <a:srgbClr val="6D383E"/>
                        </a:solidFill>
                        <a:latin typeface="Sandoll 고고Round 05 Bd" panose="00000800000000000000" pitchFamily="50" charset="-127"/>
                        <a:ea typeface="Sandoll 고고Round 05 Bd" panose="000008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760010"/>
                  </a:ext>
                </a:extLst>
              </a:tr>
              <a:tr h="144834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9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-</a:t>
                      </a:r>
                      <a:r>
                        <a:rPr lang="en-US" altLang="ko-KR" sz="1900" dirty="0" err="1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init</a:t>
                      </a:r>
                      <a:r>
                        <a:rPr lang="en-US" altLang="ko-KR" sz="19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(): void</a:t>
                      </a:r>
                    </a:p>
                    <a:p>
                      <a:pPr algn="ctr"/>
                      <a:r>
                        <a:rPr lang="en-US" altLang="ko-KR" sz="19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-</a:t>
                      </a:r>
                      <a:r>
                        <a:rPr lang="en-US" altLang="ko-KR" sz="1900" dirty="0" err="1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arrverchange</a:t>
                      </a:r>
                      <a:r>
                        <a:rPr lang="en-US" altLang="ko-KR" sz="19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(y: int, x: int): int</a:t>
                      </a:r>
                    </a:p>
                    <a:p>
                      <a:pPr algn="ctr"/>
                      <a:r>
                        <a:rPr lang="en-US" altLang="ko-KR" sz="14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-</a:t>
                      </a:r>
                      <a:r>
                        <a:rPr lang="en-US" altLang="ko-KR" sz="1400" dirty="0" err="1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flipcard</a:t>
                      </a:r>
                      <a:r>
                        <a:rPr lang="en-US" altLang="ko-KR" sz="14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strarr</a:t>
                      </a:r>
                      <a:r>
                        <a:rPr lang="en-US" altLang="ko-KR" sz="14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: vector&lt;string&gt;, y: int, x: int): void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-</a:t>
                      </a:r>
                      <a:r>
                        <a:rPr lang="en-US" altLang="ko-KR" sz="1600" dirty="0" err="1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keyremove</a:t>
                      </a:r>
                      <a:r>
                        <a:rPr lang="en-US" altLang="ko-KR" sz="16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(</a:t>
                      </a:r>
                      <a:r>
                        <a:rPr lang="en-US" altLang="ko-KR" sz="1600" dirty="0" err="1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wordset</a:t>
                      </a:r>
                      <a:r>
                        <a:rPr lang="en-US" altLang="ko-KR" sz="16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: vector&lt;string&gt;): void</a:t>
                      </a:r>
                    </a:p>
                    <a:p>
                      <a:pPr algn="ctr"/>
                      <a:r>
                        <a:rPr lang="en-US" altLang="ko-KR" sz="8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-</a:t>
                      </a:r>
                      <a:r>
                        <a:rPr lang="en-US" altLang="ko-KR" sz="800" dirty="0" err="1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isit_matched</a:t>
                      </a:r>
                      <a:r>
                        <a:rPr lang="en-US" altLang="ko-KR" sz="8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(wordlist: vector&lt;string&gt;, </a:t>
                      </a:r>
                      <a:r>
                        <a:rPr lang="en-US" altLang="ko-KR" sz="800" dirty="0" err="1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frontcard</a:t>
                      </a:r>
                      <a:r>
                        <a:rPr lang="en-US" altLang="ko-KR" sz="8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: vector&lt;string&gt;, x: int, y: int): int</a:t>
                      </a:r>
                    </a:p>
                    <a:p>
                      <a:pPr algn="ctr"/>
                      <a:r>
                        <a:rPr lang="en-US" altLang="ko-KR" sz="19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-</a:t>
                      </a:r>
                      <a:r>
                        <a:rPr lang="en-US" altLang="ko-KR" sz="1900" dirty="0" err="1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DrawGameClear</a:t>
                      </a:r>
                      <a:r>
                        <a:rPr lang="en-US" altLang="ko-KR" sz="19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(): void</a:t>
                      </a:r>
                    </a:p>
                    <a:p>
                      <a:pPr algn="ctr"/>
                      <a:r>
                        <a:rPr lang="en-US" altLang="ko-KR" sz="6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-</a:t>
                      </a:r>
                      <a:r>
                        <a:rPr lang="en-US" altLang="ko-KR" sz="600" dirty="0" err="1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checkCard</a:t>
                      </a:r>
                      <a:r>
                        <a:rPr lang="en-US" altLang="ko-KR" sz="6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(wordlist: vector&lt;string&gt;, </a:t>
                      </a:r>
                      <a:r>
                        <a:rPr lang="en-US" altLang="ko-KR" sz="600" dirty="0" err="1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frontcard</a:t>
                      </a:r>
                      <a:r>
                        <a:rPr lang="en-US" altLang="ko-KR" sz="6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: vector&lt;string&gt;, x1: int, x2: int, y1: int, y2: int, </a:t>
                      </a:r>
                      <a:r>
                        <a:rPr lang="en-US" altLang="ko-KR" sz="600" dirty="0" err="1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gamemanager</a:t>
                      </a:r>
                      <a:r>
                        <a:rPr lang="en-US" altLang="ko-KR" sz="6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: Deck): void</a:t>
                      </a:r>
                    </a:p>
                    <a:p>
                      <a:pPr algn="ctr"/>
                      <a:r>
                        <a:rPr lang="en-US" altLang="ko-KR" sz="9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-</a:t>
                      </a:r>
                      <a:r>
                        <a:rPr lang="en-US" altLang="ko-KR" sz="900" dirty="0" err="1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KeyMove</a:t>
                      </a:r>
                      <a:r>
                        <a:rPr lang="en-US" altLang="ko-KR" sz="9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(x: int, y: int, </a:t>
                      </a:r>
                      <a:r>
                        <a:rPr lang="en-US" altLang="ko-KR" sz="900" dirty="0" err="1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reversecardcount</a:t>
                      </a:r>
                      <a:r>
                        <a:rPr lang="en-US" altLang="ko-KR" sz="9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: int, </a:t>
                      </a:r>
                      <a:r>
                        <a:rPr lang="en-US" altLang="ko-KR" sz="900" dirty="0" err="1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wordset</a:t>
                      </a:r>
                      <a:r>
                        <a:rPr lang="en-US" altLang="ko-KR" sz="9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: vector&lt;string&gt;): void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-</a:t>
                      </a:r>
                      <a:r>
                        <a:rPr lang="en-US" altLang="ko-KR" sz="1600" dirty="0" err="1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DrawMain</a:t>
                      </a:r>
                      <a:r>
                        <a:rPr lang="en-US" altLang="ko-KR" sz="16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(</a:t>
                      </a:r>
                      <a:r>
                        <a:rPr lang="en-US" altLang="ko-KR" sz="1600" dirty="0" err="1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wordset</a:t>
                      </a:r>
                      <a:r>
                        <a:rPr lang="en-US" altLang="ko-KR" sz="16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: vector&lt;string&gt;): void</a:t>
                      </a:r>
                    </a:p>
                    <a:p>
                      <a:pPr algn="ctr"/>
                      <a:r>
                        <a:rPr lang="en-US" altLang="ko-KR" sz="18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+</a:t>
                      </a:r>
                      <a:r>
                        <a:rPr lang="en-US" altLang="ko-KR" sz="1800" dirty="0" err="1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startgame</a:t>
                      </a:r>
                      <a:r>
                        <a:rPr lang="en-US" altLang="ko-KR" sz="18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(</a:t>
                      </a:r>
                      <a:r>
                        <a:rPr lang="en-US" altLang="ko-KR" sz="1800" dirty="0" err="1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gamemanager</a:t>
                      </a:r>
                      <a:r>
                        <a:rPr lang="en-US" altLang="ko-KR" sz="1800" dirty="0">
                          <a:solidFill>
                            <a:srgbClr val="6D383E"/>
                          </a:solidFill>
                          <a:latin typeface="Sandoll 고고Round 05 Bd" panose="00000800000000000000" pitchFamily="50" charset="-127"/>
                          <a:ea typeface="Sandoll 고고Round 05 Bd" panose="00000800000000000000" pitchFamily="50" charset="-127"/>
                        </a:rPr>
                        <a:t>: Deck):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873019"/>
                  </a:ext>
                </a:extLst>
              </a:tr>
            </a:tbl>
          </a:graphicData>
        </a:graphic>
      </p:graphicFrame>
      <p:sp>
        <p:nvSpPr>
          <p:cNvPr id="30" name="제목 1">
            <a:extLst>
              <a:ext uri="{FF2B5EF4-FFF2-40B4-BE49-F238E27FC236}">
                <a16:creationId xmlns:a16="http://schemas.microsoft.com/office/drawing/2014/main" id="{30322B06-A484-5678-5784-75B47E6F2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350" y="5430043"/>
            <a:ext cx="10515600" cy="1325563"/>
          </a:xfrm>
        </p:spPr>
        <p:txBody>
          <a:bodyPr/>
          <a:lstStyle/>
          <a:p>
            <a:pPr algn="r"/>
            <a:r>
              <a:rPr lang="ko-KR" altLang="en-US" dirty="0">
                <a:solidFill>
                  <a:srgbClr val="6D383E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변동사항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7FC9C38-C65E-8A80-C7B9-526469D07302}"/>
              </a:ext>
            </a:extLst>
          </p:cNvPr>
          <p:cNvSpPr/>
          <p:nvPr/>
        </p:nvSpPr>
        <p:spPr>
          <a:xfrm>
            <a:off x="5527040" y="3027680"/>
            <a:ext cx="1128781" cy="1016000"/>
          </a:xfrm>
          <a:prstGeom prst="rightArrow">
            <a:avLst/>
          </a:prstGeom>
          <a:solidFill>
            <a:srgbClr val="FFB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72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DB5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1DF169-FA92-11D1-A65F-AD99F8396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</a:t>
            </a:r>
            <a:r>
              <a:rPr lang="en-US" altLang="ko-KR" dirty="0"/>
              <a:t>-&gt; </a:t>
            </a:r>
            <a:r>
              <a:rPr lang="ko-KR" altLang="en-US" dirty="0"/>
              <a:t>화살표로 누르다가 설명 </a:t>
            </a:r>
            <a:r>
              <a:rPr lang="ko-KR" altLang="en-US" dirty="0" err="1"/>
              <a:t>들어감</a:t>
            </a:r>
            <a:r>
              <a:rPr lang="en-US" altLang="ko-KR" dirty="0"/>
              <a:t>-&gt; </a:t>
            </a:r>
            <a:r>
              <a:rPr lang="ko-KR" altLang="en-US" dirty="0"/>
              <a:t>나와서 게임 플레이</a:t>
            </a:r>
            <a:r>
              <a:rPr lang="en-US" altLang="ko-KR" dirty="0"/>
              <a:t>-&gt; </a:t>
            </a:r>
            <a:r>
              <a:rPr lang="ko-KR" altLang="en-US" dirty="0"/>
              <a:t>메인 창에서 게임 종료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/>
              <a:t>제 </a:t>
            </a:r>
            <a:r>
              <a:rPr lang="en-US" altLang="ko-KR" dirty="0"/>
              <a:t>n</a:t>
            </a:r>
            <a:r>
              <a:rPr lang="ko-KR" altLang="en-US" dirty="0"/>
              <a:t>시간을 들이부은 결과 영상이 온전한 게 없었던 관계로 </a:t>
            </a:r>
            <a:r>
              <a:rPr lang="ko-KR" altLang="en-US" dirty="0" err="1"/>
              <a:t>숨김처리</a:t>
            </a:r>
            <a:r>
              <a:rPr lang="ko-KR" altLang="en-US" dirty="0"/>
              <a:t> </a:t>
            </a:r>
            <a:r>
              <a:rPr lang="ko-KR" altLang="en-US" dirty="0" err="1"/>
              <a:t>해둡니다</a:t>
            </a:r>
            <a:r>
              <a:rPr lang="en-US" altLang="ko-KR" dirty="0"/>
              <a:t>……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E95D04-8402-4266-FA22-F6818C111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0578">
            <a:off x="356323" y="3834647"/>
            <a:ext cx="3068777" cy="3068777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C3452BB2-0E84-42D3-6101-26CF137B636B}"/>
              </a:ext>
            </a:extLst>
          </p:cNvPr>
          <p:cNvGrpSpPr/>
          <p:nvPr/>
        </p:nvGrpSpPr>
        <p:grpSpPr>
          <a:xfrm>
            <a:off x="9048750" y="-321766"/>
            <a:ext cx="3489976" cy="2636341"/>
            <a:chOff x="9048750" y="-321766"/>
            <a:chExt cx="3489976" cy="2636341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9901055-9D61-BB84-49F0-00D99AEC4DC2}"/>
                </a:ext>
              </a:extLst>
            </p:cNvPr>
            <p:cNvCxnSpPr>
              <a:cxnSpLocks/>
            </p:cNvCxnSpPr>
            <p:nvPr/>
          </p:nvCxnSpPr>
          <p:spPr>
            <a:xfrm>
              <a:off x="9048750" y="-171450"/>
              <a:ext cx="3390900" cy="2486025"/>
            </a:xfrm>
            <a:prstGeom prst="line">
              <a:avLst/>
            </a:prstGeom>
            <a:ln w="76200">
              <a:solidFill>
                <a:schemeClr val="bg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E27A0EC-792F-514C-9BF0-2753E5FCC58F}"/>
                </a:ext>
              </a:extLst>
            </p:cNvPr>
            <p:cNvCxnSpPr>
              <a:cxnSpLocks/>
            </p:cNvCxnSpPr>
            <p:nvPr/>
          </p:nvCxnSpPr>
          <p:spPr>
            <a:xfrm>
              <a:off x="9147826" y="-321766"/>
              <a:ext cx="3390900" cy="2486025"/>
            </a:xfrm>
            <a:prstGeom prst="line">
              <a:avLst/>
            </a:prstGeom>
            <a:ln w="76200">
              <a:solidFill>
                <a:schemeClr val="bg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ED20245-E407-014B-A754-B1328F2A5B6E}"/>
              </a:ext>
            </a:extLst>
          </p:cNvPr>
          <p:cNvGrpSpPr/>
          <p:nvPr/>
        </p:nvGrpSpPr>
        <p:grpSpPr>
          <a:xfrm>
            <a:off x="752475" y="676275"/>
            <a:ext cx="3133725" cy="3383756"/>
            <a:chOff x="752475" y="676275"/>
            <a:chExt cx="3133725" cy="3383756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F9AA282-2EB2-9D92-60DA-D87FCA49628C}"/>
                </a:ext>
              </a:extLst>
            </p:cNvPr>
            <p:cNvSpPr/>
            <p:nvPr/>
          </p:nvSpPr>
          <p:spPr>
            <a:xfrm>
              <a:off x="2319337" y="2493168"/>
              <a:ext cx="1566863" cy="1566863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0D49B06-18B7-9C4E-C607-D1529224DE2C}"/>
                </a:ext>
              </a:extLst>
            </p:cNvPr>
            <p:cNvSpPr/>
            <p:nvPr/>
          </p:nvSpPr>
          <p:spPr>
            <a:xfrm>
              <a:off x="752475" y="676275"/>
              <a:ext cx="2600325" cy="260032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EC6AA4F-52FD-4C0D-F693-D6AB235E506E}"/>
              </a:ext>
            </a:extLst>
          </p:cNvPr>
          <p:cNvGrpSpPr/>
          <p:nvPr/>
        </p:nvGrpSpPr>
        <p:grpSpPr>
          <a:xfrm>
            <a:off x="200025" y="171450"/>
            <a:ext cx="11772900" cy="6515100"/>
            <a:chOff x="200025" y="171450"/>
            <a:chExt cx="11772900" cy="65151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A38AEFC-53DA-7FCF-619C-55E10BF1AB1F}"/>
                </a:ext>
              </a:extLst>
            </p:cNvPr>
            <p:cNvSpPr/>
            <p:nvPr/>
          </p:nvSpPr>
          <p:spPr>
            <a:xfrm>
              <a:off x="400050" y="333375"/>
              <a:ext cx="11382375" cy="6172199"/>
            </a:xfrm>
            <a:prstGeom prst="rect">
              <a:avLst/>
            </a:prstGeom>
            <a:noFill/>
            <a:ln w="57150">
              <a:solidFill>
                <a:srgbClr val="F946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CF122C3-2D34-27B4-9457-C1763812CE5D}"/>
                </a:ext>
              </a:extLst>
            </p:cNvPr>
            <p:cNvSpPr/>
            <p:nvPr/>
          </p:nvSpPr>
          <p:spPr>
            <a:xfrm>
              <a:off x="200025" y="171450"/>
              <a:ext cx="11772900" cy="6515100"/>
            </a:xfrm>
            <a:prstGeom prst="rect">
              <a:avLst/>
            </a:prstGeom>
            <a:noFill/>
            <a:ln w="57150">
              <a:solidFill>
                <a:srgbClr val="F946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제목 1">
            <a:extLst>
              <a:ext uri="{FF2B5EF4-FFF2-40B4-BE49-F238E27FC236}">
                <a16:creationId xmlns:a16="http://schemas.microsoft.com/office/drawing/2014/main" id="{9D2A18BC-4BC2-8309-D661-18A36C8CF087}"/>
              </a:ext>
            </a:extLst>
          </p:cNvPr>
          <p:cNvSpPr txBox="1">
            <a:spLocks/>
          </p:cNvSpPr>
          <p:nvPr/>
        </p:nvSpPr>
        <p:spPr>
          <a:xfrm>
            <a:off x="1276350" y="54300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>
                <a:solidFill>
                  <a:srgbClr val="6D383E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플레이 영상</a:t>
            </a:r>
          </a:p>
        </p:txBody>
      </p:sp>
    </p:spTree>
    <p:extLst>
      <p:ext uri="{BB962C8B-B14F-4D97-AF65-F5344CB8AC3E}">
        <p14:creationId xmlns:p14="http://schemas.microsoft.com/office/powerpoint/2010/main" val="1138719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DE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FE1CDEB9-11C2-9945-52A3-613F4BB85EA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023" y="-29701"/>
            <a:ext cx="2270455" cy="2270455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6AE4A5D1-41B4-7A85-EFDC-C8FDE7C6C17E}"/>
              </a:ext>
            </a:extLst>
          </p:cNvPr>
          <p:cNvGrpSpPr/>
          <p:nvPr/>
        </p:nvGrpSpPr>
        <p:grpSpPr>
          <a:xfrm>
            <a:off x="665846" y="2174081"/>
            <a:ext cx="3580924" cy="4167188"/>
            <a:chOff x="-287179" y="986730"/>
            <a:chExt cx="3580924" cy="4167188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4B0C7C1-C9C6-80C7-9E0A-7ECDB6ADEB1B}"/>
                </a:ext>
              </a:extLst>
            </p:cNvPr>
            <p:cNvSpPr/>
            <p:nvPr/>
          </p:nvSpPr>
          <p:spPr>
            <a:xfrm>
              <a:off x="-287179" y="3587055"/>
              <a:ext cx="1566863" cy="1566863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5E35D5C-8BFD-08EF-B4A4-FC1148F69FFD}"/>
                </a:ext>
              </a:extLst>
            </p:cNvPr>
            <p:cNvSpPr/>
            <p:nvPr/>
          </p:nvSpPr>
          <p:spPr>
            <a:xfrm>
              <a:off x="693420" y="986730"/>
              <a:ext cx="2600325" cy="260032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8AFCA23-499F-3EC9-BBC1-C0D12231C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350" y="5430043"/>
            <a:ext cx="10515600" cy="1325563"/>
          </a:xfrm>
        </p:spPr>
        <p:txBody>
          <a:bodyPr/>
          <a:lstStyle/>
          <a:p>
            <a:pPr algn="r"/>
            <a:r>
              <a:rPr lang="ko-KR" altLang="en-US" dirty="0">
                <a:solidFill>
                  <a:srgbClr val="6D383E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배운 점</a:t>
            </a:r>
            <a:r>
              <a:rPr lang="en-US" altLang="ko-KR" dirty="0">
                <a:solidFill>
                  <a:srgbClr val="6D383E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(</a:t>
            </a:r>
            <a:r>
              <a:rPr lang="ko-KR" altLang="en-US" dirty="0">
                <a:solidFill>
                  <a:srgbClr val="6D383E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기술</a:t>
            </a:r>
            <a:r>
              <a:rPr lang="en-US" altLang="ko-KR" dirty="0">
                <a:solidFill>
                  <a:srgbClr val="6D383E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)</a:t>
            </a:r>
            <a:endParaRPr lang="ko-KR" altLang="en-US" dirty="0">
              <a:solidFill>
                <a:srgbClr val="6D383E"/>
              </a:solidFill>
              <a:latin typeface="Sandoll 격동굴림" panose="020B0600000101010101" pitchFamily="34" charset="-127"/>
              <a:ea typeface="Sandoll 격동굴림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67643A3-9596-D096-5DA8-50CFAF6A8128}"/>
              </a:ext>
            </a:extLst>
          </p:cNvPr>
          <p:cNvGrpSpPr/>
          <p:nvPr/>
        </p:nvGrpSpPr>
        <p:grpSpPr>
          <a:xfrm>
            <a:off x="-502665" y="4585514"/>
            <a:ext cx="3489976" cy="2636341"/>
            <a:chOff x="9048750" y="-321766"/>
            <a:chExt cx="3489976" cy="2636341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87B0D18-6C4E-945C-E0D7-DA5AF718A975}"/>
                </a:ext>
              </a:extLst>
            </p:cNvPr>
            <p:cNvCxnSpPr>
              <a:cxnSpLocks/>
            </p:cNvCxnSpPr>
            <p:nvPr/>
          </p:nvCxnSpPr>
          <p:spPr>
            <a:xfrm>
              <a:off x="9048750" y="-171450"/>
              <a:ext cx="3390900" cy="2486025"/>
            </a:xfrm>
            <a:prstGeom prst="line">
              <a:avLst/>
            </a:prstGeom>
            <a:ln w="76200">
              <a:solidFill>
                <a:schemeClr val="bg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8DC863B-0476-A77E-889E-52D9824A9AFF}"/>
                </a:ext>
              </a:extLst>
            </p:cNvPr>
            <p:cNvCxnSpPr>
              <a:cxnSpLocks/>
            </p:cNvCxnSpPr>
            <p:nvPr/>
          </p:nvCxnSpPr>
          <p:spPr>
            <a:xfrm>
              <a:off x="9147826" y="-321766"/>
              <a:ext cx="3390900" cy="2486025"/>
            </a:xfrm>
            <a:prstGeom prst="line">
              <a:avLst/>
            </a:prstGeom>
            <a:ln w="76200">
              <a:solidFill>
                <a:schemeClr val="bg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309BB9A-4EEF-6F40-488D-A1C5D8750F13}"/>
              </a:ext>
            </a:extLst>
          </p:cNvPr>
          <p:cNvGrpSpPr/>
          <p:nvPr/>
        </p:nvGrpSpPr>
        <p:grpSpPr>
          <a:xfrm>
            <a:off x="200025" y="171450"/>
            <a:ext cx="11772900" cy="6515100"/>
            <a:chOff x="200025" y="171450"/>
            <a:chExt cx="11772900" cy="65151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009B77F-0EAA-F1AA-10A9-F4BB508511EC}"/>
                </a:ext>
              </a:extLst>
            </p:cNvPr>
            <p:cNvSpPr/>
            <p:nvPr/>
          </p:nvSpPr>
          <p:spPr>
            <a:xfrm>
              <a:off x="400050" y="333375"/>
              <a:ext cx="11382375" cy="6172199"/>
            </a:xfrm>
            <a:prstGeom prst="rect">
              <a:avLst/>
            </a:prstGeom>
            <a:noFill/>
            <a:ln w="57150">
              <a:solidFill>
                <a:srgbClr val="55B7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5D52038-7060-60FC-8C9D-FC0282C7F6C0}"/>
                </a:ext>
              </a:extLst>
            </p:cNvPr>
            <p:cNvSpPr/>
            <p:nvPr/>
          </p:nvSpPr>
          <p:spPr>
            <a:xfrm>
              <a:off x="200025" y="171450"/>
              <a:ext cx="11772900" cy="6515100"/>
            </a:xfrm>
            <a:prstGeom prst="rect">
              <a:avLst/>
            </a:prstGeom>
            <a:noFill/>
            <a:ln w="57150">
              <a:solidFill>
                <a:srgbClr val="55B7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C065ABF-A0EB-716E-F228-0D4109921755}"/>
              </a:ext>
            </a:extLst>
          </p:cNvPr>
          <p:cNvSpPr/>
          <p:nvPr/>
        </p:nvSpPr>
        <p:spPr>
          <a:xfrm>
            <a:off x="1533051" y="1322617"/>
            <a:ext cx="1690376" cy="226632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5B7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Vector</a:t>
            </a:r>
          </a:p>
          <a:p>
            <a:pPr algn="ctr"/>
            <a:r>
              <a:rPr lang="en-US" altLang="ko-KR" sz="12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vector&lt;string&gt; </a:t>
            </a:r>
            <a:r>
              <a:rPr lang="en-US" altLang="ko-KR" sz="1200" dirty="0" err="1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strarr</a:t>
            </a:r>
            <a:r>
              <a:rPr lang="en-US" altLang="ko-KR" sz="12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;</a:t>
            </a:r>
            <a:endParaRPr lang="ko-KR" altLang="en-US" sz="1200" dirty="0">
              <a:solidFill>
                <a:srgbClr val="6D383E"/>
              </a:solidFill>
              <a:latin typeface="Sandoll 고고RoundCond 05 Bd" panose="020B0600000101010101" pitchFamily="34" charset="-127"/>
              <a:ea typeface="Sandoll 고고RoundCond 05 Bd" panose="020B0600000101010101" pitchFamily="34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184D5C8-A0E1-E62B-4688-C46A7B4EF780}"/>
              </a:ext>
            </a:extLst>
          </p:cNvPr>
          <p:cNvSpPr/>
          <p:nvPr/>
        </p:nvSpPr>
        <p:spPr>
          <a:xfrm>
            <a:off x="5215508" y="1325557"/>
            <a:ext cx="1690376" cy="226632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5B7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파일</a:t>
            </a:r>
            <a:endParaRPr lang="en-US" altLang="ko-KR" sz="4000" dirty="0">
              <a:solidFill>
                <a:srgbClr val="6D383E"/>
              </a:solidFill>
              <a:latin typeface="Sandoll 고고RoundCond 05 Bd" panose="020B0600000101010101" pitchFamily="34" charset="-127"/>
              <a:ea typeface="Sandoll 고고RoundCond 05 Bd" panose="020B0600000101010101" pitchFamily="34" charset="-127"/>
            </a:endParaRPr>
          </a:p>
          <a:p>
            <a:pPr algn="ctr"/>
            <a:r>
              <a:rPr lang="ko-KR" altLang="en-US" sz="40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입출력</a:t>
            </a:r>
            <a:endParaRPr lang="en-US" altLang="ko-KR" sz="4000" dirty="0">
              <a:solidFill>
                <a:srgbClr val="6D383E"/>
              </a:solidFill>
              <a:latin typeface="Sandoll 고고RoundCond 05 Bd" panose="020B0600000101010101" pitchFamily="34" charset="-127"/>
              <a:ea typeface="Sandoll 고고RoundCond 05 Bd" panose="020B0600000101010101" pitchFamily="34" charset="-127"/>
            </a:endParaRPr>
          </a:p>
          <a:p>
            <a:pPr algn="ctr"/>
            <a:r>
              <a:rPr lang="en-US" altLang="ko-KR" sz="1200" dirty="0" err="1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ifstream</a:t>
            </a:r>
            <a:r>
              <a:rPr lang="en-US" altLang="ko-KR" sz="12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 </a:t>
            </a:r>
            <a:r>
              <a:rPr lang="en-US" altLang="ko-KR" sz="1200" dirty="0" err="1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readFromFile</a:t>
            </a:r>
            <a:endParaRPr lang="en-US" altLang="ko-KR" sz="1200" dirty="0">
              <a:solidFill>
                <a:srgbClr val="6D383E"/>
              </a:solidFill>
              <a:latin typeface="Sandoll 고고RoundCond 05 Bd" panose="020B0600000101010101" pitchFamily="34" charset="-127"/>
              <a:ea typeface="Sandoll 고고RoundCond 05 Bd" panose="020B0600000101010101" pitchFamily="34" charset="-127"/>
            </a:endParaRPr>
          </a:p>
          <a:p>
            <a:pPr algn="ctr"/>
            <a:r>
              <a:rPr lang="en-US" altLang="ko-KR" sz="12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("word_list.txt");</a:t>
            </a:r>
            <a:endParaRPr lang="ko-KR" altLang="en-US" sz="2000" dirty="0">
              <a:solidFill>
                <a:srgbClr val="6D383E"/>
              </a:solidFill>
              <a:latin typeface="Sandoll 고고RoundCond 05 Bd" panose="020B0600000101010101" pitchFamily="34" charset="-127"/>
              <a:ea typeface="Sandoll 고고RoundCond 05 Bd" panose="020B0600000101010101" pitchFamily="34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15AFF80-05EB-3CE7-3731-7AA9B229B252}"/>
              </a:ext>
            </a:extLst>
          </p:cNvPr>
          <p:cNvSpPr/>
          <p:nvPr/>
        </p:nvSpPr>
        <p:spPr>
          <a:xfrm>
            <a:off x="8876378" y="1447941"/>
            <a:ext cx="1690376" cy="226632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5B7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키 입력</a:t>
            </a:r>
            <a:endParaRPr lang="en-US" altLang="ko-KR" sz="4000" dirty="0">
              <a:solidFill>
                <a:srgbClr val="6D383E"/>
              </a:solidFill>
              <a:latin typeface="Sandoll 고고RoundCond 05 Bd" panose="020B0600000101010101" pitchFamily="34" charset="-127"/>
              <a:ea typeface="Sandoll 고고RoundCond 05 Bd" panose="020B0600000101010101" pitchFamily="34" charset="-127"/>
            </a:endParaRPr>
          </a:p>
          <a:p>
            <a:pPr algn="ctr"/>
            <a:r>
              <a:rPr lang="en-US" altLang="ko-KR" sz="12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input = _</a:t>
            </a:r>
            <a:r>
              <a:rPr lang="en-US" altLang="ko-KR" sz="1200" dirty="0" err="1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getch</a:t>
            </a:r>
            <a:r>
              <a:rPr lang="en-US" altLang="ko-KR" sz="12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();</a:t>
            </a:r>
            <a:endParaRPr lang="ko-KR" altLang="en-US" sz="1200" dirty="0">
              <a:solidFill>
                <a:srgbClr val="6D383E"/>
              </a:solidFill>
              <a:latin typeface="Sandoll 고고RoundCond 05 Bd" panose="020B0600000101010101" pitchFamily="34" charset="-127"/>
              <a:ea typeface="Sandoll 고고RoundCond 05 Bd" panose="020B0600000101010101" pitchFamily="34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ACF8F55-C053-D549-190B-5A08DF8B97E2}"/>
              </a:ext>
            </a:extLst>
          </p:cNvPr>
          <p:cNvSpPr/>
          <p:nvPr/>
        </p:nvSpPr>
        <p:spPr>
          <a:xfrm>
            <a:off x="3381131" y="3019010"/>
            <a:ext cx="1690376" cy="226632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5B7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색상 변경</a:t>
            </a:r>
            <a:endParaRPr lang="en-US" altLang="ko-KR" sz="3600" dirty="0">
              <a:solidFill>
                <a:srgbClr val="6D383E"/>
              </a:solidFill>
              <a:latin typeface="Sandoll 고고RoundCond 05 Bd" panose="020B0600000101010101" pitchFamily="34" charset="-127"/>
              <a:ea typeface="Sandoll 고고RoundCond 05 Bd" panose="020B0600000101010101" pitchFamily="34" charset="-127"/>
            </a:endParaRPr>
          </a:p>
          <a:p>
            <a:pPr algn="ctr"/>
            <a:r>
              <a:rPr lang="en-US" altLang="ko-KR" sz="1100" dirty="0" err="1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SetConsoleTextAttribute</a:t>
            </a:r>
            <a:endParaRPr lang="en-US" altLang="ko-KR" sz="1100" dirty="0">
              <a:solidFill>
                <a:srgbClr val="6D383E"/>
              </a:solidFill>
              <a:latin typeface="Sandoll 고고RoundCond 05 Bd" panose="020B0600000101010101" pitchFamily="34" charset="-127"/>
              <a:ea typeface="Sandoll 고고RoundCond 05 Bd" panose="020B0600000101010101" pitchFamily="34" charset="-127"/>
            </a:endParaRPr>
          </a:p>
          <a:p>
            <a:pPr algn="ctr"/>
            <a:r>
              <a:rPr lang="en-US" altLang="ko-KR" sz="12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(</a:t>
            </a:r>
            <a:r>
              <a:rPr lang="en-US" altLang="ko-KR" sz="1200" dirty="0" err="1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GetStdHandle</a:t>
            </a:r>
            <a:r>
              <a:rPr lang="en-US" altLang="ko-KR" sz="12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(STD_OUTPUT_HANDLE), color);</a:t>
            </a:r>
            <a:endParaRPr lang="ko-KR" altLang="en-US" sz="1200" dirty="0">
              <a:solidFill>
                <a:srgbClr val="6D383E"/>
              </a:solidFill>
              <a:latin typeface="Sandoll 고고RoundCond 05 Bd" panose="020B0600000101010101" pitchFamily="34" charset="-127"/>
              <a:ea typeface="Sandoll 고고RoundCond 05 Bd" panose="020B0600000101010101" pitchFamily="34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A94CD43-4E31-B295-0862-2EE1335DCEE3}"/>
              </a:ext>
            </a:extLst>
          </p:cNvPr>
          <p:cNvSpPr/>
          <p:nvPr/>
        </p:nvSpPr>
        <p:spPr>
          <a:xfrm>
            <a:off x="7063588" y="3019010"/>
            <a:ext cx="1690376" cy="226632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5B7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커서 위치 지정</a:t>
            </a:r>
            <a:endParaRPr lang="en-US" altLang="ko-KR" sz="3600" dirty="0">
              <a:solidFill>
                <a:srgbClr val="6D383E"/>
              </a:solidFill>
              <a:latin typeface="Sandoll 고고RoundCond 05 Bd" panose="020B0600000101010101" pitchFamily="34" charset="-127"/>
              <a:ea typeface="Sandoll 고고RoundCond 05 Bd" panose="020B0600000101010101" pitchFamily="34" charset="-127"/>
            </a:endParaRPr>
          </a:p>
          <a:p>
            <a:pPr algn="ctr"/>
            <a:r>
              <a:rPr lang="en-US" altLang="ko-KR" sz="1050" dirty="0" err="1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SetConsoleCursorPosition</a:t>
            </a:r>
            <a:endParaRPr lang="en-US" altLang="ko-KR" sz="1050" dirty="0">
              <a:solidFill>
                <a:srgbClr val="6D383E"/>
              </a:solidFill>
              <a:latin typeface="Sandoll 고고RoundCond 05 Bd" panose="020B0600000101010101" pitchFamily="34" charset="-127"/>
              <a:ea typeface="Sandoll 고고RoundCond 05 Bd" panose="020B0600000101010101" pitchFamily="34" charset="-127"/>
            </a:endParaRPr>
          </a:p>
          <a:p>
            <a:pPr algn="ctr"/>
            <a:r>
              <a:rPr lang="en-US" altLang="ko-KR" sz="12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(</a:t>
            </a:r>
            <a:r>
              <a:rPr lang="en-US" altLang="ko-KR" sz="1200" dirty="0" err="1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GetStdHandle</a:t>
            </a:r>
            <a:r>
              <a:rPr lang="en-US" altLang="ko-KR" sz="12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(STD_OUTPUT_HANDLE), pos);</a:t>
            </a:r>
            <a:endParaRPr lang="ko-KR" altLang="en-US" sz="1200" dirty="0">
              <a:solidFill>
                <a:srgbClr val="6D383E"/>
              </a:solidFill>
              <a:latin typeface="Sandoll 고고RoundCond 05 Bd" panose="020B0600000101010101" pitchFamily="34" charset="-127"/>
              <a:ea typeface="Sandoll 고고RoundCond 05 B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014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DE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EB72269-68C9-428F-332D-1EA56BAA462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023" y="-29701"/>
            <a:ext cx="2270455" cy="227045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C7D3269C-0EE2-C80D-13AE-E8AA2B043D2F}"/>
              </a:ext>
            </a:extLst>
          </p:cNvPr>
          <p:cNvGrpSpPr/>
          <p:nvPr/>
        </p:nvGrpSpPr>
        <p:grpSpPr>
          <a:xfrm>
            <a:off x="665846" y="2174081"/>
            <a:ext cx="3580924" cy="4167188"/>
            <a:chOff x="-287179" y="986730"/>
            <a:chExt cx="3580924" cy="416718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88E7E53-0304-89AB-2F67-ED03BF026744}"/>
                </a:ext>
              </a:extLst>
            </p:cNvPr>
            <p:cNvSpPr/>
            <p:nvPr/>
          </p:nvSpPr>
          <p:spPr>
            <a:xfrm>
              <a:off x="-287179" y="3587055"/>
              <a:ext cx="1566863" cy="1566863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0EC60F6-C37C-AC47-75FD-5351D0BB368C}"/>
                </a:ext>
              </a:extLst>
            </p:cNvPr>
            <p:cNvSpPr/>
            <p:nvPr/>
          </p:nvSpPr>
          <p:spPr>
            <a:xfrm>
              <a:off x="693420" y="986730"/>
              <a:ext cx="2600325" cy="260032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BFF40A84-39D1-4565-6293-C98C56317814}"/>
              </a:ext>
            </a:extLst>
          </p:cNvPr>
          <p:cNvSpPr txBox="1">
            <a:spLocks/>
          </p:cNvSpPr>
          <p:nvPr/>
        </p:nvSpPr>
        <p:spPr>
          <a:xfrm>
            <a:off x="1276350" y="54300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>
                <a:solidFill>
                  <a:srgbClr val="6D383E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배운 점</a:t>
            </a:r>
            <a:r>
              <a:rPr lang="en-US" altLang="ko-KR" dirty="0">
                <a:solidFill>
                  <a:srgbClr val="6D383E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(</a:t>
            </a:r>
            <a:r>
              <a:rPr lang="ko-KR" altLang="en-US" dirty="0">
                <a:solidFill>
                  <a:srgbClr val="6D383E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자세</a:t>
            </a:r>
            <a:r>
              <a:rPr lang="en-US" altLang="ko-KR" dirty="0">
                <a:solidFill>
                  <a:srgbClr val="6D383E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)</a:t>
            </a:r>
            <a:endParaRPr lang="ko-KR" altLang="en-US" dirty="0">
              <a:solidFill>
                <a:srgbClr val="6D383E"/>
              </a:solidFill>
              <a:latin typeface="Sandoll 격동굴림" panose="020B0600000101010101" pitchFamily="34" charset="-127"/>
              <a:ea typeface="Sandoll 격동굴림" panose="020B0600000101010101" pitchFamily="34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402EB36-0139-0D73-97CB-FE37B4C917EC}"/>
              </a:ext>
            </a:extLst>
          </p:cNvPr>
          <p:cNvGrpSpPr/>
          <p:nvPr/>
        </p:nvGrpSpPr>
        <p:grpSpPr>
          <a:xfrm>
            <a:off x="-502665" y="4585514"/>
            <a:ext cx="3489976" cy="2636341"/>
            <a:chOff x="9048750" y="-321766"/>
            <a:chExt cx="3489976" cy="2636341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1D17FBF-8808-D494-156E-C2C3B8604DE2}"/>
                </a:ext>
              </a:extLst>
            </p:cNvPr>
            <p:cNvCxnSpPr>
              <a:cxnSpLocks/>
            </p:cNvCxnSpPr>
            <p:nvPr/>
          </p:nvCxnSpPr>
          <p:spPr>
            <a:xfrm>
              <a:off x="9048750" y="-171450"/>
              <a:ext cx="3390900" cy="2486025"/>
            </a:xfrm>
            <a:prstGeom prst="line">
              <a:avLst/>
            </a:prstGeom>
            <a:ln w="76200">
              <a:solidFill>
                <a:schemeClr val="bg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9487BD8-870A-640B-56F8-4680390DB227}"/>
                </a:ext>
              </a:extLst>
            </p:cNvPr>
            <p:cNvCxnSpPr>
              <a:cxnSpLocks/>
            </p:cNvCxnSpPr>
            <p:nvPr/>
          </p:nvCxnSpPr>
          <p:spPr>
            <a:xfrm>
              <a:off x="9147826" y="-321766"/>
              <a:ext cx="3390900" cy="2486025"/>
            </a:xfrm>
            <a:prstGeom prst="line">
              <a:avLst/>
            </a:prstGeom>
            <a:ln w="76200">
              <a:solidFill>
                <a:schemeClr val="bg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52FEBAB-420F-F3C0-0982-24062E8B18BA}"/>
              </a:ext>
            </a:extLst>
          </p:cNvPr>
          <p:cNvGrpSpPr/>
          <p:nvPr/>
        </p:nvGrpSpPr>
        <p:grpSpPr>
          <a:xfrm>
            <a:off x="200025" y="171450"/>
            <a:ext cx="11772900" cy="6515100"/>
            <a:chOff x="200025" y="171450"/>
            <a:chExt cx="11772900" cy="65151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2A2CF92-299D-B8BF-B37F-9A158937EADD}"/>
                </a:ext>
              </a:extLst>
            </p:cNvPr>
            <p:cNvSpPr/>
            <p:nvPr/>
          </p:nvSpPr>
          <p:spPr>
            <a:xfrm>
              <a:off x="400050" y="333375"/>
              <a:ext cx="11382375" cy="6172199"/>
            </a:xfrm>
            <a:prstGeom prst="rect">
              <a:avLst/>
            </a:prstGeom>
            <a:noFill/>
            <a:ln w="57150">
              <a:solidFill>
                <a:srgbClr val="55B7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5635213-1EA2-C179-08BF-FACA8F73D83A}"/>
                </a:ext>
              </a:extLst>
            </p:cNvPr>
            <p:cNvSpPr/>
            <p:nvPr/>
          </p:nvSpPr>
          <p:spPr>
            <a:xfrm>
              <a:off x="200025" y="171450"/>
              <a:ext cx="11772900" cy="6515100"/>
            </a:xfrm>
            <a:prstGeom prst="rect">
              <a:avLst/>
            </a:prstGeom>
            <a:noFill/>
            <a:ln w="57150">
              <a:solidFill>
                <a:srgbClr val="55B7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8F25034-EB08-F94E-A8B5-11DDD7C210CF}"/>
              </a:ext>
            </a:extLst>
          </p:cNvPr>
          <p:cNvSpPr/>
          <p:nvPr/>
        </p:nvSpPr>
        <p:spPr>
          <a:xfrm>
            <a:off x="2232709" y="1451783"/>
            <a:ext cx="2906869" cy="389729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5B7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코드</a:t>
            </a:r>
            <a:r>
              <a:rPr lang="ko-KR" altLang="en-US" sz="40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는</a:t>
            </a:r>
            <a:endParaRPr lang="en-US" altLang="ko-KR" sz="4000" dirty="0">
              <a:solidFill>
                <a:srgbClr val="6D383E"/>
              </a:solidFill>
              <a:latin typeface="Sandoll 고고RoundCond 05 Bd" panose="020B0600000101010101" pitchFamily="34" charset="-127"/>
              <a:ea typeface="Sandoll 고고RoundCond 05 Bd" panose="020B0600000101010101" pitchFamily="34" charset="-127"/>
            </a:endParaRPr>
          </a:p>
          <a:p>
            <a:pPr algn="ctr"/>
            <a:r>
              <a:rPr lang="ko-KR" altLang="en-US" sz="4000" dirty="0" err="1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숙성시키는</a:t>
            </a:r>
            <a:r>
              <a:rPr lang="en-US" altLang="ko-KR" sz="40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 </a:t>
            </a:r>
            <a:r>
              <a:rPr lang="ko-KR" altLang="en-US" sz="40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것</a:t>
            </a:r>
            <a:endParaRPr lang="en-US" altLang="ko-KR" sz="4000" dirty="0">
              <a:solidFill>
                <a:srgbClr val="6D383E"/>
              </a:solidFill>
              <a:latin typeface="Sandoll 고고RoundCond 05 Bd" panose="020B0600000101010101" pitchFamily="34" charset="-127"/>
              <a:ea typeface="Sandoll 고고RoundCond 05 Bd" panose="020B0600000101010101" pitchFamily="34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37A6B25-83AC-08B0-06E9-9D90F2FD6793}"/>
              </a:ext>
            </a:extLst>
          </p:cNvPr>
          <p:cNvSpPr/>
          <p:nvPr/>
        </p:nvSpPr>
        <p:spPr>
          <a:xfrm>
            <a:off x="7147641" y="1451783"/>
            <a:ext cx="2906869" cy="389729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5B7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구글</a:t>
            </a:r>
            <a:r>
              <a:rPr lang="ko-KR" altLang="en-US" sz="40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은</a:t>
            </a:r>
            <a:endParaRPr lang="en-US" altLang="ko-KR" sz="4000" dirty="0">
              <a:solidFill>
                <a:srgbClr val="6D383E"/>
              </a:solidFill>
              <a:latin typeface="Sandoll 고고RoundCond 05 Bd" panose="020B0600000101010101" pitchFamily="34" charset="-127"/>
              <a:ea typeface="Sandoll 고고RoundCond 05 Bd" panose="020B0600000101010101" pitchFamily="34" charset="-127"/>
            </a:endParaRPr>
          </a:p>
          <a:p>
            <a:pPr algn="ctr"/>
            <a:r>
              <a:rPr lang="ko-KR" altLang="en-US" sz="4000" dirty="0">
                <a:solidFill>
                  <a:srgbClr val="6D383E"/>
                </a:solidFill>
                <a:latin typeface="Sandoll 고고RoundCond 05 Bd" panose="020B0600000101010101" pitchFamily="34" charset="-127"/>
                <a:ea typeface="Sandoll 고고RoundCond 05 Bd" panose="020B0600000101010101" pitchFamily="34" charset="-127"/>
              </a:rPr>
              <a:t>정보의 바다</a:t>
            </a:r>
            <a:endParaRPr lang="en-US" altLang="ko-KR" sz="4000" dirty="0">
              <a:solidFill>
                <a:srgbClr val="6D383E"/>
              </a:solidFill>
              <a:latin typeface="Sandoll 고고RoundCond 05 Bd" panose="020B0600000101010101" pitchFamily="34" charset="-127"/>
              <a:ea typeface="Sandoll 고고RoundCond 05 B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95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2435</TotalTime>
  <Words>449</Words>
  <Application>Microsoft Office PowerPoint</Application>
  <PresentationFormat>와이드스크린</PresentationFormat>
  <Paragraphs>126</Paragraphs>
  <Slides>13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Sandoll 격동굴림</vt:lpstr>
      <vt:lpstr>Sandoll 고고RoundCond 05 Bd</vt:lpstr>
      <vt:lpstr>Arial</vt:lpstr>
      <vt:lpstr>맑은 고딕</vt:lpstr>
      <vt:lpstr>Sandoll 고고Round 05 Bd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변동 사항</vt:lpstr>
      <vt:lpstr>변동사항</vt:lpstr>
      <vt:lpstr>PowerPoint 프레젠테이션</vt:lpstr>
      <vt:lpstr>배운 점(기술)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단어 카드 짝맞추기 게임</dc:title>
  <dc:creator>박찬이</dc:creator>
  <cp:lastModifiedBy>박찬이</cp:lastModifiedBy>
  <cp:revision>12</cp:revision>
  <dcterms:created xsi:type="dcterms:W3CDTF">2022-06-14T11:38:16Z</dcterms:created>
  <dcterms:modified xsi:type="dcterms:W3CDTF">2022-06-21T07:29:44Z</dcterms:modified>
</cp:coreProperties>
</file>