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C15C-5868-C62E-143E-0E2171282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D290F-9EA8-66B1-D12C-321F3B322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C0E96-F615-C5CE-1356-A006EF82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93CD2-81D6-3CC5-5B06-1A46FBC4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FD63-DF71-237E-0D73-C6576C22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9024-68C1-39B1-CC1C-18051339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D7E72-04A8-D83E-B5AE-ACFFC20C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56BE-CF9B-8278-20F0-ABA42BA3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D558-6787-3A70-88DE-0A14B3E3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BD26-BCE6-900E-8225-F2536D80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72B78-A600-FDED-27DA-A9B3EA330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F96B5-527E-9000-D4D4-E997266A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F6CD-0608-0D91-171F-09FE704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064A5-0ED5-EE1E-05F8-955E217B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2AD50-E522-3656-4B55-585C726B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9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5B77-40F3-FF3B-678B-4C798716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453D-5A1B-7D78-3633-C325E867C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B7F8-3A1C-130D-ADAE-BBF5D78D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E787-D160-D5BD-1B21-49D6A8E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592C-A9C3-736F-D9D6-3D204985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6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5305-BC5C-AA3F-4ED0-A0309C68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A9A49-65E6-94CA-7DB4-B2EDD0F10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7EE0-373E-062F-2864-A838B9D5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DF8A-845D-4EA1-32D9-331FE74D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B7849-EEFA-BA26-BA7A-F06874F5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6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039E-417E-8851-8B0D-D9DEF6D0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1DEB-E5D5-BB99-2A9E-9216D3520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E1D86-07F3-C943-8781-430DF3A3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7DD15-4036-D4E6-A666-7F58FD89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950FF-A940-3D83-1758-05608B28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1E532-9669-89B4-750C-BC0A67AB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8B31-547E-B5F1-5C84-98C4FEF0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4B52B-AC4D-6A1A-B099-66822E1E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B3B62-E724-30B3-2D2B-1DB6C4CA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C3C07-3129-86CC-9910-BF45D45EC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C3E67-3DDD-53A2-1171-C3D548144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B9F01-59B2-6950-EEF2-EB96736D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568F2-8F11-C940-BDFB-BD6A5AB7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FABA2-AC91-C955-C059-26CCDCF5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2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E67D-1EA9-AF36-4D91-7512E9F0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72001-56BC-5367-2D36-B0F3AA74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B51D1-F1BC-4410-B4A0-E60A99AE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373AA-FD6A-B7D0-3AE6-EC8B27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341C2-0CC5-7D53-7780-BFF916D1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D1943-70EE-DA03-2AAA-E6DCD57C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B266B-B70E-9D68-0A46-B5E5AB37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52BE-F469-429D-2793-00405D81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0B87-C4E6-A157-1A57-DB538BD0D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E0104-3539-D8C6-106F-DDB38DD1C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FD94-082E-D351-981F-F83CF584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848C-D32E-FD11-F33A-32F04B48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AE7A3-1FEF-8F65-9A86-5CA14524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9B12-6069-B5CD-75A4-FB6AEC22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732BF-F608-A48A-610B-029CBA642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8D8D2-9D1F-1EDB-3AD4-4AA5459B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A2ED7-3ECD-0C3D-E8C3-3D56A290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338-70F7-44B8-9DFC-34170956A9A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B56CD-5DBF-5771-6BB4-AA816F0B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E47D4-151D-EAC4-72E7-437E8DD2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5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44454-3C17-FE6C-C610-D79C09C4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FB564-1A2A-2CFC-F128-DD39421CA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4710-1ABD-4B60-325C-E4F68B018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54338-70F7-44B8-9DFC-34170956A9AF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F6D1-A10C-9A36-1026-9575825AF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A4BC-0F44-6481-3D95-9E987867F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0346-1582-4410-A33A-3C3EA1AA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A836537-FDDB-2A4B-0974-DB509E29F670}"/>
              </a:ext>
            </a:extLst>
          </p:cNvPr>
          <p:cNvGrpSpPr/>
          <p:nvPr/>
        </p:nvGrpSpPr>
        <p:grpSpPr>
          <a:xfrm>
            <a:off x="-1546235" y="711719"/>
            <a:ext cx="9938526" cy="5408378"/>
            <a:chOff x="-1546235" y="711719"/>
            <a:chExt cx="9938526" cy="540837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BF3E871-C368-59CF-8E6C-CCD912E8000D}"/>
                </a:ext>
              </a:extLst>
            </p:cNvPr>
            <p:cNvGrpSpPr/>
            <p:nvPr/>
          </p:nvGrpSpPr>
          <p:grpSpPr>
            <a:xfrm>
              <a:off x="-1546235" y="737902"/>
              <a:ext cx="7362879" cy="5382195"/>
              <a:chOff x="2414560" y="641046"/>
              <a:chExt cx="7362879" cy="5382195"/>
            </a:xfrm>
          </p:grpSpPr>
          <p:pic>
            <p:nvPicPr>
              <p:cNvPr id="5" name="图片 4" descr="图形用户界面, 应用程序, Word&#10;&#10;描述已自动生成">
                <a:extLst>
                  <a:ext uri="{FF2B5EF4-FFF2-40B4-BE49-F238E27FC236}">
                    <a16:creationId xmlns:a16="http://schemas.microsoft.com/office/drawing/2014/main" id="{FEDE90F9-8222-A828-CB4C-8002BBABB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4560" y="878662"/>
                <a:ext cx="7362879" cy="5100675"/>
              </a:xfrm>
              <a:prstGeom prst="rect">
                <a:avLst/>
              </a:prstGeom>
            </p:spPr>
          </p:pic>
          <p:pic>
            <p:nvPicPr>
              <p:cNvPr id="7" name="图片 6" descr="背景图案&#10;&#10;中度可信度描述已自动生成">
                <a:extLst>
                  <a:ext uri="{FF2B5EF4-FFF2-40B4-BE49-F238E27FC236}">
                    <a16:creationId xmlns:a16="http://schemas.microsoft.com/office/drawing/2014/main" id="{EFAC89F1-0F4A-7F05-02BF-2462BC54E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3222" y="641046"/>
                <a:ext cx="1466861" cy="5382195"/>
              </a:xfrm>
              <a:prstGeom prst="rect">
                <a:avLst/>
              </a:prstGeom>
            </p:spPr>
          </p:pic>
        </p:grpSp>
        <p:pic>
          <p:nvPicPr>
            <p:cNvPr id="10" name="图片 9" descr="图形用户界面, 应用程序, Word&#10;&#10;描述已自动生成">
              <a:extLst>
                <a:ext uri="{FF2B5EF4-FFF2-40B4-BE49-F238E27FC236}">
                  <a16:creationId xmlns:a16="http://schemas.microsoft.com/office/drawing/2014/main" id="{0594A28C-E058-2A9A-A87F-157F7E482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312" y="1668988"/>
              <a:ext cx="2495568" cy="4429157"/>
            </a:xfrm>
            <a:prstGeom prst="rect">
              <a:avLst/>
            </a:prstGeom>
          </p:spPr>
        </p:pic>
        <p:pic>
          <p:nvPicPr>
            <p:cNvPr id="12" name="图片 11" descr="图形用户界面, 应用程序, Word&#10;&#10;描述已自动生成">
              <a:extLst>
                <a:ext uri="{FF2B5EF4-FFF2-40B4-BE49-F238E27FC236}">
                  <a16:creationId xmlns:a16="http://schemas.microsoft.com/office/drawing/2014/main" id="{682A9A46-C5DE-53BF-9AD4-2CF5EAEB7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424" y="1098293"/>
              <a:ext cx="4033867" cy="3852891"/>
            </a:xfrm>
            <a:prstGeom prst="rect">
              <a:avLst/>
            </a:prstGeom>
          </p:spPr>
        </p:pic>
        <p:pic>
          <p:nvPicPr>
            <p:cNvPr id="14" name="图片 13" descr="形状&#10;&#10;低可信度描述已自动生成">
              <a:extLst>
                <a:ext uri="{FF2B5EF4-FFF2-40B4-BE49-F238E27FC236}">
                  <a16:creationId xmlns:a16="http://schemas.microsoft.com/office/drawing/2014/main" id="{3D0F2DB5-74B0-6047-1F1D-AEE464D57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138" y="711719"/>
              <a:ext cx="866781" cy="957269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11460B3-5954-E591-E24D-96084A3B8B54}"/>
              </a:ext>
            </a:extLst>
          </p:cNvPr>
          <p:cNvSpPr txBox="1"/>
          <p:nvPr/>
        </p:nvSpPr>
        <p:spPr>
          <a:xfrm>
            <a:off x="5580474" y="4973356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蓝色头像：男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橘色头像：女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W. HL</dc:creator>
  <cp:lastModifiedBy>W. HL</cp:lastModifiedBy>
  <cp:revision>11</cp:revision>
  <dcterms:created xsi:type="dcterms:W3CDTF">2022-07-07T23:23:34Z</dcterms:created>
  <dcterms:modified xsi:type="dcterms:W3CDTF">2023-01-02T05:42:26Z</dcterms:modified>
</cp:coreProperties>
</file>