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</p:sldIdLst>
  <p:sldSz cx="9875838" cy="5851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4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1704" y="2632900"/>
            <a:ext cx="9123215" cy="28197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870674"/>
            <a:ext cx="8905061" cy="1258541"/>
          </a:xfrm>
          <a:effectLst/>
        </p:spPr>
        <p:txBody>
          <a:bodyPr anchor="b">
            <a:normAutofit/>
          </a:bodyPr>
          <a:lstStyle>
            <a:lvl1pPr>
              <a:defRPr sz="2916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782" y="2129216"/>
            <a:ext cx="8905059" cy="503686"/>
          </a:xfrm>
        </p:spPr>
        <p:txBody>
          <a:bodyPr anchor="t">
            <a:normAutofit/>
          </a:bodyPr>
          <a:lstStyle>
            <a:lvl1pPr marL="0" indent="0" algn="l">
              <a:buNone/>
              <a:defRPr sz="1296" cap="all">
                <a:solidFill>
                  <a:schemeClr val="accent2"/>
                </a:solidFill>
              </a:defRPr>
            </a:lvl1pPr>
            <a:lvl2pPr marL="370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0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1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2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61019" y="5082019"/>
            <a:ext cx="2304362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0780" y="5078328"/>
            <a:ext cx="5603121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23343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159984" y="511710"/>
            <a:ext cx="2354598" cy="496325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9983" y="576557"/>
            <a:ext cx="1623425" cy="442240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708" y="576557"/>
            <a:ext cx="6396192" cy="4422409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85110" y="5082019"/>
            <a:ext cx="1075829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7708" y="5078328"/>
            <a:ext cx="6396192" cy="3115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2031" y="5082019"/>
            <a:ext cx="943028" cy="3115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56643" y="524237"/>
            <a:ext cx="9160859" cy="10147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599108"/>
            <a:ext cx="8934277" cy="8650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1" y="1860488"/>
            <a:ext cx="8934276" cy="31384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2498" y="5082019"/>
            <a:ext cx="852559" cy="311540"/>
          </a:xfrm>
        </p:spPr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2743" y="4387342"/>
            <a:ext cx="9145891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2597188"/>
            <a:ext cx="8934276" cy="1277734"/>
          </a:xfrm>
        </p:spPr>
        <p:txBody>
          <a:bodyPr anchor="b">
            <a:normAutofit/>
          </a:bodyPr>
          <a:lstStyle>
            <a:lvl1pPr algn="l">
              <a:defRPr sz="2916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3874922"/>
            <a:ext cx="8934276" cy="512419"/>
          </a:xfrm>
        </p:spPr>
        <p:txBody>
          <a:bodyPr anchor="t">
            <a:normAutofit/>
          </a:bodyPr>
          <a:lstStyle>
            <a:lvl1pPr marL="0" indent="0" algn="l">
              <a:buNone/>
              <a:defRPr sz="1458" cap="all">
                <a:solidFill>
                  <a:schemeClr val="accent2"/>
                </a:solidFill>
              </a:defRPr>
            </a:lvl1pPr>
            <a:lvl2pPr marL="370332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2pPr>
            <a:lvl3pPr marL="74066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111099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48132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8516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222199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592324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96265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782" y="1901023"/>
            <a:ext cx="4392277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2779" y="1901023"/>
            <a:ext cx="4392279" cy="30998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7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61257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781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671" y="1920553"/>
            <a:ext cx="4120663" cy="457341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782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396" y="1920553"/>
            <a:ext cx="4120662" cy="472160"/>
          </a:xfrm>
        </p:spPr>
        <p:txBody>
          <a:bodyPr anchor="b">
            <a:noAutofit/>
          </a:bodyPr>
          <a:lstStyle>
            <a:lvl1pPr marL="0" indent="0">
              <a:buNone/>
              <a:defRPr sz="1782" b="0">
                <a:solidFill>
                  <a:schemeClr val="accent2"/>
                </a:solidFill>
              </a:defRPr>
            </a:lvl1pPr>
            <a:lvl2pPr marL="370332" indent="0">
              <a:buNone/>
              <a:defRPr sz="1620" b="1"/>
            </a:lvl2pPr>
            <a:lvl3pPr marL="740664" indent="0">
              <a:buNone/>
              <a:defRPr sz="1458" b="1"/>
            </a:lvl3pPr>
            <a:lvl4pPr marL="1110996" indent="0">
              <a:buNone/>
              <a:defRPr sz="1296" b="1"/>
            </a:lvl4pPr>
            <a:lvl5pPr marL="1481328" indent="0">
              <a:buNone/>
              <a:defRPr sz="1296" b="1"/>
            </a:lvl5pPr>
            <a:lvl6pPr marL="1851660" indent="0">
              <a:buNone/>
              <a:defRPr sz="1296" b="1"/>
            </a:lvl6pPr>
            <a:lvl7pPr marL="2221992" indent="0">
              <a:buNone/>
              <a:defRPr sz="1296" b="1"/>
            </a:lvl7pPr>
            <a:lvl8pPr marL="2592324" indent="0">
              <a:buNone/>
              <a:defRPr sz="1296" b="1"/>
            </a:lvl8pPr>
            <a:lvl9pPr marL="2962656" indent="0">
              <a:buNone/>
              <a:defRPr sz="12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6506" y="2496627"/>
            <a:ext cx="4368552" cy="250426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56965" y="517537"/>
            <a:ext cx="9153324" cy="1074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66489" y="622574"/>
            <a:ext cx="8934277" cy="843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62743" y="4387341"/>
            <a:ext cx="9151837" cy="10876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490006"/>
            <a:ext cx="3976779" cy="588321"/>
          </a:xfrm>
        </p:spPr>
        <p:txBody>
          <a:bodyPr anchor="ctr"/>
          <a:lstStyle>
            <a:lvl1pPr algn="l">
              <a:defRPr sz="162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43" y="512968"/>
            <a:ext cx="9147495" cy="3587707"/>
          </a:xfrm>
        </p:spPr>
        <p:txBody>
          <a:bodyPr anchor="ctr">
            <a:normAutofit/>
          </a:bodyPr>
          <a:lstStyle>
            <a:lvl1pPr>
              <a:defRPr sz="1620">
                <a:solidFill>
                  <a:schemeClr val="tx2"/>
                </a:solidFill>
              </a:defRPr>
            </a:lvl1pPr>
            <a:lvl2pPr>
              <a:defRPr sz="1458">
                <a:solidFill>
                  <a:schemeClr val="tx2"/>
                </a:solidFill>
              </a:defRPr>
            </a:lvl2pPr>
            <a:lvl3pPr>
              <a:defRPr sz="1296">
                <a:solidFill>
                  <a:schemeClr val="tx2"/>
                </a:solidFill>
              </a:defRPr>
            </a:lvl3pPr>
            <a:lvl4pPr>
              <a:defRPr sz="1134">
                <a:solidFill>
                  <a:schemeClr val="tx2"/>
                </a:solidFill>
              </a:defRPr>
            </a:lvl4pPr>
            <a:lvl5pPr>
              <a:defRPr sz="1134">
                <a:solidFill>
                  <a:schemeClr val="tx2"/>
                </a:solidFill>
              </a:defRPr>
            </a:lvl5pPr>
            <a:lvl6pPr>
              <a:defRPr sz="1134">
                <a:solidFill>
                  <a:schemeClr val="tx2"/>
                </a:solidFill>
              </a:defRPr>
            </a:lvl6pPr>
            <a:lvl7pPr>
              <a:defRPr sz="1134">
                <a:solidFill>
                  <a:schemeClr val="tx2"/>
                </a:solidFill>
              </a:defRPr>
            </a:lvl7pPr>
            <a:lvl8pPr>
              <a:defRPr sz="1134">
                <a:solidFill>
                  <a:schemeClr val="tx2"/>
                </a:solidFill>
              </a:defRPr>
            </a:lvl8pPr>
            <a:lvl9pPr>
              <a:defRPr sz="1134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0217" y="4490006"/>
            <a:ext cx="4754843" cy="588322"/>
          </a:xfrm>
        </p:spPr>
        <p:txBody>
          <a:bodyPr anchor="ctr">
            <a:normAutofit/>
          </a:bodyPr>
          <a:lstStyle>
            <a:lvl1pPr marL="0" indent="0" algn="r">
              <a:buNone/>
              <a:defRPr sz="891">
                <a:solidFill>
                  <a:schemeClr val="bg1"/>
                </a:solidFill>
              </a:defRPr>
            </a:lvl1pPr>
            <a:lvl2pPr marL="370332" indent="0">
              <a:buNone/>
              <a:defRPr sz="891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4004591"/>
            <a:ext cx="8934277" cy="483564"/>
          </a:xfrm>
        </p:spPr>
        <p:txBody>
          <a:bodyPr anchor="b">
            <a:normAutofit/>
          </a:bodyPr>
          <a:lstStyle>
            <a:lvl1pPr algn="l">
              <a:defRPr sz="1944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744" y="511710"/>
            <a:ext cx="9145890" cy="3035192"/>
          </a:xfrm>
        </p:spPr>
        <p:txBody>
          <a:bodyPr anchor="t">
            <a:normAutofit/>
          </a:bodyPr>
          <a:lstStyle>
            <a:lvl1pPr marL="0" indent="0" algn="ctr">
              <a:buNone/>
              <a:defRPr sz="1296"/>
            </a:lvl1pPr>
            <a:lvl2pPr marL="370332" indent="0">
              <a:buNone/>
              <a:defRPr sz="1296"/>
            </a:lvl2pPr>
            <a:lvl3pPr marL="740664" indent="0">
              <a:buNone/>
              <a:defRPr sz="1296"/>
            </a:lvl3pPr>
            <a:lvl4pPr marL="1110996" indent="0">
              <a:buNone/>
              <a:defRPr sz="1296"/>
            </a:lvl4pPr>
            <a:lvl5pPr marL="1481328" indent="0">
              <a:buNone/>
              <a:defRPr sz="1296"/>
            </a:lvl5pPr>
            <a:lvl6pPr marL="1851660" indent="0">
              <a:buNone/>
              <a:defRPr sz="1296"/>
            </a:lvl6pPr>
            <a:lvl7pPr marL="2221992" indent="0">
              <a:buNone/>
              <a:defRPr sz="1296"/>
            </a:lvl7pPr>
            <a:lvl8pPr marL="2592324" indent="0">
              <a:buNone/>
              <a:defRPr sz="1296"/>
            </a:lvl8pPr>
            <a:lvl9pPr marL="2962656" indent="0">
              <a:buNone/>
              <a:defRPr sz="129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0781" y="4488155"/>
            <a:ext cx="8934277" cy="510810"/>
          </a:xfrm>
        </p:spPr>
        <p:txBody>
          <a:bodyPr>
            <a:normAutofit/>
          </a:bodyPr>
          <a:lstStyle>
            <a:lvl1pPr marL="0" indent="0">
              <a:buNone/>
              <a:defRPr sz="972"/>
            </a:lvl1pPr>
            <a:lvl2pPr marL="370332" indent="0">
              <a:buNone/>
              <a:defRPr sz="972"/>
            </a:lvl2pPr>
            <a:lvl3pPr marL="740664" indent="0">
              <a:buNone/>
              <a:defRPr sz="810"/>
            </a:lvl3pPr>
            <a:lvl4pPr marL="1110996" indent="0">
              <a:buNone/>
              <a:defRPr sz="729"/>
            </a:lvl4pPr>
            <a:lvl5pPr marL="1481328" indent="0">
              <a:buNone/>
              <a:defRPr sz="729"/>
            </a:lvl5pPr>
            <a:lvl6pPr marL="1851660" indent="0">
              <a:buNone/>
              <a:defRPr sz="729"/>
            </a:lvl6pPr>
            <a:lvl7pPr marL="2221992" indent="0">
              <a:buNone/>
              <a:defRPr sz="729"/>
            </a:lvl7pPr>
            <a:lvl8pPr marL="2592324" indent="0">
              <a:buNone/>
              <a:defRPr sz="729"/>
            </a:lvl8pPr>
            <a:lvl9pPr marL="2962656" indent="0">
              <a:buNone/>
              <a:defRPr sz="7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781" y="601640"/>
            <a:ext cx="8934277" cy="10149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781" y="1993173"/>
            <a:ext cx="8934277" cy="3005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61019" y="5082019"/>
            <a:ext cx="23043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3A62DE47-5953-4315-91E3-B19830F018E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0780" y="5078328"/>
            <a:ext cx="560312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9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2498" y="5082019"/>
            <a:ext cx="852561" cy="3115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9">
                <a:solidFill>
                  <a:schemeClr val="accent2"/>
                </a:solidFill>
              </a:defRPr>
            </a:lvl1pPr>
          </a:lstStyle>
          <a:p>
            <a:fld id="{EBF38783-E781-4B92-81CF-E6988E0BEF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1704" y="390102"/>
            <a:ext cx="2999786" cy="810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514349" y="387067"/>
            <a:ext cx="2999786" cy="8409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435993" y="390102"/>
            <a:ext cx="2999786" cy="780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1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370332" rtl="0" eaLnBrk="1" latinLnBrk="0" hangingPunct="1">
        <a:spcBef>
          <a:spcPct val="0"/>
        </a:spcBef>
        <a:buNone/>
        <a:defRPr sz="2268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786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58" kern="1200">
          <a:solidFill>
            <a:schemeClr val="tx2"/>
          </a:solidFill>
          <a:latin typeface="+mn-lt"/>
          <a:ea typeface="+mn-ea"/>
          <a:cs typeface="+mn-cs"/>
        </a:defRPr>
      </a:lvl1pPr>
      <a:lvl2pPr marL="510300" indent="-24786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96" kern="1200">
          <a:solidFill>
            <a:schemeClr val="tx2"/>
          </a:solidFill>
          <a:latin typeface="+mn-lt"/>
          <a:ea typeface="+mn-ea"/>
          <a:cs typeface="+mn-cs"/>
        </a:defRPr>
      </a:lvl2pPr>
      <a:lvl3pPr marL="729000" indent="-21870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134" kern="1200">
          <a:solidFill>
            <a:schemeClr val="tx2"/>
          </a:solidFill>
          <a:latin typeface="+mn-lt"/>
          <a:ea typeface="+mn-ea"/>
          <a:cs typeface="+mn-cs"/>
        </a:defRPr>
      </a:lvl3pPr>
      <a:lvl4pPr marL="10060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4pPr>
      <a:lvl5pPr marL="1297620" indent="-189540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5pPr>
      <a:lvl6pPr marL="1539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6pPr>
      <a:lvl7pPr marL="1782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7pPr>
      <a:lvl8pPr marL="2025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8pPr>
      <a:lvl9pPr marL="2268000" indent="-185166" algn="l" defTabSz="370332" rtl="0" eaLnBrk="1" latinLnBrk="0" hangingPunct="1">
        <a:spcBef>
          <a:spcPct val="20000"/>
        </a:spcBef>
        <a:spcAft>
          <a:spcPts val="486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72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3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66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099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660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1992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324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2656" algn="l" defTabSz="370332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形状&#10;&#10;描述已自动生成">
            <a:extLst>
              <a:ext uri="{FF2B5EF4-FFF2-40B4-BE49-F238E27FC236}">
                <a16:creationId xmlns:a16="http://schemas.microsoft.com/office/drawing/2014/main" id="{33504E9D-13F8-1D67-41B2-3A5CC162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257" y="3251200"/>
            <a:ext cx="1530536" cy="14636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ACCF-1786-52E0-AFBC-80A1A2526B1A}"/>
              </a:ext>
            </a:extLst>
          </p:cNvPr>
          <p:cNvSpPr txBox="1"/>
          <p:nvPr/>
        </p:nvSpPr>
        <p:spPr>
          <a:xfrm>
            <a:off x="2933700" y="2998787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chemeClr val="bg1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春松客服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F51A8A-4668-ED79-08FD-B4A62334B710}"/>
              </a:ext>
            </a:extLst>
          </p:cNvPr>
          <p:cNvSpPr txBox="1"/>
          <p:nvPr/>
        </p:nvSpPr>
        <p:spPr>
          <a:xfrm>
            <a:off x="742856" y="974387"/>
            <a:ext cx="80836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solidFill>
                  <a:srgbClr val="FF0000"/>
                </a:solidFill>
                <a:latin typeface="HarmonyOS Sans SC Black" panose="00000A00000000000000" pitchFamily="2" charset="-122"/>
                <a:ea typeface="HarmonyOS Sans SC Black" panose="00000A00000000000000" pitchFamily="2" charset="-122"/>
              </a:rPr>
              <a:t>开源社区会议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0C7B75-51FB-3A64-9383-EB7815844BA9}"/>
              </a:ext>
            </a:extLst>
          </p:cNvPr>
          <p:cNvSpPr txBox="1"/>
          <p:nvPr/>
        </p:nvSpPr>
        <p:spPr>
          <a:xfrm flipH="1">
            <a:off x="2933700" y="4197827"/>
            <a:ext cx="7580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+mj-ea"/>
                <a:ea typeface="+mj-ea"/>
              </a:rPr>
              <a:t>https://www.cskefu.com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191846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5</TotalTime>
  <Words>15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HarmonyOS Sans SC Black</vt:lpstr>
      <vt:lpstr>华文中宋</vt:lpstr>
      <vt:lpstr>Gill Sans MT</vt:lpstr>
      <vt:lpstr>Wingdings 2</vt:lpstr>
      <vt:lpstr>红利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Hai Liang</dc:creator>
  <cp:lastModifiedBy>W. HL</cp:lastModifiedBy>
  <cp:revision>13</cp:revision>
  <dcterms:created xsi:type="dcterms:W3CDTF">2022-04-29T08:00:55Z</dcterms:created>
  <dcterms:modified xsi:type="dcterms:W3CDTF">2023-06-18T07:05:27Z</dcterms:modified>
</cp:coreProperties>
</file>