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3FD49-6C00-4064-B837-B33B66D22871}">
          <p14:sldIdLst/>
        </p14:section>
        <p14:section name="人物志" id="{5D58AA95-4D54-4604-9726-55BD6D419531}">
          <p14:sldIdLst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CDCD-CE52-4C84-A144-8081DD55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4ACA-54EE-4063-B5D1-54157044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7AD0-6B9A-445C-8E2D-6B66DB18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9791-36C8-4445-BC1E-6FF69477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451C-BBA6-4815-9F03-E886FE62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DA1F-93B3-4AD0-AA46-1B86C14E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966C0-7580-4AAB-B36C-339B2D68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980D-77AC-48BE-A162-959E4826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A9FF-E038-4E2A-92C4-CBFBC83F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6B22-7586-4369-A74A-C97ACEF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7101-4F6E-4736-BF5B-24D14C44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0CC5-92BB-4974-B1A9-0B460231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2025-9614-44A3-90FA-6B0DBB3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7664-C1EF-4F9F-B777-C44B05D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CAE7-4F77-4588-A1B1-2E4773EE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6FF-AB8E-49DD-842C-C1781FDD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BCFA-85DB-45E8-A8B9-A995385C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415B-1871-4473-BD8D-9802293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9EC9-9E21-448D-8BF6-F572E785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87E-505B-4130-920D-CE33F305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8EF-B0A6-476A-9FC0-0F0B9562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F23-A156-431F-951E-049FB272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47E8-32F0-41DC-BF58-AC23B52E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1374-2845-42BD-AC88-E75FCDF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CB73-27F5-4464-86F4-8FF73987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9415-652D-4152-AF0A-061AD7C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DA8B-608D-4850-B4DF-6C1BFD1E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80B0-7086-4ECD-B7EC-4D289D1C1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8425-D0BF-4BC8-A61A-8AA8B635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B878-50F7-428F-B342-4B4CCD2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1CA6-A519-4FF3-A8FD-9F1142A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3A6-AF72-46C6-ABC0-20FB61D7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7F2-CBD6-4827-BC1C-BCDACA4C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3600-40D0-4B13-BA9B-D6F79053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898AD-46C4-427D-955E-1AF85E39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2A4D-380F-4B25-B899-A559617E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E6FAA-CDDF-49F5-9FF6-59EAD833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B7A26-4082-4F3C-8F6E-75FE1F02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18D47-5C0F-4CB4-8865-0FC1181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1E52-E73F-4CAE-A488-608B555D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F7FA3-1688-4504-B388-1205CEC4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DC6C8-35DF-447E-A46D-566B9BD9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11D0-3780-40D8-ABF1-711EA94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B4CB-C18D-4C54-92E9-DDC200F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FED5F-9D59-469B-B116-E1B438B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CB41-108E-4280-9160-8FF80DB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E808-E867-4CF5-99EE-0BB82ED1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AA2A-EC86-4654-87C3-58AB7409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967F-ACC9-4EF8-BC9D-D9A2E093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2BAD-31F6-4A49-8B1C-1C42C1CE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5530-864D-48C6-B15F-4CAA14B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E159-2819-4AA7-92CA-5AAC4EED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530F-E325-420F-95D1-F8ABD41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66892-6720-411C-88A6-566FCEC8A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8C91-E41E-4E55-846C-A02E76B4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D05C-C0C1-43AB-971F-E49813AA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86A0-B796-4C0B-9043-B87D76AC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BF81-60C2-476D-8FF6-6C846F48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F0BBE-4652-4F67-975E-EDBB409C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8C72-FB1B-4ECE-B631-2368D36F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79C8-1CA3-4EC5-BA16-FD805C586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C69-8F7E-4F1E-AD82-07A7169EA16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B0E1-4FA8-4FEF-AB70-48873A65C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15AD-6624-4D7D-81D9-FB3CEB01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357309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Chatopera 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王海良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1982138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小汪智能 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Eagle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8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061795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研发工程师 刘勇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14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061795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研发工程师 刘勇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5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1795482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产品经理 船长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026" name="Picture 2" descr="船长">
            <a:extLst>
              <a:ext uri="{FF2B5EF4-FFF2-40B4-BE49-F238E27FC236}">
                <a16:creationId xmlns:a16="http://schemas.microsoft.com/office/drawing/2014/main" id="{A55EDE8B-01BF-999A-EB11-0909503D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1" y="2151316"/>
            <a:ext cx="2813120" cy="2813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3890772" y="4477851"/>
              <a:ext cx="2543301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核心开发者 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Kaifuny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3" name="Picture 2" descr="Avatar">
            <a:extLst>
              <a:ext uri="{FF2B5EF4-FFF2-40B4-BE49-F238E27FC236}">
                <a16:creationId xmlns:a16="http://schemas.microsoft.com/office/drawing/2014/main" id="{F98B2446-1C15-5971-ECAD-A82E6768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92" y="2000249"/>
            <a:ext cx="2857500" cy="2857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328110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微信群管理员 长龙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3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91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优设标题黑</vt:lpstr>
      <vt:lpstr>思源黑体 CN Bold</vt:lpstr>
      <vt:lpstr>思源黑体 CN Heavy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149</cp:revision>
  <dcterms:created xsi:type="dcterms:W3CDTF">2022-04-09T04:15:29Z</dcterms:created>
  <dcterms:modified xsi:type="dcterms:W3CDTF">2023-07-31T02:46:24Z</dcterms:modified>
</cp:coreProperties>
</file>