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1C4A9-C325-3429-FA32-97A7C8C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4BC759-25E8-F80E-0C0C-CF4A4424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2E41E-B3D7-6275-A9A8-14170D0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F04D4-C747-88CB-2E2C-E8513D17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C0742-BA08-2F5A-1707-4E46D008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0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F6253-EF5C-1135-492B-20E96516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DC4D6-261E-B03B-4273-D3B5EF81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04462-ADFF-54D3-8E30-E76D7117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52263-BE4F-8E52-95D6-E91B5DEE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CAD96-BD07-F56C-B5B3-9A77F8A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1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C61472-436D-D894-69A4-C56A0825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60C95-9AB3-0B8F-014B-65E037A7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CD23B-A604-18B4-1885-5E48BFD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548BD-F5BE-B698-4B86-4225B3BD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DB02-CD04-6992-9320-C5984887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55EA-3681-76AD-8AC5-6AF653F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C2805-CD98-8DC1-12A2-034217C8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39B5A-847E-D56C-B534-C45CB306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756BD-9EE6-36ED-27FA-10829A48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B9F00-E241-CB0D-9CE6-FF60927D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5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8B10-57AA-236E-6288-E859C068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25312-8D96-93EE-D4F2-CCAC469F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E7123-E623-C139-5CA3-F36D79D9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74786-DBFC-0991-43C1-AD65ACB6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506F7-2B1F-C03F-F385-9E5C3B5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3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CBB22-1DEF-E1E2-6AED-520AF0B6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C28DA-3913-6D4E-83FB-384C8D9CF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27CDC-A24F-5F5F-AB97-3D88AF1CB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0C8A7-A819-6B47-3EDA-5B0832FB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B501D-600E-C1D1-74B6-9E624F84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B35F7-8D00-7C23-5470-747050C1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08E40-74F5-67AA-2F1C-6F87A2DB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2E97D-1E69-2BB9-2431-1F43C3C8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5F1CC-F723-8C54-A139-66C6C755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85FC0-A1DE-5453-DBBC-106E7ABED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E519DE-9E8C-ADC9-6326-451074A5B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11E00B-960E-BE2A-A128-F5769929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122F0B-A291-41A9-8A8B-791725A7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0BDF6-433D-CBC3-B57C-DD1A8E01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5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29AF6-7401-2FFB-006E-35C0D43B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EDD38-4A52-F9B5-E497-29502342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E498D-45E0-D8DA-C235-05FF6CAA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67E44-B046-0B4F-A5EC-20111C52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643B73-C0EC-1C76-A0C5-8182765F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EEC4EA-1444-D902-6DB5-717CC204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5654C-8BA2-B00F-9620-6A2CAF70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2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444F-6B78-8B01-83A7-4A92BD33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735C3-F9B3-5932-45FA-A78A81B5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025C6-6375-A17F-3C7A-324FB71DA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26646-CE1D-1673-899E-5ACA532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DA336-CBCE-B86A-E6D5-E72E70E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E9104-FDF6-8398-855D-BD5C87C0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BBACD-4C87-0B4F-DF77-FA3242A6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4EEB92-23D8-C481-7A7F-1BEEB1BE1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55170-C8D9-4C94-421A-EC3C2BD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DEBAC-0ACE-AC9C-AD32-86B64172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1DA81-A485-BF27-F6F2-4947B0DE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90098-C0BB-6912-CB8B-5B77BDB9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7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442E6-B7AB-EDDA-C240-41F328B6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E251E-54D5-0D43-FFAC-93E408E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F661E-C4F2-6C57-4385-16FFA19F3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77DA-9208-4333-A258-D4838F22CB67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1509-3654-2BD0-1EBF-9CDBDAFC1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4C8F8-1872-9C75-C38E-CA4D05CFE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D58E-7898-407E-A27A-9C1534ED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4A6FB9-CE33-A5CB-82E9-595AC78A5DDD}"/>
              </a:ext>
            </a:extLst>
          </p:cNvPr>
          <p:cNvSpPr/>
          <p:nvPr/>
        </p:nvSpPr>
        <p:spPr>
          <a:xfrm>
            <a:off x="6125498" y="604684"/>
            <a:ext cx="1740309" cy="3136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渠道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E609B98-F433-ABF0-7CDC-1CF3532A3658}"/>
              </a:ext>
            </a:extLst>
          </p:cNvPr>
          <p:cNvSpPr/>
          <p:nvPr/>
        </p:nvSpPr>
        <p:spPr>
          <a:xfrm>
            <a:off x="3721511" y="604684"/>
            <a:ext cx="1740309" cy="3136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组织机构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1272E4-821D-5BD9-7679-BF7EBF214562}"/>
              </a:ext>
            </a:extLst>
          </p:cNvPr>
          <p:cNvSpPr/>
          <p:nvPr/>
        </p:nvSpPr>
        <p:spPr>
          <a:xfrm>
            <a:off x="4345858" y="1528920"/>
            <a:ext cx="816073" cy="26547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368DA82-10DF-E29E-E6DE-20191B728B2C}"/>
              </a:ext>
            </a:extLst>
          </p:cNvPr>
          <p:cNvCxnSpPr/>
          <p:nvPr/>
        </p:nvCxnSpPr>
        <p:spPr>
          <a:xfrm>
            <a:off x="3972233" y="1120877"/>
            <a:ext cx="5063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F1BA7CD-E183-96E1-D47E-E525229D514E}"/>
              </a:ext>
            </a:extLst>
          </p:cNvPr>
          <p:cNvSpPr/>
          <p:nvPr/>
        </p:nvSpPr>
        <p:spPr>
          <a:xfrm>
            <a:off x="8490156" y="604684"/>
            <a:ext cx="1740309" cy="3136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访客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BF613F-C765-3E14-4A16-53F9A6A01C13}"/>
              </a:ext>
            </a:extLst>
          </p:cNvPr>
          <p:cNvSpPr txBox="1"/>
          <p:nvPr/>
        </p:nvSpPr>
        <p:spPr>
          <a:xfrm>
            <a:off x="3845073" y="79149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根（树状）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E906645-4E9B-A317-9E13-55E6439EFC11}"/>
              </a:ext>
            </a:extLst>
          </p:cNvPr>
          <p:cNvCxnSpPr>
            <a:cxnSpLocks/>
          </p:cNvCxnSpPr>
          <p:nvPr/>
        </p:nvCxnSpPr>
        <p:spPr>
          <a:xfrm>
            <a:off x="4124633" y="1120877"/>
            <a:ext cx="0" cy="1376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23FED0-68AF-9642-D3CC-AA62A0102FE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183627" y="1661655"/>
            <a:ext cx="16223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2B2A776-EF80-30A0-05DA-2C702166BA5B}"/>
              </a:ext>
            </a:extLst>
          </p:cNvPr>
          <p:cNvCxnSpPr>
            <a:cxnSpLocks/>
          </p:cNvCxnSpPr>
          <p:nvPr/>
        </p:nvCxnSpPr>
        <p:spPr>
          <a:xfrm flipH="1">
            <a:off x="4163962" y="2177844"/>
            <a:ext cx="1818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F456B06-B845-1C80-E479-7A1D4AD68E06}"/>
              </a:ext>
            </a:extLst>
          </p:cNvPr>
          <p:cNvSpPr/>
          <p:nvPr/>
        </p:nvSpPr>
        <p:spPr>
          <a:xfrm>
            <a:off x="4340944" y="1853381"/>
            <a:ext cx="1118417" cy="4449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XX</a:t>
            </a:r>
            <a:r>
              <a:rPr lang="zh-CN" altLang="en-US" sz="1050" dirty="0"/>
              <a:t>组</a:t>
            </a:r>
            <a:r>
              <a:rPr lang="en-US" altLang="zh-CN" sz="1050" dirty="0"/>
              <a:t>: </a:t>
            </a:r>
            <a:r>
              <a:rPr lang="zh-CN" altLang="en-US" sz="1050" dirty="0"/>
              <a:t>包含座席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CAF803C-53EE-A0BE-28AF-C9F338249ECA}"/>
              </a:ext>
            </a:extLst>
          </p:cNvPr>
          <p:cNvSpPr/>
          <p:nvPr/>
        </p:nvSpPr>
        <p:spPr>
          <a:xfrm>
            <a:off x="4461383" y="2254816"/>
            <a:ext cx="757085" cy="2130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技能组</a:t>
            </a:r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id="{B6DD5E51-FAEB-7EB5-19B1-2298AC22F980}"/>
              </a:ext>
            </a:extLst>
          </p:cNvPr>
          <p:cNvSpPr/>
          <p:nvPr/>
        </p:nvSpPr>
        <p:spPr>
          <a:xfrm>
            <a:off x="5287296" y="1794391"/>
            <a:ext cx="963559" cy="329381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左 27">
            <a:extLst>
              <a:ext uri="{FF2B5EF4-FFF2-40B4-BE49-F238E27FC236}">
                <a16:creationId xmlns:a16="http://schemas.microsoft.com/office/drawing/2014/main" id="{B9640108-ECB4-E859-34E5-6563428DB398}"/>
              </a:ext>
            </a:extLst>
          </p:cNvPr>
          <p:cNvSpPr/>
          <p:nvPr/>
        </p:nvSpPr>
        <p:spPr>
          <a:xfrm rot="10800000">
            <a:off x="5356120" y="2038969"/>
            <a:ext cx="963559" cy="329381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EFDBE93A-727B-C636-08A3-65A0CA918457}"/>
              </a:ext>
            </a:extLst>
          </p:cNvPr>
          <p:cNvSpPr/>
          <p:nvPr/>
        </p:nvSpPr>
        <p:spPr>
          <a:xfrm>
            <a:off x="7745361" y="1794391"/>
            <a:ext cx="963559" cy="329381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03191EA4-45EE-91A3-C237-2711E75978E5}"/>
              </a:ext>
            </a:extLst>
          </p:cNvPr>
          <p:cNvSpPr/>
          <p:nvPr/>
        </p:nvSpPr>
        <p:spPr>
          <a:xfrm rot="10800000">
            <a:off x="7814185" y="2038969"/>
            <a:ext cx="963559" cy="329381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478267-3C7A-4AFF-2DC1-59A0B092ABDB}"/>
              </a:ext>
            </a:extLst>
          </p:cNvPr>
          <p:cNvSpPr txBox="1"/>
          <p:nvPr/>
        </p:nvSpPr>
        <p:spPr>
          <a:xfrm>
            <a:off x="6164827" y="2838692"/>
            <a:ext cx="1752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网站、</a:t>
            </a:r>
            <a:r>
              <a:rPr lang="en-US" altLang="zh-CN" sz="1050" dirty="0">
                <a:solidFill>
                  <a:schemeClr val="bg1"/>
                </a:solidFill>
              </a:rPr>
              <a:t>APP</a:t>
            </a:r>
            <a:r>
              <a:rPr lang="zh-CN" altLang="en-US" sz="1050" dirty="0">
                <a:solidFill>
                  <a:schemeClr val="bg1"/>
                </a:solidFill>
              </a:rPr>
              <a:t>、微信、电话 </a:t>
            </a:r>
            <a:r>
              <a:rPr lang="en-US" altLang="zh-CN" sz="1050" dirty="0">
                <a:solidFill>
                  <a:schemeClr val="bg1"/>
                </a:solidFill>
              </a:rPr>
              <a:t>..,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42E18F7-D97E-F358-3404-F8BE54F9BC44}"/>
              </a:ext>
            </a:extLst>
          </p:cNvPr>
          <p:cNvSpPr/>
          <p:nvPr/>
        </p:nvSpPr>
        <p:spPr>
          <a:xfrm>
            <a:off x="1214945" y="604684"/>
            <a:ext cx="1740309" cy="3136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系统账户 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8D120A5-676C-A83A-C440-BF6A226FC5F4}"/>
              </a:ext>
            </a:extLst>
          </p:cNvPr>
          <p:cNvSpPr/>
          <p:nvPr/>
        </p:nvSpPr>
        <p:spPr>
          <a:xfrm>
            <a:off x="1677062" y="2497394"/>
            <a:ext cx="816073" cy="26547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张三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BC9FFC6-0008-0806-0A5C-DD58988CD330}"/>
              </a:ext>
            </a:extLst>
          </p:cNvPr>
          <p:cNvSpPr/>
          <p:nvPr/>
        </p:nvSpPr>
        <p:spPr>
          <a:xfrm>
            <a:off x="1525889" y="2965650"/>
            <a:ext cx="1118417" cy="4449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李四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9670C39-CC85-1F9F-B2A7-B34DED878C51}"/>
              </a:ext>
            </a:extLst>
          </p:cNvPr>
          <p:cNvSpPr/>
          <p:nvPr/>
        </p:nvSpPr>
        <p:spPr>
          <a:xfrm>
            <a:off x="2219060" y="3278370"/>
            <a:ext cx="757085" cy="2130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座席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28E48E8-9192-B69A-9D9F-1CC5B37AB3F7}"/>
              </a:ext>
            </a:extLst>
          </p:cNvPr>
          <p:cNvSpPr/>
          <p:nvPr/>
        </p:nvSpPr>
        <p:spPr>
          <a:xfrm>
            <a:off x="3721511" y="3905863"/>
            <a:ext cx="1740309" cy="2239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角色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6D5E224-F3EF-86DC-CFBA-0716C9C90A90}"/>
              </a:ext>
            </a:extLst>
          </p:cNvPr>
          <p:cNvSpPr/>
          <p:nvPr/>
        </p:nvSpPr>
        <p:spPr>
          <a:xfrm>
            <a:off x="4044172" y="4034907"/>
            <a:ext cx="1118417" cy="306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管理员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99D81E6-7680-58C5-E8A4-05E2EB71197B}"/>
              </a:ext>
            </a:extLst>
          </p:cNvPr>
          <p:cNvSpPr/>
          <p:nvPr/>
        </p:nvSpPr>
        <p:spPr>
          <a:xfrm>
            <a:off x="4032456" y="4433114"/>
            <a:ext cx="1118417" cy="306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初级座席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C55AEE1-065E-F08D-E57F-03CE71F92528}"/>
              </a:ext>
            </a:extLst>
          </p:cNvPr>
          <p:cNvSpPr/>
          <p:nvPr/>
        </p:nvSpPr>
        <p:spPr>
          <a:xfrm>
            <a:off x="4022621" y="4868193"/>
            <a:ext cx="1118417" cy="306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高级座席 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188B1E9-EE27-84CE-B190-752A56308BA0}"/>
              </a:ext>
            </a:extLst>
          </p:cNvPr>
          <p:cNvSpPr/>
          <p:nvPr/>
        </p:nvSpPr>
        <p:spPr>
          <a:xfrm>
            <a:off x="4044172" y="5266400"/>
            <a:ext cx="1118417" cy="306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…</a:t>
            </a:r>
            <a:endParaRPr lang="zh-CN" altLang="en-US" sz="1050" dirty="0"/>
          </a:p>
        </p:txBody>
      </p:sp>
      <p:sp>
        <p:nvSpPr>
          <p:cNvPr id="51" name="箭头: 左 50">
            <a:extLst>
              <a:ext uri="{FF2B5EF4-FFF2-40B4-BE49-F238E27FC236}">
                <a16:creationId xmlns:a16="http://schemas.microsoft.com/office/drawing/2014/main" id="{C31AAB32-740E-F6C7-AF2B-F3543747CE9B}"/>
              </a:ext>
            </a:extLst>
          </p:cNvPr>
          <p:cNvSpPr/>
          <p:nvPr/>
        </p:nvSpPr>
        <p:spPr>
          <a:xfrm rot="1886281">
            <a:off x="2574145" y="3695770"/>
            <a:ext cx="1295401" cy="644007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一个账户可以</a:t>
            </a:r>
            <a:endParaRPr lang="en-US" altLang="zh-CN" sz="1050" dirty="0"/>
          </a:p>
          <a:p>
            <a:pPr algn="ctr"/>
            <a:r>
              <a:rPr lang="zh-CN" altLang="en-US" sz="1050" dirty="0"/>
              <a:t>有多个角色</a:t>
            </a: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413A1560-1306-1769-545E-D340240242A1}"/>
              </a:ext>
            </a:extLst>
          </p:cNvPr>
          <p:cNvSpPr/>
          <p:nvPr/>
        </p:nvSpPr>
        <p:spPr>
          <a:xfrm>
            <a:off x="2539607" y="1495073"/>
            <a:ext cx="1621896" cy="81236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一个账户可以</a:t>
            </a:r>
            <a:endParaRPr lang="en-US" altLang="zh-CN" sz="1100" dirty="0"/>
          </a:p>
          <a:p>
            <a:pPr algn="ctr"/>
            <a:r>
              <a:rPr lang="zh-CN" altLang="en-US" sz="1100" dirty="0"/>
              <a:t>属于多个组织机构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0B668A9-C7F0-D0DC-AD52-DAF1C89F6B38}"/>
              </a:ext>
            </a:extLst>
          </p:cNvPr>
          <p:cNvSpPr/>
          <p:nvPr/>
        </p:nvSpPr>
        <p:spPr>
          <a:xfrm>
            <a:off x="6176921" y="3926761"/>
            <a:ext cx="1740309" cy="2239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权限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0EEAA95-E286-70B2-AA40-3C76C37D0EE6}"/>
              </a:ext>
            </a:extLst>
          </p:cNvPr>
          <p:cNvSpPr txBox="1"/>
          <p:nvPr/>
        </p:nvSpPr>
        <p:spPr>
          <a:xfrm>
            <a:off x="6250855" y="4296781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联系人读，渠道读，</a:t>
            </a:r>
            <a:r>
              <a:rPr lang="en-US" altLang="zh-CN" sz="1100" dirty="0">
                <a:solidFill>
                  <a:schemeClr val="bg1"/>
                </a:solidFill>
              </a:rPr>
              <a:t>…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8" name="箭头: 左 57">
            <a:extLst>
              <a:ext uri="{FF2B5EF4-FFF2-40B4-BE49-F238E27FC236}">
                <a16:creationId xmlns:a16="http://schemas.microsoft.com/office/drawing/2014/main" id="{50FCEB5C-1AD1-3890-2F43-4A103D7CB795}"/>
              </a:ext>
            </a:extLst>
          </p:cNvPr>
          <p:cNvSpPr/>
          <p:nvPr/>
        </p:nvSpPr>
        <p:spPr>
          <a:xfrm rot="1886281">
            <a:off x="5218273" y="4760542"/>
            <a:ext cx="1295401" cy="644007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一个角色是</a:t>
            </a:r>
            <a:endParaRPr lang="en-US" altLang="zh-CN" sz="1050" dirty="0"/>
          </a:p>
          <a:p>
            <a:pPr algn="ctr"/>
            <a:r>
              <a:rPr lang="zh-CN" altLang="en-US" sz="1050" dirty="0"/>
              <a:t>一些权限的集合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0F7B140-AD75-E04F-2BD9-7EB051644B8E}"/>
              </a:ext>
            </a:extLst>
          </p:cNvPr>
          <p:cNvSpPr txBox="1"/>
          <p:nvPr/>
        </p:nvSpPr>
        <p:spPr>
          <a:xfrm>
            <a:off x="6263819" y="4556629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联系人编辑，渠道编辑，</a:t>
            </a:r>
            <a:r>
              <a:rPr lang="en-US" altLang="zh-CN" sz="1100" dirty="0">
                <a:solidFill>
                  <a:schemeClr val="bg1"/>
                </a:solidFill>
              </a:rPr>
              <a:t>…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6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W. HL</dc:creator>
  <cp:lastModifiedBy>W. HL</cp:lastModifiedBy>
  <cp:revision>63</cp:revision>
  <dcterms:created xsi:type="dcterms:W3CDTF">2023-07-23T05:16:15Z</dcterms:created>
  <dcterms:modified xsi:type="dcterms:W3CDTF">2023-07-23T05:36:19Z</dcterms:modified>
</cp:coreProperties>
</file>