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ups" id="{4D866EE1-5F06-4264-930D-3167CF68ABC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44286-F024-4A21-A86E-24A2C829A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64C884-73F8-415F-AE17-1DD22AAC9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421F7-0F31-45C9-B04A-96A1EC6D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3A7-2F20-45C2-83A3-DED56D64C57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BAF1B-3C70-4621-92FA-8D6E5EE5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0E75D-4605-4EF5-A16D-C53FE12C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23FA-F65E-4FDF-8F92-E1B5E9B1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1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1E576-21C0-4A54-8A1E-081BC5F8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A8984-1318-4CDB-8116-4F77ED8BC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3926F-100F-45F8-9FBD-37A1EDD2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3A7-2F20-45C2-83A3-DED56D64C57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3E1C7-DAB0-4781-82CD-7A08B95F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B4A1D-6286-4E3A-9F85-5F4A48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23FA-F65E-4FDF-8F92-E1B5E9B1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3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8AB4B7-C057-4852-8022-E8C878BE8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8A27B-D354-470F-85AD-C2347178E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60736-70D4-45A5-881E-A365093A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3A7-2F20-45C2-83A3-DED56D64C57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BCFD4-A386-4672-A660-6C0D919B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4E191-3FBF-4C83-821C-4AE595E8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23FA-F65E-4FDF-8F92-E1B5E9B1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0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1EDE3-058B-4726-B21D-3D07CE69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9F614-C8F6-4835-BC9A-62DEDD70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9A75B-3C95-4990-ABD6-D82CA324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3A7-2F20-45C2-83A3-DED56D64C57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09426-1936-4C45-A668-C07FEAE1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A03FF-850B-468F-8088-62626C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23FA-F65E-4FDF-8F92-E1B5E9B1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3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656DF-6D0A-45DB-949D-96E4F303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F6AE7-C716-4036-BE27-85A025D60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23B67-E413-4629-B398-AE1F3483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3A7-2F20-45C2-83A3-DED56D64C57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2426A-7A80-45BA-B76D-2E41460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84628-C73A-404B-9A84-EE6F205C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23FA-F65E-4FDF-8F92-E1B5E9B1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95AAE-B5C8-4B4A-815D-A76455F1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7C67E-FF7F-4FA8-82D6-B8BAFF348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8D8A9-C217-45DF-80CD-3DFFCF20B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150DF-4950-4CBA-AE06-500B92A7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3A7-2F20-45C2-83A3-DED56D64C57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4F0F5-E877-45D5-8977-1CE87118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5EBA5-18C8-44B4-BFF6-9B70FBEA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23FA-F65E-4FDF-8F92-E1B5E9B1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8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CCE57-6504-4678-B7EA-C25CD4F5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E77F5-85F4-41E5-B282-BA09F3B9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B9735-57C8-4416-910E-FD62F15C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A47757-D97A-480D-86B8-4DB26A690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106532-5998-4EDF-B07D-B0D826B90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151C6-1729-42D8-B89B-87CEC35A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3A7-2F20-45C2-83A3-DED56D64C57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65C550-69BC-4838-9A66-E32C1280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ACA183-F042-47D3-9F4F-A0241513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23FA-F65E-4FDF-8F92-E1B5E9B1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8E43-F4B7-4067-A3F5-AC4F6C9C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EB3A78-DDAE-4154-A67B-4956CEA2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3A7-2F20-45C2-83A3-DED56D64C57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842D8F-8751-4647-8CF4-CEA7AD71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A9EEBE-D419-40FF-BED6-5E6E560B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23FA-F65E-4FDF-8F92-E1B5E9B1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7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A66418-9FAA-403A-B084-BDE9912C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3A7-2F20-45C2-83A3-DED56D64C57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47019B-2352-4449-AFDA-FAF931AE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28903-1650-4C2C-88FD-4CE25E0C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23FA-F65E-4FDF-8F92-E1B5E9B1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5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0DF1-926A-499E-B6DF-26BFD212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17AF9-2EAA-4368-AE58-727692A58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0DE75B-DAF7-463E-A033-EB658FDB4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DFA25-6326-486F-AFD5-5A820853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3A7-2F20-45C2-83A3-DED56D64C57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8891B-6284-4A9B-8AF1-D8390D17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CD62F-055E-4103-ABA8-0E6BD716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23FA-F65E-4FDF-8F92-E1B5E9B1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2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DABB0-7063-4FA9-91F3-F8A9126A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2422D6-5639-4418-A428-4BD24CF5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ADAEA-E0FA-429A-AB20-7D6BB5CF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9DE2D-D5CF-4A74-90D3-00C32AC1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3A7-2F20-45C2-83A3-DED56D64C57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B6BBE-418B-4AD3-A763-154FE793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9E077-55C8-4180-9701-9D304CA5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23FA-F65E-4FDF-8F92-E1B5E9B1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6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A55F5C-FDB4-467D-BB1F-EA2BE41D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F2D7D-4874-4817-9453-7896C806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A2304-20FB-46BF-9228-393A9882F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D3A7-2F20-45C2-83A3-DED56D64C57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ACEE8-4EA8-4D64-9FDF-A204B113D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8A5F8-C4B2-4EC5-B269-FEDD172F7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923FA-F65E-4FDF-8F92-E1B5E9B1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5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9DBD71-8951-4D05-B7D4-469153F9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5" y="363177"/>
            <a:ext cx="1317569" cy="12439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C5CDD8-62BD-4FC5-8091-4B4663E352A2}"/>
              </a:ext>
            </a:extLst>
          </p:cNvPr>
          <p:cNvSpPr txBox="1"/>
          <p:nvPr/>
        </p:nvSpPr>
        <p:spPr>
          <a:xfrm>
            <a:off x="3093155" y="624699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春松客服：快速获得好用的开源智能客服系统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79F574-BF54-4A61-BAFE-5BB72B6D1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57" y="3626370"/>
            <a:ext cx="3584221" cy="1756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7FF170-8E49-4108-B1CB-49165FCE7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23" y="3626370"/>
            <a:ext cx="3151433" cy="1756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F565603-3BD0-4917-B6BE-BF6EF7FBE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"/>
          <a:stretch/>
        </p:blipFill>
        <p:spPr bwMode="auto">
          <a:xfrm>
            <a:off x="8126236" y="3626370"/>
            <a:ext cx="3241675" cy="175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C77BAF-A9A5-4218-B276-B81E66776AC2}"/>
              </a:ext>
            </a:extLst>
          </p:cNvPr>
          <p:cNvSpPr txBox="1"/>
          <p:nvPr/>
        </p:nvSpPr>
        <p:spPr>
          <a:xfrm>
            <a:off x="3123133" y="1538853"/>
            <a:ext cx="8568414" cy="15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4393E"/>
                </a:solidFill>
                <a:effectLst/>
                <a:latin typeface="Roboto" panose="02000000000000000000" pitchFamily="2" charset="0"/>
              </a:rPr>
              <a:t>春松客服是拥有机器人客服、数据分析、</a:t>
            </a:r>
            <a:r>
              <a:rPr lang="en-US" altLang="zh-CN" sz="1600" b="0" i="0" dirty="0">
                <a:solidFill>
                  <a:srgbClr val="34393E"/>
                </a:solidFill>
                <a:effectLst/>
                <a:latin typeface="Roboto" panose="02000000000000000000" pitchFamily="2" charset="0"/>
              </a:rPr>
              <a:t>CRM </a:t>
            </a:r>
            <a:r>
              <a:rPr lang="zh-CN" altLang="en-US" sz="1600" b="0" i="0" dirty="0">
                <a:solidFill>
                  <a:srgbClr val="34393E"/>
                </a:solidFill>
                <a:effectLst/>
                <a:latin typeface="Roboto" panose="02000000000000000000" pitchFamily="2" charset="0"/>
              </a:rPr>
              <a:t>等功能于一身的客服系统，帮助企业向客户提供更加专业客服服务。春松客服的基础功能开源，并通过付费插件为企业提供强大的商业支持。目前在企业中部署超过 </a:t>
            </a:r>
            <a:r>
              <a:rPr lang="en-US" altLang="zh-CN" sz="1600" b="0" i="0" dirty="0">
                <a:solidFill>
                  <a:srgbClr val="34393E"/>
                </a:solidFill>
                <a:effectLst/>
                <a:latin typeface="Roboto" panose="02000000000000000000" pitchFamily="2" charset="0"/>
              </a:rPr>
              <a:t>12</a:t>
            </a:r>
            <a:r>
              <a:rPr lang="en-US" altLang="zh-CN" sz="1600" dirty="0">
                <a:solidFill>
                  <a:srgbClr val="34393E"/>
                </a:solidFill>
                <a:latin typeface="Roboto" panose="02000000000000000000" pitchFamily="2" charset="0"/>
              </a:rPr>
              <a:t>,000</a:t>
            </a:r>
            <a:r>
              <a:rPr lang="zh-CN" altLang="en-US" sz="1600" dirty="0">
                <a:solidFill>
                  <a:srgbClr val="34393E"/>
                </a:solidFill>
                <a:latin typeface="Roboto" panose="02000000000000000000" pitchFamily="2" charset="0"/>
              </a:rPr>
              <a:t> 次，成功案例包括江淮汽车、应急装备之家、九九互动等多个行业的企业。贡献者 </a:t>
            </a:r>
            <a:r>
              <a:rPr lang="en-US" altLang="zh-CN" sz="1600" dirty="0">
                <a:solidFill>
                  <a:srgbClr val="34393E"/>
                </a:solidFill>
                <a:latin typeface="Roboto" panose="02000000000000000000" pitchFamily="2" charset="0"/>
              </a:rPr>
              <a:t>300+ </a:t>
            </a:r>
            <a:r>
              <a:rPr lang="zh-CN" altLang="en-US" sz="1600" dirty="0">
                <a:solidFill>
                  <a:srgbClr val="34393E"/>
                </a:solidFill>
                <a:latin typeface="Roboto" panose="02000000000000000000" pitchFamily="2" charset="0"/>
              </a:rPr>
              <a:t>人，核心技术 </a:t>
            </a:r>
            <a:r>
              <a:rPr lang="en-US" altLang="zh-CN" sz="1600" dirty="0">
                <a:solidFill>
                  <a:srgbClr val="34393E"/>
                </a:solidFill>
                <a:latin typeface="Roboto" panose="02000000000000000000" pitchFamily="2" charset="0"/>
              </a:rPr>
              <a:t>Java, Spring Boot, MySQL, JavaScript, Pugjs.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55F0EE-0176-49D7-9E28-59190E1FFA5B}"/>
              </a:ext>
            </a:extLst>
          </p:cNvPr>
          <p:cNvSpPr txBox="1"/>
          <p:nvPr/>
        </p:nvSpPr>
        <p:spPr>
          <a:xfrm>
            <a:off x="779524" y="5639833"/>
            <a:ext cx="2550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账号及组织机构管理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坐席监控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联系人和客户管理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A09C6C-B107-49AA-9C08-EFD183982D7A}"/>
              </a:ext>
            </a:extLst>
          </p:cNvPr>
          <p:cNvSpPr txBox="1"/>
          <p:nvPr/>
        </p:nvSpPr>
        <p:spPr>
          <a:xfrm>
            <a:off x="5074355" y="5639833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网页聊天组件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坐席工作台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机器人客服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D74F4A-ACC9-4F27-9EF4-0404BFB0716E}"/>
              </a:ext>
            </a:extLst>
          </p:cNvPr>
          <p:cNvSpPr txBox="1"/>
          <p:nvPr/>
        </p:nvSpPr>
        <p:spPr>
          <a:xfrm>
            <a:off x="8838140" y="5639833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企业聊天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质检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自动坐席分配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400639-FD16-4156-B949-125AB9BB1BD3}"/>
              </a:ext>
            </a:extLst>
          </p:cNvPr>
          <p:cNvSpPr txBox="1"/>
          <p:nvPr/>
        </p:nvSpPr>
        <p:spPr>
          <a:xfrm>
            <a:off x="4059873" y="3088337"/>
            <a:ext cx="3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/>
              <a:t>- </a:t>
            </a:r>
            <a:r>
              <a:rPr lang="zh-CN" altLang="en-US" dirty="0"/>
              <a:t>基础功能</a:t>
            </a:r>
            <a:r>
              <a:rPr lang="en-US" altLang="zh-CN" dirty="0"/>
              <a:t>-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6BE848-2BB8-4C5A-8FFD-25BDEF92FE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01" r="5836"/>
          <a:stretch/>
        </p:blipFill>
        <p:spPr>
          <a:xfrm>
            <a:off x="215442" y="1987631"/>
            <a:ext cx="2972752" cy="12439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691E41-CEDE-4D9B-9763-AF0F28264895}"/>
              </a:ext>
            </a:extLst>
          </p:cNvPr>
          <p:cNvSpPr txBox="1"/>
          <p:nvPr/>
        </p:nvSpPr>
        <p:spPr>
          <a:xfrm>
            <a:off x="3093155" y="1129708"/>
            <a:ext cx="3275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https://github.com/cskefu/cskefu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158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-apple-system</vt:lpstr>
      <vt:lpstr>等线</vt:lpstr>
      <vt:lpstr>等线 Light</vt:lpstr>
      <vt:lpstr>Arial</vt:lpstr>
      <vt:lpstr>Roboto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Hai Liang</dc:creator>
  <cp:lastModifiedBy>W. HL</cp:lastModifiedBy>
  <cp:revision>43</cp:revision>
  <dcterms:created xsi:type="dcterms:W3CDTF">2021-05-19T00:31:53Z</dcterms:created>
  <dcterms:modified xsi:type="dcterms:W3CDTF">2022-11-23T10:54:28Z</dcterms:modified>
</cp:coreProperties>
</file>