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4"/>
  </p:notesMasterIdLst>
  <p:sldIdLst>
    <p:sldId id="256" r:id="rId2"/>
    <p:sldId id="257" r:id="rId3"/>
  </p:sldIdLst>
  <p:sldSz cx="9875838" cy="5851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Animation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7B3AF-C6CC-4746-8963-606E25FB8F47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25500" y="1143000"/>
            <a:ext cx="5207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FD529-497A-44DF-9D44-C839DC35D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330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1704" y="2632900"/>
            <a:ext cx="9123215" cy="28197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780" y="870674"/>
            <a:ext cx="8905061" cy="1258541"/>
          </a:xfrm>
          <a:effectLst/>
        </p:spPr>
        <p:txBody>
          <a:bodyPr anchor="b">
            <a:normAutofit/>
          </a:bodyPr>
          <a:lstStyle>
            <a:lvl1pPr>
              <a:defRPr sz="2916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782" y="2129216"/>
            <a:ext cx="8905059" cy="503686"/>
          </a:xfrm>
        </p:spPr>
        <p:txBody>
          <a:bodyPr anchor="t">
            <a:normAutofit/>
          </a:bodyPr>
          <a:lstStyle>
            <a:lvl1pPr marL="0" indent="0" algn="l">
              <a:buNone/>
              <a:defRPr sz="1296" cap="all">
                <a:solidFill>
                  <a:schemeClr val="accent2"/>
                </a:solidFill>
              </a:defRPr>
            </a:lvl1pPr>
            <a:lvl2pPr marL="370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0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10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81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21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92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62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61019" y="5082019"/>
            <a:ext cx="2304362" cy="31154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9F70367-6363-4097-83BC-23F95D0D2414}" type="datetime1">
              <a:rPr lang="zh-CN" altLang="en-US" smtClean="0"/>
              <a:t>2023/7/1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0780" y="5078328"/>
            <a:ext cx="5603121" cy="31154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2498" y="5082019"/>
            <a:ext cx="823343" cy="31154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56643" y="524237"/>
            <a:ext cx="9160859" cy="10147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70781" y="599108"/>
            <a:ext cx="8934277" cy="8650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C28B-0986-4E80-B459-167CAD6400C0}" type="datetime1">
              <a:rPr lang="zh-CN" altLang="en-US" smtClean="0"/>
              <a:t>2023/7/1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7159984" y="511710"/>
            <a:ext cx="2354598" cy="496325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59983" y="576557"/>
            <a:ext cx="1623425" cy="442240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7708" y="576557"/>
            <a:ext cx="6396192" cy="4422409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85110" y="5082019"/>
            <a:ext cx="1075829" cy="31154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57EA0F-9A2A-4093-A9FD-34B7F30745CF}" type="datetime1">
              <a:rPr lang="zh-CN" altLang="en-US" smtClean="0"/>
              <a:t>2023/7/1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7708" y="5078328"/>
            <a:ext cx="6396192" cy="3115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2031" y="5082019"/>
            <a:ext cx="943028" cy="31154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8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56643" y="524237"/>
            <a:ext cx="9160859" cy="10147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1" y="599108"/>
            <a:ext cx="8934277" cy="8650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781" y="1860488"/>
            <a:ext cx="8934276" cy="31384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FF0E-2E24-4E2E-8A15-44957B6AF886}" type="datetime1">
              <a:rPr lang="zh-CN" altLang="en-US" smtClean="0"/>
              <a:t>2023/7/1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2498" y="5082019"/>
            <a:ext cx="852559" cy="311540"/>
          </a:xfrm>
        </p:spPr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0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62743" y="4387342"/>
            <a:ext cx="9145891" cy="1074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2" y="2597188"/>
            <a:ext cx="8934276" cy="1277734"/>
          </a:xfrm>
        </p:spPr>
        <p:txBody>
          <a:bodyPr anchor="b">
            <a:normAutofit/>
          </a:bodyPr>
          <a:lstStyle>
            <a:lvl1pPr algn="l">
              <a:defRPr sz="2916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781" y="3874922"/>
            <a:ext cx="8934276" cy="512419"/>
          </a:xfrm>
        </p:spPr>
        <p:txBody>
          <a:bodyPr anchor="t">
            <a:normAutofit/>
          </a:bodyPr>
          <a:lstStyle>
            <a:lvl1pPr marL="0" indent="0" algn="l">
              <a:buNone/>
              <a:defRPr sz="1458" cap="all">
                <a:solidFill>
                  <a:schemeClr val="accent2"/>
                </a:solidFill>
              </a:defRPr>
            </a:lvl1pPr>
            <a:lvl2pPr marL="370332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2pPr>
            <a:lvl3pPr marL="740664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3pPr>
            <a:lvl4pPr marL="111099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48132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85166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2221992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592324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96265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3E4EED2-EB16-40E9-A8D1-8638C10B023D}" type="datetime1">
              <a:rPr lang="zh-CN" altLang="en-US" smtClean="0"/>
              <a:t>2023/7/1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6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61257" y="517537"/>
            <a:ext cx="9153324" cy="1074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1" y="622574"/>
            <a:ext cx="8934277" cy="8432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782" y="1901023"/>
            <a:ext cx="4392277" cy="30998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2779" y="1901023"/>
            <a:ext cx="4392279" cy="30998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1624-0D7E-4B0D-90B6-C314E8010853}" type="datetime1">
              <a:rPr lang="zh-CN" altLang="en-US" smtClean="0"/>
              <a:t>2023/7/1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7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61257" y="517537"/>
            <a:ext cx="9153324" cy="1074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70781" y="622574"/>
            <a:ext cx="8934277" cy="8432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8671" y="1920553"/>
            <a:ext cx="4120663" cy="457341"/>
          </a:xfrm>
        </p:spPr>
        <p:txBody>
          <a:bodyPr anchor="b">
            <a:noAutofit/>
          </a:bodyPr>
          <a:lstStyle>
            <a:lvl1pPr marL="0" indent="0">
              <a:buNone/>
              <a:defRPr sz="1782" b="0">
                <a:solidFill>
                  <a:schemeClr val="accent2"/>
                </a:solidFill>
              </a:defRPr>
            </a:lvl1pPr>
            <a:lvl2pPr marL="370332" indent="0">
              <a:buNone/>
              <a:defRPr sz="1620" b="1"/>
            </a:lvl2pPr>
            <a:lvl3pPr marL="740664" indent="0">
              <a:buNone/>
              <a:defRPr sz="1458" b="1"/>
            </a:lvl3pPr>
            <a:lvl4pPr marL="1110996" indent="0">
              <a:buNone/>
              <a:defRPr sz="1296" b="1"/>
            </a:lvl4pPr>
            <a:lvl5pPr marL="1481328" indent="0">
              <a:buNone/>
              <a:defRPr sz="1296" b="1"/>
            </a:lvl5pPr>
            <a:lvl6pPr marL="1851660" indent="0">
              <a:buNone/>
              <a:defRPr sz="1296" b="1"/>
            </a:lvl6pPr>
            <a:lvl7pPr marL="2221992" indent="0">
              <a:buNone/>
              <a:defRPr sz="1296" b="1"/>
            </a:lvl7pPr>
            <a:lvl8pPr marL="2592324" indent="0">
              <a:buNone/>
              <a:defRPr sz="1296" b="1"/>
            </a:lvl8pPr>
            <a:lvl9pPr marL="2962656" indent="0">
              <a:buNone/>
              <a:defRPr sz="12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782" y="2496627"/>
            <a:ext cx="4368552" cy="250426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4396" y="1920553"/>
            <a:ext cx="4120662" cy="472160"/>
          </a:xfrm>
        </p:spPr>
        <p:txBody>
          <a:bodyPr anchor="b">
            <a:noAutofit/>
          </a:bodyPr>
          <a:lstStyle>
            <a:lvl1pPr marL="0" indent="0">
              <a:buNone/>
              <a:defRPr sz="1782" b="0">
                <a:solidFill>
                  <a:schemeClr val="accent2"/>
                </a:solidFill>
              </a:defRPr>
            </a:lvl1pPr>
            <a:lvl2pPr marL="370332" indent="0">
              <a:buNone/>
              <a:defRPr sz="1620" b="1"/>
            </a:lvl2pPr>
            <a:lvl3pPr marL="740664" indent="0">
              <a:buNone/>
              <a:defRPr sz="1458" b="1"/>
            </a:lvl3pPr>
            <a:lvl4pPr marL="1110996" indent="0">
              <a:buNone/>
              <a:defRPr sz="1296" b="1"/>
            </a:lvl4pPr>
            <a:lvl5pPr marL="1481328" indent="0">
              <a:buNone/>
              <a:defRPr sz="1296" b="1"/>
            </a:lvl5pPr>
            <a:lvl6pPr marL="1851660" indent="0">
              <a:buNone/>
              <a:defRPr sz="1296" b="1"/>
            </a:lvl6pPr>
            <a:lvl7pPr marL="2221992" indent="0">
              <a:buNone/>
              <a:defRPr sz="1296" b="1"/>
            </a:lvl7pPr>
            <a:lvl8pPr marL="2592324" indent="0">
              <a:buNone/>
              <a:defRPr sz="1296" b="1"/>
            </a:lvl8pPr>
            <a:lvl9pPr marL="2962656" indent="0">
              <a:buNone/>
              <a:defRPr sz="12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6506" y="2496627"/>
            <a:ext cx="4368552" cy="250426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1B90-F6A0-4EF8-8339-BB59087FB5CB}" type="datetime1">
              <a:rPr lang="zh-CN" altLang="en-US" smtClean="0"/>
              <a:t>2023/7/1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69B9-C21C-4CBE-920E-5206333DC187}" type="datetime1">
              <a:rPr lang="zh-CN" altLang="en-US" smtClean="0"/>
              <a:t>2023/7/1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56965" y="517537"/>
            <a:ext cx="9153324" cy="1074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6489" y="622574"/>
            <a:ext cx="8934277" cy="8432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25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F359-1931-4A1E-A23E-FBD46B121A12}" type="datetime1">
              <a:rPr lang="zh-CN" altLang="en-US" smtClean="0"/>
              <a:t>2023/7/1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62743" y="4387341"/>
            <a:ext cx="9151837" cy="10876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1" y="4490006"/>
            <a:ext cx="3976779" cy="588321"/>
          </a:xfrm>
        </p:spPr>
        <p:txBody>
          <a:bodyPr anchor="ctr"/>
          <a:lstStyle>
            <a:lvl1pPr algn="l">
              <a:defRPr sz="162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743" y="512968"/>
            <a:ext cx="9147495" cy="3587707"/>
          </a:xfrm>
        </p:spPr>
        <p:txBody>
          <a:bodyPr anchor="ctr">
            <a:normAutofit/>
          </a:bodyPr>
          <a:lstStyle>
            <a:lvl1pPr>
              <a:defRPr sz="1620">
                <a:solidFill>
                  <a:schemeClr val="tx2"/>
                </a:solidFill>
              </a:defRPr>
            </a:lvl1pPr>
            <a:lvl2pPr>
              <a:defRPr sz="1458">
                <a:solidFill>
                  <a:schemeClr val="tx2"/>
                </a:solidFill>
              </a:defRPr>
            </a:lvl2pPr>
            <a:lvl3pPr>
              <a:defRPr sz="1296">
                <a:solidFill>
                  <a:schemeClr val="tx2"/>
                </a:solidFill>
              </a:defRPr>
            </a:lvl3pPr>
            <a:lvl4pPr>
              <a:defRPr sz="1134">
                <a:solidFill>
                  <a:schemeClr val="tx2"/>
                </a:solidFill>
              </a:defRPr>
            </a:lvl4pPr>
            <a:lvl5pPr>
              <a:defRPr sz="1134">
                <a:solidFill>
                  <a:schemeClr val="tx2"/>
                </a:solidFill>
              </a:defRPr>
            </a:lvl5pPr>
            <a:lvl6pPr>
              <a:defRPr sz="1134">
                <a:solidFill>
                  <a:schemeClr val="tx2"/>
                </a:solidFill>
              </a:defRPr>
            </a:lvl6pPr>
            <a:lvl7pPr>
              <a:defRPr sz="1134">
                <a:solidFill>
                  <a:schemeClr val="tx2"/>
                </a:solidFill>
              </a:defRPr>
            </a:lvl7pPr>
            <a:lvl8pPr>
              <a:defRPr sz="1134">
                <a:solidFill>
                  <a:schemeClr val="tx2"/>
                </a:solidFill>
              </a:defRPr>
            </a:lvl8pPr>
            <a:lvl9pPr>
              <a:defRPr sz="1134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0217" y="4490006"/>
            <a:ext cx="4754843" cy="588322"/>
          </a:xfrm>
        </p:spPr>
        <p:txBody>
          <a:bodyPr anchor="ctr">
            <a:normAutofit/>
          </a:bodyPr>
          <a:lstStyle>
            <a:lvl1pPr marL="0" indent="0" algn="r">
              <a:buNone/>
              <a:defRPr sz="891">
                <a:solidFill>
                  <a:schemeClr val="bg1"/>
                </a:solidFill>
              </a:defRPr>
            </a:lvl1pPr>
            <a:lvl2pPr marL="370332" indent="0">
              <a:buNone/>
              <a:defRPr sz="891"/>
            </a:lvl2pPr>
            <a:lvl3pPr marL="740664" indent="0">
              <a:buNone/>
              <a:defRPr sz="810"/>
            </a:lvl3pPr>
            <a:lvl4pPr marL="1110996" indent="0">
              <a:buNone/>
              <a:defRPr sz="729"/>
            </a:lvl4pPr>
            <a:lvl5pPr marL="1481328" indent="0">
              <a:buNone/>
              <a:defRPr sz="729"/>
            </a:lvl5pPr>
            <a:lvl6pPr marL="1851660" indent="0">
              <a:buNone/>
              <a:defRPr sz="729"/>
            </a:lvl6pPr>
            <a:lvl7pPr marL="2221992" indent="0">
              <a:buNone/>
              <a:defRPr sz="729"/>
            </a:lvl7pPr>
            <a:lvl8pPr marL="2592324" indent="0">
              <a:buNone/>
              <a:defRPr sz="729"/>
            </a:lvl8pPr>
            <a:lvl9pPr marL="2962656" indent="0">
              <a:buNone/>
              <a:defRPr sz="72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20E201-9A4C-496E-8414-8F07C83060B1}" type="datetime1">
              <a:rPr lang="zh-CN" altLang="en-US" smtClean="0"/>
              <a:t>2023/7/1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3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1" y="4004591"/>
            <a:ext cx="8934277" cy="483564"/>
          </a:xfrm>
        </p:spPr>
        <p:txBody>
          <a:bodyPr anchor="b">
            <a:normAutofit/>
          </a:bodyPr>
          <a:lstStyle>
            <a:lvl1pPr algn="l">
              <a:defRPr sz="1944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2744" y="511710"/>
            <a:ext cx="9145890" cy="3035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296"/>
            </a:lvl1pPr>
            <a:lvl2pPr marL="370332" indent="0">
              <a:buNone/>
              <a:defRPr sz="1296"/>
            </a:lvl2pPr>
            <a:lvl3pPr marL="740664" indent="0">
              <a:buNone/>
              <a:defRPr sz="1296"/>
            </a:lvl3pPr>
            <a:lvl4pPr marL="1110996" indent="0">
              <a:buNone/>
              <a:defRPr sz="1296"/>
            </a:lvl4pPr>
            <a:lvl5pPr marL="1481328" indent="0">
              <a:buNone/>
              <a:defRPr sz="1296"/>
            </a:lvl5pPr>
            <a:lvl6pPr marL="1851660" indent="0">
              <a:buNone/>
              <a:defRPr sz="1296"/>
            </a:lvl6pPr>
            <a:lvl7pPr marL="2221992" indent="0">
              <a:buNone/>
              <a:defRPr sz="1296"/>
            </a:lvl7pPr>
            <a:lvl8pPr marL="2592324" indent="0">
              <a:buNone/>
              <a:defRPr sz="1296"/>
            </a:lvl8pPr>
            <a:lvl9pPr marL="2962656" indent="0">
              <a:buNone/>
              <a:defRPr sz="129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0781" y="4488155"/>
            <a:ext cx="8934277" cy="510810"/>
          </a:xfrm>
        </p:spPr>
        <p:txBody>
          <a:bodyPr>
            <a:normAutofit/>
          </a:bodyPr>
          <a:lstStyle>
            <a:lvl1pPr marL="0" indent="0">
              <a:buNone/>
              <a:defRPr sz="972"/>
            </a:lvl1pPr>
            <a:lvl2pPr marL="370332" indent="0">
              <a:buNone/>
              <a:defRPr sz="972"/>
            </a:lvl2pPr>
            <a:lvl3pPr marL="740664" indent="0">
              <a:buNone/>
              <a:defRPr sz="810"/>
            </a:lvl3pPr>
            <a:lvl4pPr marL="1110996" indent="0">
              <a:buNone/>
              <a:defRPr sz="729"/>
            </a:lvl4pPr>
            <a:lvl5pPr marL="1481328" indent="0">
              <a:buNone/>
              <a:defRPr sz="729"/>
            </a:lvl5pPr>
            <a:lvl6pPr marL="1851660" indent="0">
              <a:buNone/>
              <a:defRPr sz="729"/>
            </a:lvl6pPr>
            <a:lvl7pPr marL="2221992" indent="0">
              <a:buNone/>
              <a:defRPr sz="729"/>
            </a:lvl7pPr>
            <a:lvl8pPr marL="2592324" indent="0">
              <a:buNone/>
              <a:defRPr sz="729"/>
            </a:lvl8pPr>
            <a:lvl9pPr marL="2962656" indent="0">
              <a:buNone/>
              <a:defRPr sz="72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7B5E-556C-437C-A8DB-2912D8D8119E}" type="datetime1">
              <a:rPr lang="zh-CN" altLang="en-US" smtClean="0"/>
              <a:t>2023/7/1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4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781" y="601640"/>
            <a:ext cx="8934277" cy="10149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781" y="1993173"/>
            <a:ext cx="8934277" cy="3005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61019" y="5082019"/>
            <a:ext cx="2304361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9">
                <a:solidFill>
                  <a:schemeClr val="accent2"/>
                </a:solidFill>
              </a:defRPr>
            </a:lvl1pPr>
          </a:lstStyle>
          <a:p>
            <a:fld id="{3AB2999F-CC33-4271-A288-47C562501FBF}" type="datetime1">
              <a:rPr lang="zh-CN" altLang="en-US" smtClean="0"/>
              <a:t>2023/7/1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0780" y="5078328"/>
            <a:ext cx="5603121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9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2498" y="5082019"/>
            <a:ext cx="852561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9">
                <a:solidFill>
                  <a:schemeClr val="accent2"/>
                </a:solidFill>
              </a:defRPr>
            </a:lvl1pPr>
          </a:lstStyle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1704" y="390102"/>
            <a:ext cx="2999786" cy="810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514349" y="387067"/>
            <a:ext cx="2999786" cy="8409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435993" y="390102"/>
            <a:ext cx="2999786" cy="7802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512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sldNum="0" hdr="0" ftr="0" dt="0"/>
  <p:txStyles>
    <p:titleStyle>
      <a:lvl1pPr algn="l" defTabSz="370332" rtl="0" eaLnBrk="1" latinLnBrk="0" hangingPunct="1">
        <a:spcBef>
          <a:spcPct val="0"/>
        </a:spcBef>
        <a:buNone/>
        <a:defRPr sz="2268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47860" indent="-247860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58" kern="1200">
          <a:solidFill>
            <a:schemeClr val="tx2"/>
          </a:solidFill>
          <a:latin typeface="+mn-lt"/>
          <a:ea typeface="+mn-ea"/>
          <a:cs typeface="+mn-cs"/>
        </a:defRPr>
      </a:lvl1pPr>
      <a:lvl2pPr marL="510300" indent="-247860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96" kern="1200">
          <a:solidFill>
            <a:schemeClr val="tx2"/>
          </a:solidFill>
          <a:latin typeface="+mn-lt"/>
          <a:ea typeface="+mn-ea"/>
          <a:cs typeface="+mn-cs"/>
        </a:defRPr>
      </a:lvl2pPr>
      <a:lvl3pPr marL="729000" indent="-218700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134" kern="1200">
          <a:solidFill>
            <a:schemeClr val="tx2"/>
          </a:solidFill>
          <a:latin typeface="+mn-lt"/>
          <a:ea typeface="+mn-ea"/>
          <a:cs typeface="+mn-cs"/>
        </a:defRPr>
      </a:lvl3pPr>
      <a:lvl4pPr marL="1006020" indent="-189540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72" kern="1200">
          <a:solidFill>
            <a:schemeClr val="tx2"/>
          </a:solidFill>
          <a:latin typeface="+mn-lt"/>
          <a:ea typeface="+mn-ea"/>
          <a:cs typeface="+mn-cs"/>
        </a:defRPr>
      </a:lvl4pPr>
      <a:lvl5pPr marL="1297620" indent="-189540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72" kern="1200">
          <a:solidFill>
            <a:schemeClr val="tx2"/>
          </a:solidFill>
          <a:latin typeface="+mn-lt"/>
          <a:ea typeface="+mn-ea"/>
          <a:cs typeface="+mn-cs"/>
        </a:defRPr>
      </a:lvl5pPr>
      <a:lvl6pPr marL="1539000" indent="-185166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72" kern="1200">
          <a:solidFill>
            <a:schemeClr val="tx2"/>
          </a:solidFill>
          <a:latin typeface="+mn-lt"/>
          <a:ea typeface="+mn-ea"/>
          <a:cs typeface="+mn-cs"/>
        </a:defRPr>
      </a:lvl6pPr>
      <a:lvl7pPr marL="1782000" indent="-185166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72" kern="1200">
          <a:solidFill>
            <a:schemeClr val="tx2"/>
          </a:solidFill>
          <a:latin typeface="+mn-lt"/>
          <a:ea typeface="+mn-ea"/>
          <a:cs typeface="+mn-cs"/>
        </a:defRPr>
      </a:lvl7pPr>
      <a:lvl8pPr marL="2025000" indent="-185166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72" kern="1200">
          <a:solidFill>
            <a:schemeClr val="tx2"/>
          </a:solidFill>
          <a:latin typeface="+mn-lt"/>
          <a:ea typeface="+mn-ea"/>
          <a:cs typeface="+mn-cs"/>
        </a:defRPr>
      </a:lvl8pPr>
      <a:lvl9pPr marL="2268000" indent="-185166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72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1pPr>
      <a:lvl2pPr marL="370332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2pPr>
      <a:lvl3pPr marL="740664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3pPr>
      <a:lvl4pPr marL="1110996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5pPr>
      <a:lvl6pPr marL="1851660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6pPr>
      <a:lvl7pPr marL="2221992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7pPr>
      <a:lvl8pPr marL="2592324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8pPr>
      <a:lvl9pPr marL="2962656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形状&#10;&#10;描述已自动生成">
            <a:extLst>
              <a:ext uri="{FF2B5EF4-FFF2-40B4-BE49-F238E27FC236}">
                <a16:creationId xmlns:a16="http://schemas.microsoft.com/office/drawing/2014/main" id="{33504E9D-13F8-1D67-41B2-3A5CC1626E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57" y="3251200"/>
            <a:ext cx="1530536" cy="14636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55AACCF-1786-52E0-AFBC-80A1A2526B1A}"/>
              </a:ext>
            </a:extLst>
          </p:cNvPr>
          <p:cNvSpPr txBox="1"/>
          <p:nvPr/>
        </p:nvSpPr>
        <p:spPr>
          <a:xfrm>
            <a:off x="2933700" y="2998787"/>
            <a:ext cx="5410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solidFill>
                  <a:schemeClr val="bg1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春松客服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F51A8A-4668-ED79-08FD-B4A62334B710}"/>
              </a:ext>
            </a:extLst>
          </p:cNvPr>
          <p:cNvSpPr txBox="1"/>
          <p:nvPr/>
        </p:nvSpPr>
        <p:spPr>
          <a:xfrm>
            <a:off x="826746" y="822700"/>
            <a:ext cx="8083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FF0000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开源社区会议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0C7B75-51FB-3A64-9383-EB7815844BA9}"/>
              </a:ext>
            </a:extLst>
          </p:cNvPr>
          <p:cNvSpPr txBox="1"/>
          <p:nvPr/>
        </p:nvSpPr>
        <p:spPr>
          <a:xfrm flipH="1">
            <a:off x="2933700" y="4197827"/>
            <a:ext cx="7580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https://www.cskefu.com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E9E30C-B935-F605-89FC-B34641B590CD}"/>
              </a:ext>
            </a:extLst>
          </p:cNvPr>
          <p:cNvSpPr txBox="1"/>
          <p:nvPr/>
        </p:nvSpPr>
        <p:spPr>
          <a:xfrm>
            <a:off x="1913341" y="1803022"/>
            <a:ext cx="5641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2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：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00 PM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准时开始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1BB150-C52B-4A3E-F577-F3DED98A8615}"/>
              </a:ext>
            </a:extLst>
          </p:cNvPr>
          <p:cNvSpPr txBox="1"/>
          <p:nvPr/>
        </p:nvSpPr>
        <p:spPr>
          <a:xfrm>
            <a:off x="5858894" y="5433339"/>
            <a:ext cx="3051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音乐：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Romantic Inspiration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Romantic-Inspiration-YouTube">
            <a:hlinkClick r:id="" action="ppaction://media"/>
            <a:extLst>
              <a:ext uri="{FF2B5EF4-FFF2-40B4-BE49-F238E27FC236}">
                <a16:creationId xmlns:a16="http://schemas.microsoft.com/office/drawing/2014/main" id="{0F98F280-40DE-FC51-90D8-1BB032B8EDC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188479" y="539627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9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形状&#10;&#10;描述已自动生成">
            <a:extLst>
              <a:ext uri="{FF2B5EF4-FFF2-40B4-BE49-F238E27FC236}">
                <a16:creationId xmlns:a16="http://schemas.microsoft.com/office/drawing/2014/main" id="{33504E9D-13F8-1D67-41B2-3A5CC1626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57" y="3251200"/>
            <a:ext cx="1530536" cy="14636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55AACCF-1786-52E0-AFBC-80A1A2526B1A}"/>
              </a:ext>
            </a:extLst>
          </p:cNvPr>
          <p:cNvSpPr txBox="1"/>
          <p:nvPr/>
        </p:nvSpPr>
        <p:spPr>
          <a:xfrm>
            <a:off x="2933700" y="2998787"/>
            <a:ext cx="5410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solidFill>
                  <a:schemeClr val="bg1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春松客服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F51A8A-4668-ED79-08FD-B4A62334B710}"/>
              </a:ext>
            </a:extLst>
          </p:cNvPr>
          <p:cNvSpPr txBox="1"/>
          <p:nvPr/>
        </p:nvSpPr>
        <p:spPr>
          <a:xfrm>
            <a:off x="896097" y="945812"/>
            <a:ext cx="8083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rgbClr val="FF0000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开源社区会议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0C7B75-51FB-3A64-9383-EB7815844BA9}"/>
              </a:ext>
            </a:extLst>
          </p:cNvPr>
          <p:cNvSpPr txBox="1"/>
          <p:nvPr/>
        </p:nvSpPr>
        <p:spPr>
          <a:xfrm flipH="1">
            <a:off x="2933700" y="4197827"/>
            <a:ext cx="7580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https://www.cskefu.com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32760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theme/theme1.xml><?xml version="1.0" encoding="utf-8"?>
<a:theme xmlns:a="http://schemas.openxmlformats.org/drawingml/2006/main" name="红利">
  <a:themeElements>
    <a:clrScheme name="红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TM03457464[[fn=红利]]</Template>
  <TotalTime>78</TotalTime>
  <Words>40</Words>
  <Application>Microsoft Office PowerPoint</Application>
  <PresentationFormat>自定义</PresentationFormat>
  <Paragraphs>8</Paragraphs>
  <Slides>2</Slides>
  <Notes>0</Notes>
  <HiddenSlides>1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HarmonyOS Sans SC Black</vt:lpstr>
      <vt:lpstr>华文中宋</vt:lpstr>
      <vt:lpstr>等线</vt:lpstr>
      <vt:lpstr>Gill Sans MT</vt:lpstr>
      <vt:lpstr>Wingdings 2</vt:lpstr>
      <vt:lpstr>红利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Hai Liang</dc:creator>
  <cp:lastModifiedBy>W. HL</cp:lastModifiedBy>
  <cp:revision>85</cp:revision>
  <dcterms:created xsi:type="dcterms:W3CDTF">2022-04-29T08:00:55Z</dcterms:created>
  <dcterms:modified xsi:type="dcterms:W3CDTF">2023-07-01T04:05:51Z</dcterms:modified>
</cp:coreProperties>
</file>