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C3FD49-6C00-4064-B837-B33B66D22871}">
          <p14:sldIdLst/>
        </p14:section>
        <p14:section name="人物志" id="{5D58AA95-4D54-4604-9726-55BD6D419531}">
          <p14:sldIdLst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8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11" y="9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CDCD-CE52-4C84-A144-8081DD551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44ACA-54EE-4063-B5D1-54157044A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B7AD0-6B9A-445C-8E2D-6B66DB18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8C69-8F7E-4F1E-AD82-07A7169EA169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9791-36C8-4445-BC1E-6FF69477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2451C-BBA6-4815-9F03-E886FE62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9860-C4DD-43B8-8E7F-77BE4542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8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DA1F-93B3-4AD0-AA46-1B86C14E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966C0-7580-4AAB-B36C-339B2D685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D980D-77AC-48BE-A162-959E4826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8C69-8F7E-4F1E-AD82-07A7169EA169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9A9FF-E038-4E2A-92C4-CBFBC83F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36B22-7586-4369-A74A-C97ACEF3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9860-C4DD-43B8-8E7F-77BE4542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C7101-4F6E-4736-BF5B-24D14C44B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00CC5-92BB-4974-B1A9-0B4602312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A2025-9614-44A3-90FA-6B0DBB3C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8C69-8F7E-4F1E-AD82-07A7169EA169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67664-C1EF-4F9F-B777-C44B05D2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1CAE7-4F77-4588-A1B1-2E4773EE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9860-C4DD-43B8-8E7F-77BE4542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4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96FF-AB8E-49DD-842C-C1781FDD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BCFA-85DB-45E8-A8B9-A995385CF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1415B-1871-4473-BD8D-98022935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8C69-8F7E-4F1E-AD82-07A7169EA169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39EC9-9E21-448D-8BF6-F572E785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C787E-505B-4130-920D-CE33F305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9860-C4DD-43B8-8E7F-77BE4542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0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78EF-B0A6-476A-9FC0-0F0B9562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10F23-A156-431F-951E-049FB2720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047E8-32F0-41DC-BF58-AC23B52E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8C69-8F7E-4F1E-AD82-07A7169EA169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D1374-2845-42BD-AC88-E75FCDF6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ACB73-27F5-4464-86F4-8FF73987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9860-C4DD-43B8-8E7F-77BE4542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4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9415-652D-4152-AF0A-061AD7C8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1DA8B-608D-4850-B4DF-6C1BFD1E7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880B0-7086-4ECD-B7EC-4D289D1C1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F8425-D0BF-4BC8-A61A-8AA8B635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8C69-8F7E-4F1E-AD82-07A7169EA169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6B878-50F7-428F-B342-4B4CCD2B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61CA6-A519-4FF3-A8FD-9F1142AF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9860-C4DD-43B8-8E7F-77BE4542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2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C3A6-AF72-46C6-ABC0-20FB61D7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5E7F2-CBD6-4827-BC1C-BCDACA4C8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23600-40D0-4B13-BA9B-D6F79053D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898AD-46C4-427D-955E-1AF85E39A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82A4D-380F-4B25-B899-A559617E1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E6FAA-CDDF-49F5-9FF6-59EAD8337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8C69-8F7E-4F1E-AD82-07A7169EA169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B7A26-4082-4F3C-8F6E-75FE1F02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18D47-5C0F-4CB4-8865-0FC1181D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9860-C4DD-43B8-8E7F-77BE4542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6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1E52-E73F-4CAE-A488-608B555D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F7FA3-1688-4504-B388-1205CEC4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8C69-8F7E-4F1E-AD82-07A7169EA169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DC6C8-35DF-447E-A46D-566B9BD9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F11D0-3780-40D8-ABF1-711EA94A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9860-C4DD-43B8-8E7F-77BE4542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0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3B4CB-C18D-4C54-92E9-DDC200FF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8C69-8F7E-4F1E-AD82-07A7169EA169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4FED5F-9D59-469B-B116-E1B438B9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6CB41-108E-4280-9160-8FF80DB7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9860-C4DD-43B8-8E7F-77BE4542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5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E808-E867-4CF5-99EE-0BB82ED1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6AA2A-EC86-4654-87C3-58AB7409E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6967F-ACC9-4EF8-BC9D-D9A2E0937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A2BAD-31F6-4A49-8B1C-1C42C1CE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8C69-8F7E-4F1E-AD82-07A7169EA169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05530-864D-48C6-B15F-4CAA14BC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FE159-2819-4AA7-92CA-5AAC4EED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9860-C4DD-43B8-8E7F-77BE4542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1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530F-E325-420F-95D1-F8ABD416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66892-6720-411C-88A6-566FCEC8A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68C91-E41E-4E55-846C-A02E76B40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ED05C-C0C1-43AB-971F-E49813AA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8C69-8F7E-4F1E-AD82-07A7169EA169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A86A0-B796-4C0B-9043-B87D76AC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DBF81-60C2-476D-8FF6-6C846F48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9860-C4DD-43B8-8E7F-77BE4542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3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F0BBE-4652-4F67-975E-EDBB409C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58C72-FB1B-4ECE-B631-2368D36FD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479C8-1CA3-4EC5-BA16-FD805C586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F8C69-8F7E-4F1E-AD82-07A7169EA169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0B0E1-4FA8-4FEF-AB70-48873A65C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D15AD-6624-4D7D-81D9-FB3CEB01D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9860-C4DD-43B8-8E7F-77BE4542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6927DD-4DBA-46A1-8C9C-27A297AF0D37}"/>
              </a:ext>
            </a:extLst>
          </p:cNvPr>
          <p:cNvGrpSpPr/>
          <p:nvPr/>
        </p:nvGrpSpPr>
        <p:grpSpPr>
          <a:xfrm>
            <a:off x="0" y="0"/>
            <a:ext cx="12191999" cy="6857999"/>
            <a:chOff x="854203" y="616450"/>
            <a:chExt cx="9042467" cy="50908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CA3D62-00ED-49FF-9BC5-3116BE7BCC81}"/>
                </a:ext>
              </a:extLst>
            </p:cNvPr>
            <p:cNvSpPr/>
            <p:nvPr/>
          </p:nvSpPr>
          <p:spPr>
            <a:xfrm>
              <a:off x="854203" y="616450"/>
              <a:ext cx="9042467" cy="50908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84D2CD-2F97-49EE-921A-E40E2D5342A2}"/>
                </a:ext>
              </a:extLst>
            </p:cNvPr>
            <p:cNvSpPr txBox="1"/>
            <p:nvPr/>
          </p:nvSpPr>
          <p:spPr>
            <a:xfrm>
              <a:off x="6722175" y="4955593"/>
              <a:ext cx="2827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春松客服开源社区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B6FD10-37C2-4374-878F-81A8B79CD797}"/>
                </a:ext>
              </a:extLst>
            </p:cNvPr>
            <p:cNvSpPr txBox="1"/>
            <p:nvPr/>
          </p:nvSpPr>
          <p:spPr>
            <a:xfrm>
              <a:off x="1151810" y="1081233"/>
              <a:ext cx="2899550" cy="89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7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armonyOS Sans SC Black" panose="00000A00000000000000" pitchFamily="2" charset="-122"/>
                  <a:ea typeface="HarmonyOS Sans SC Black" panose="00000A00000000000000" pitchFamily="2" charset="-122"/>
                </a:rPr>
                <a:t>人物志</a:t>
              </a:r>
              <a:endParaRPr lang="en-US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endParaRPr>
            </a:p>
          </p:txBody>
        </p:sp>
        <p:pic>
          <p:nvPicPr>
            <p:cNvPr id="8" name="Picture 7" descr="A person wearing glasses&#10;&#10;Description automatically generated with low confidence">
              <a:extLst>
                <a:ext uri="{FF2B5EF4-FFF2-40B4-BE49-F238E27FC236}">
                  <a16:creationId xmlns:a16="http://schemas.microsoft.com/office/drawing/2014/main" id="{8E5679A4-6D17-4FC4-A0AA-D791810C9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6175" y="1681397"/>
              <a:ext cx="2663898" cy="2663898"/>
            </a:xfrm>
            <a:prstGeom prst="ellipse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5C627E-EE42-4ADE-8D3E-722237360616}"/>
                </a:ext>
              </a:extLst>
            </p:cNvPr>
            <p:cNvSpPr txBox="1"/>
            <p:nvPr/>
          </p:nvSpPr>
          <p:spPr>
            <a:xfrm>
              <a:off x="4196782" y="4486128"/>
              <a:ext cx="2357309" cy="38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Chatopera </a:t>
              </a:r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王海良</a:t>
              </a:r>
              <a:endPara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956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6927DD-4DBA-46A1-8C9C-27A297AF0D37}"/>
              </a:ext>
            </a:extLst>
          </p:cNvPr>
          <p:cNvGrpSpPr/>
          <p:nvPr/>
        </p:nvGrpSpPr>
        <p:grpSpPr>
          <a:xfrm>
            <a:off x="0" y="0"/>
            <a:ext cx="12191999" cy="6857999"/>
            <a:chOff x="854203" y="616450"/>
            <a:chExt cx="9042467" cy="50908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CA3D62-00ED-49FF-9BC5-3116BE7BCC81}"/>
                </a:ext>
              </a:extLst>
            </p:cNvPr>
            <p:cNvSpPr/>
            <p:nvPr/>
          </p:nvSpPr>
          <p:spPr>
            <a:xfrm>
              <a:off x="854203" y="616450"/>
              <a:ext cx="9042467" cy="50908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84D2CD-2F97-49EE-921A-E40E2D5342A2}"/>
                </a:ext>
              </a:extLst>
            </p:cNvPr>
            <p:cNvSpPr txBox="1"/>
            <p:nvPr/>
          </p:nvSpPr>
          <p:spPr>
            <a:xfrm>
              <a:off x="6722175" y="4955593"/>
              <a:ext cx="2827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春松客服开源社区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B6FD10-37C2-4374-878F-81A8B79CD797}"/>
                </a:ext>
              </a:extLst>
            </p:cNvPr>
            <p:cNvSpPr txBox="1"/>
            <p:nvPr/>
          </p:nvSpPr>
          <p:spPr>
            <a:xfrm>
              <a:off x="1151810" y="1081233"/>
              <a:ext cx="2899550" cy="116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9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人物志</a:t>
              </a:r>
              <a:endParaRPr lang="en-US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优设标题黑" panose="00000500000000000000" pitchFamily="2" charset="-122"/>
                <a:ea typeface="优设标题黑" panose="00000500000000000000" pitchFamily="2" charset="-122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E5679A4-6D17-4FC4-A0AA-D791810C9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" b="43"/>
            <a:stretch/>
          </p:blipFill>
          <p:spPr>
            <a:xfrm>
              <a:off x="3936175" y="1681397"/>
              <a:ext cx="2663898" cy="2663898"/>
            </a:xfrm>
            <a:prstGeom prst="ellipse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5C627E-EE42-4ADE-8D3E-722237360616}"/>
                </a:ext>
              </a:extLst>
            </p:cNvPr>
            <p:cNvSpPr txBox="1"/>
            <p:nvPr/>
          </p:nvSpPr>
          <p:spPr>
            <a:xfrm>
              <a:off x="4196782" y="4486128"/>
              <a:ext cx="1982138" cy="38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小汪智能 </a:t>
              </a:r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Eagle</a:t>
              </a:r>
              <a:endPara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82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6927DD-4DBA-46A1-8C9C-27A297AF0D37}"/>
              </a:ext>
            </a:extLst>
          </p:cNvPr>
          <p:cNvGrpSpPr/>
          <p:nvPr/>
        </p:nvGrpSpPr>
        <p:grpSpPr>
          <a:xfrm>
            <a:off x="0" y="0"/>
            <a:ext cx="12191999" cy="6857999"/>
            <a:chOff x="854203" y="616450"/>
            <a:chExt cx="9042467" cy="50908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CA3D62-00ED-49FF-9BC5-3116BE7BCC81}"/>
                </a:ext>
              </a:extLst>
            </p:cNvPr>
            <p:cNvSpPr/>
            <p:nvPr/>
          </p:nvSpPr>
          <p:spPr>
            <a:xfrm>
              <a:off x="854203" y="616450"/>
              <a:ext cx="9042467" cy="50908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84D2CD-2F97-49EE-921A-E40E2D5342A2}"/>
                </a:ext>
              </a:extLst>
            </p:cNvPr>
            <p:cNvSpPr txBox="1"/>
            <p:nvPr/>
          </p:nvSpPr>
          <p:spPr>
            <a:xfrm>
              <a:off x="6722175" y="4955593"/>
              <a:ext cx="2827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春松客服开源社区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B6FD10-37C2-4374-878F-81A8B79CD797}"/>
                </a:ext>
              </a:extLst>
            </p:cNvPr>
            <p:cNvSpPr txBox="1"/>
            <p:nvPr/>
          </p:nvSpPr>
          <p:spPr>
            <a:xfrm>
              <a:off x="1151810" y="1081233"/>
              <a:ext cx="2899550" cy="116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9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人物志</a:t>
              </a:r>
              <a:endParaRPr lang="en-US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优设标题黑" panose="00000500000000000000" pitchFamily="2" charset="-122"/>
                <a:ea typeface="优设标题黑" panose="00000500000000000000" pitchFamily="2" charset="-122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E5679A4-6D17-4FC4-A0AA-D791810C9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" b="43"/>
            <a:stretch/>
          </p:blipFill>
          <p:spPr>
            <a:xfrm>
              <a:off x="3936175" y="1681397"/>
              <a:ext cx="2663898" cy="2663898"/>
            </a:xfrm>
            <a:prstGeom prst="ellipse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5C627E-EE42-4ADE-8D3E-722237360616}"/>
                </a:ext>
              </a:extLst>
            </p:cNvPr>
            <p:cNvSpPr txBox="1"/>
            <p:nvPr/>
          </p:nvSpPr>
          <p:spPr>
            <a:xfrm>
              <a:off x="4196782" y="4486128"/>
              <a:ext cx="2061795" cy="38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研发工程师 刘勇</a:t>
              </a:r>
              <a:endPara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814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6927DD-4DBA-46A1-8C9C-27A297AF0D37}"/>
              </a:ext>
            </a:extLst>
          </p:cNvPr>
          <p:cNvGrpSpPr/>
          <p:nvPr/>
        </p:nvGrpSpPr>
        <p:grpSpPr>
          <a:xfrm>
            <a:off x="0" y="0"/>
            <a:ext cx="12191999" cy="6857999"/>
            <a:chOff x="854203" y="616450"/>
            <a:chExt cx="9042467" cy="50908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CA3D62-00ED-49FF-9BC5-3116BE7BCC81}"/>
                </a:ext>
              </a:extLst>
            </p:cNvPr>
            <p:cNvSpPr/>
            <p:nvPr/>
          </p:nvSpPr>
          <p:spPr>
            <a:xfrm>
              <a:off x="854203" y="616450"/>
              <a:ext cx="9042467" cy="50908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84D2CD-2F97-49EE-921A-E40E2D5342A2}"/>
                </a:ext>
              </a:extLst>
            </p:cNvPr>
            <p:cNvSpPr txBox="1"/>
            <p:nvPr/>
          </p:nvSpPr>
          <p:spPr>
            <a:xfrm>
              <a:off x="6722175" y="4955593"/>
              <a:ext cx="2827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春松客服开源社区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B6FD10-37C2-4374-878F-81A8B79CD797}"/>
                </a:ext>
              </a:extLst>
            </p:cNvPr>
            <p:cNvSpPr txBox="1"/>
            <p:nvPr/>
          </p:nvSpPr>
          <p:spPr>
            <a:xfrm>
              <a:off x="1151810" y="1081233"/>
              <a:ext cx="2899550" cy="116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9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人物志</a:t>
              </a:r>
              <a:endParaRPr lang="en-US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优设标题黑" panose="00000500000000000000" pitchFamily="2" charset="-122"/>
                <a:ea typeface="优设标题黑" panose="00000500000000000000" pitchFamily="2" charset="-122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E5679A4-6D17-4FC4-A0AA-D791810C9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" b="43"/>
            <a:stretch/>
          </p:blipFill>
          <p:spPr>
            <a:xfrm>
              <a:off x="3936175" y="1681397"/>
              <a:ext cx="2663898" cy="2663898"/>
            </a:xfrm>
            <a:prstGeom prst="ellipse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5C627E-EE42-4ADE-8D3E-722237360616}"/>
                </a:ext>
              </a:extLst>
            </p:cNvPr>
            <p:cNvSpPr txBox="1"/>
            <p:nvPr/>
          </p:nvSpPr>
          <p:spPr>
            <a:xfrm>
              <a:off x="4196782" y="4486128"/>
              <a:ext cx="2061795" cy="38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研发工程师 刘勇</a:t>
              </a:r>
              <a:endPara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651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6927DD-4DBA-46A1-8C9C-27A297AF0D37}"/>
              </a:ext>
            </a:extLst>
          </p:cNvPr>
          <p:cNvGrpSpPr/>
          <p:nvPr/>
        </p:nvGrpSpPr>
        <p:grpSpPr>
          <a:xfrm>
            <a:off x="0" y="0"/>
            <a:ext cx="12191999" cy="6857999"/>
            <a:chOff x="854203" y="616450"/>
            <a:chExt cx="9042467" cy="50908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CA3D62-00ED-49FF-9BC5-3116BE7BCC81}"/>
                </a:ext>
              </a:extLst>
            </p:cNvPr>
            <p:cNvSpPr/>
            <p:nvPr/>
          </p:nvSpPr>
          <p:spPr>
            <a:xfrm>
              <a:off x="854203" y="616450"/>
              <a:ext cx="9042467" cy="50908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84D2CD-2F97-49EE-921A-E40E2D5342A2}"/>
                </a:ext>
              </a:extLst>
            </p:cNvPr>
            <p:cNvSpPr txBox="1"/>
            <p:nvPr/>
          </p:nvSpPr>
          <p:spPr>
            <a:xfrm>
              <a:off x="6722175" y="4955593"/>
              <a:ext cx="2827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春松客服开源社区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B6FD10-37C2-4374-878F-81A8B79CD797}"/>
                </a:ext>
              </a:extLst>
            </p:cNvPr>
            <p:cNvSpPr txBox="1"/>
            <p:nvPr/>
          </p:nvSpPr>
          <p:spPr>
            <a:xfrm>
              <a:off x="1151810" y="1081233"/>
              <a:ext cx="2899550" cy="116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9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人物志</a:t>
              </a:r>
              <a:endParaRPr lang="en-US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优设标题黑" panose="00000500000000000000" pitchFamily="2" charset="-122"/>
                <a:ea typeface="优设标题黑" panose="00000500000000000000" pitchFamily="2" charset="-122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5C627E-EE42-4ADE-8D3E-722237360616}"/>
                </a:ext>
              </a:extLst>
            </p:cNvPr>
            <p:cNvSpPr txBox="1"/>
            <p:nvPr/>
          </p:nvSpPr>
          <p:spPr>
            <a:xfrm>
              <a:off x="4196782" y="4486128"/>
              <a:ext cx="1795482" cy="38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产品经理 船长</a:t>
              </a:r>
              <a:endPara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pic>
        <p:nvPicPr>
          <p:cNvPr id="1026" name="Picture 2" descr="船长">
            <a:extLst>
              <a:ext uri="{FF2B5EF4-FFF2-40B4-BE49-F238E27FC236}">
                <a16:creationId xmlns:a16="http://schemas.microsoft.com/office/drawing/2014/main" id="{A55EDE8B-01BF-999A-EB11-0909503DC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41" y="2151316"/>
            <a:ext cx="2813120" cy="28131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76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6927DD-4DBA-46A1-8C9C-27A297AF0D37}"/>
              </a:ext>
            </a:extLst>
          </p:cNvPr>
          <p:cNvGrpSpPr/>
          <p:nvPr/>
        </p:nvGrpSpPr>
        <p:grpSpPr>
          <a:xfrm>
            <a:off x="0" y="0"/>
            <a:ext cx="12191999" cy="6857999"/>
            <a:chOff x="854203" y="616450"/>
            <a:chExt cx="9042467" cy="50908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CA3D62-00ED-49FF-9BC5-3116BE7BCC81}"/>
                </a:ext>
              </a:extLst>
            </p:cNvPr>
            <p:cNvSpPr/>
            <p:nvPr/>
          </p:nvSpPr>
          <p:spPr>
            <a:xfrm>
              <a:off x="854203" y="616450"/>
              <a:ext cx="9042467" cy="50908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84D2CD-2F97-49EE-921A-E40E2D5342A2}"/>
                </a:ext>
              </a:extLst>
            </p:cNvPr>
            <p:cNvSpPr txBox="1"/>
            <p:nvPr/>
          </p:nvSpPr>
          <p:spPr>
            <a:xfrm>
              <a:off x="6722175" y="4955593"/>
              <a:ext cx="2827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春松客服开源社区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B6FD10-37C2-4374-878F-81A8B79CD797}"/>
                </a:ext>
              </a:extLst>
            </p:cNvPr>
            <p:cNvSpPr txBox="1"/>
            <p:nvPr/>
          </p:nvSpPr>
          <p:spPr>
            <a:xfrm>
              <a:off x="1151810" y="1081233"/>
              <a:ext cx="2899550" cy="116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9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人物志</a:t>
              </a:r>
              <a:endParaRPr lang="en-US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优设标题黑" panose="00000500000000000000" pitchFamily="2" charset="-122"/>
                <a:ea typeface="优设标题黑" panose="00000500000000000000" pitchFamily="2" charset="-122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5C627E-EE42-4ADE-8D3E-722237360616}"/>
                </a:ext>
              </a:extLst>
            </p:cNvPr>
            <p:cNvSpPr txBox="1"/>
            <p:nvPr/>
          </p:nvSpPr>
          <p:spPr>
            <a:xfrm>
              <a:off x="3890772" y="4477851"/>
              <a:ext cx="2543301" cy="38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核心开发者 </a:t>
              </a:r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Kaifuny</a:t>
              </a:r>
              <a:endPara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pic>
        <p:nvPicPr>
          <p:cNvPr id="3" name="Picture 2" descr="Avatar">
            <a:extLst>
              <a:ext uri="{FF2B5EF4-FFF2-40B4-BE49-F238E27FC236}">
                <a16:creationId xmlns:a16="http://schemas.microsoft.com/office/drawing/2014/main" id="{F98B2446-1C15-5971-ECAD-A82E67686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492" y="2000249"/>
            <a:ext cx="2857500" cy="28575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6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6927DD-4DBA-46A1-8C9C-27A297AF0D37}"/>
              </a:ext>
            </a:extLst>
          </p:cNvPr>
          <p:cNvGrpSpPr/>
          <p:nvPr/>
        </p:nvGrpSpPr>
        <p:grpSpPr>
          <a:xfrm>
            <a:off x="0" y="0"/>
            <a:ext cx="12191999" cy="6857999"/>
            <a:chOff x="854203" y="616450"/>
            <a:chExt cx="9042467" cy="50908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CA3D62-00ED-49FF-9BC5-3116BE7BCC81}"/>
                </a:ext>
              </a:extLst>
            </p:cNvPr>
            <p:cNvSpPr/>
            <p:nvPr/>
          </p:nvSpPr>
          <p:spPr>
            <a:xfrm>
              <a:off x="854203" y="616450"/>
              <a:ext cx="9042467" cy="50908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84D2CD-2F97-49EE-921A-E40E2D5342A2}"/>
                </a:ext>
              </a:extLst>
            </p:cNvPr>
            <p:cNvSpPr txBox="1"/>
            <p:nvPr/>
          </p:nvSpPr>
          <p:spPr>
            <a:xfrm>
              <a:off x="6722175" y="4955593"/>
              <a:ext cx="2827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春松客服开源社区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E5679A4-6D17-4FC4-A0AA-D791810C9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" b="43"/>
            <a:stretch/>
          </p:blipFill>
          <p:spPr>
            <a:xfrm>
              <a:off x="4196782" y="2117614"/>
              <a:ext cx="2088475" cy="2088474"/>
            </a:xfrm>
            <a:prstGeom prst="ellipse">
              <a:avLst/>
            </a:prstGeom>
            <a:noFill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5C627E-EE42-4ADE-8D3E-722237360616}"/>
                </a:ext>
              </a:extLst>
            </p:cNvPr>
            <p:cNvSpPr txBox="1"/>
            <p:nvPr/>
          </p:nvSpPr>
          <p:spPr>
            <a:xfrm>
              <a:off x="4196782" y="4486128"/>
              <a:ext cx="2328110" cy="38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微信群管理员 长龙</a:t>
              </a:r>
              <a:endPara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3" name="TextBox 5">
            <a:extLst>
              <a:ext uri="{FF2B5EF4-FFF2-40B4-BE49-F238E27FC236}">
                <a16:creationId xmlns:a16="http://schemas.microsoft.com/office/drawing/2014/main" id="{FB22D604-47A7-DE28-431D-171A51BAE29C}"/>
              </a:ext>
            </a:extLst>
          </p:cNvPr>
          <p:cNvSpPr txBox="1"/>
          <p:nvPr/>
        </p:nvSpPr>
        <p:spPr>
          <a:xfrm>
            <a:off x="401265" y="626126"/>
            <a:ext cx="3909476" cy="120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人物志</a:t>
            </a:r>
            <a:endParaRPr lang="en-US" sz="7200" dirty="0">
              <a:solidFill>
                <a:schemeClr val="tx1">
                  <a:lumMod val="85000"/>
                  <a:lumOff val="15000"/>
                </a:schemeClr>
              </a:solidFill>
              <a:latin typeface="HarmonyOS Sans SC Black" panose="00000A00000000000000" pitchFamily="2" charset="-122"/>
              <a:ea typeface="HarmonyOS Sans SC Black" panose="00000A00000000000000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4A54F9-1678-C370-3B90-0FA37149C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259" y="473586"/>
            <a:ext cx="774317" cy="73108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8023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6927DD-4DBA-46A1-8C9C-27A297AF0D37}"/>
              </a:ext>
            </a:extLst>
          </p:cNvPr>
          <p:cNvGrpSpPr/>
          <p:nvPr/>
        </p:nvGrpSpPr>
        <p:grpSpPr>
          <a:xfrm>
            <a:off x="0" y="1"/>
            <a:ext cx="12191999" cy="6857999"/>
            <a:chOff x="854203" y="616450"/>
            <a:chExt cx="9042467" cy="50908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CA3D62-00ED-49FF-9BC5-3116BE7BCC81}"/>
                </a:ext>
              </a:extLst>
            </p:cNvPr>
            <p:cNvSpPr/>
            <p:nvPr/>
          </p:nvSpPr>
          <p:spPr>
            <a:xfrm>
              <a:off x="854203" y="616450"/>
              <a:ext cx="9042467" cy="50908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84D2CD-2F97-49EE-921A-E40E2D5342A2}"/>
                </a:ext>
              </a:extLst>
            </p:cNvPr>
            <p:cNvSpPr txBox="1"/>
            <p:nvPr/>
          </p:nvSpPr>
          <p:spPr>
            <a:xfrm>
              <a:off x="6722175" y="4955593"/>
              <a:ext cx="2827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春松客服开源社区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B6FD10-37C2-4374-878F-81A8B79CD797}"/>
                </a:ext>
              </a:extLst>
            </p:cNvPr>
            <p:cNvSpPr txBox="1"/>
            <p:nvPr/>
          </p:nvSpPr>
          <p:spPr>
            <a:xfrm>
              <a:off x="1151810" y="1081233"/>
              <a:ext cx="2899550" cy="89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7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armonyOS Sans SC Black" panose="00000A00000000000000" pitchFamily="2" charset="-122"/>
                  <a:ea typeface="HarmonyOS Sans SC Black" panose="00000A00000000000000" pitchFamily="2" charset="-122"/>
                </a:rPr>
                <a:t>人物志</a:t>
              </a:r>
              <a:endParaRPr lang="en-US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E5679A4-6D17-4FC4-A0AA-D791810C9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" b="43"/>
            <a:stretch/>
          </p:blipFill>
          <p:spPr>
            <a:xfrm>
              <a:off x="4112786" y="1830846"/>
              <a:ext cx="2373038" cy="2373038"/>
            </a:xfrm>
            <a:prstGeom prst="ellipse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5C627E-EE42-4ADE-8D3E-722237360616}"/>
                </a:ext>
              </a:extLst>
            </p:cNvPr>
            <p:cNvSpPr txBox="1"/>
            <p:nvPr/>
          </p:nvSpPr>
          <p:spPr>
            <a:xfrm>
              <a:off x="3146124" y="4443680"/>
              <a:ext cx="4461001" cy="38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古风 业务专家</a:t>
              </a:r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@</a:t>
              </a:r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春松客服技术委员会</a:t>
              </a:r>
              <a:endPara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C9834CE9-91F3-9E29-4EA7-0B753FDDF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259" y="473586"/>
            <a:ext cx="774317" cy="73108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3771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109</Words>
  <Application>Microsoft Office PowerPoint</Application>
  <PresentationFormat>宽屏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HarmonyOS Sans SC Black</vt:lpstr>
      <vt:lpstr>优设标题黑</vt:lpstr>
      <vt:lpstr>思源黑体 CN Bold</vt:lpstr>
      <vt:lpstr>思源黑体 CN Heavy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Hai Liang</dc:creator>
  <cp:lastModifiedBy>W. HL</cp:lastModifiedBy>
  <cp:revision>165</cp:revision>
  <dcterms:created xsi:type="dcterms:W3CDTF">2022-04-09T04:15:29Z</dcterms:created>
  <dcterms:modified xsi:type="dcterms:W3CDTF">2023-08-05T00:02:39Z</dcterms:modified>
</cp:coreProperties>
</file>