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5"/>
  </p:notesMasterIdLst>
  <p:sldIdLst>
    <p:sldId id="256" r:id="rId2"/>
    <p:sldId id="258" r:id="rId3"/>
    <p:sldId id="257" r:id="rId4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B3AF-C6CC-4746-8963-606E25FB8F47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25500" y="1143000"/>
            <a:ext cx="520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D529-497A-44DF-9D44-C839DC35D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F70367-6363-4097-83BC-23F95D0D2414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C28B-0986-4E80-B459-167CAD6400C0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57EA0F-9A2A-4093-A9FD-34B7F30745CF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FF0E-2E24-4E2E-8A15-44957B6AF886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4EED2-EB16-40E9-A8D1-8638C10B023D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1624-0D7E-4B0D-90B6-C314E8010853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90-F6A0-4EF8-8339-BB59087FB5CB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69B9-C21C-4CBE-920E-5206333DC187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F359-1931-4A1E-A23E-FBD46B121A12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0E201-9A4C-496E-8414-8F07C83060B1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7B5E-556C-437C-A8DB-2912D8D8119E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B2999F-CC33-4271-A288-47C562501FBF}" type="datetime1">
              <a:rPr lang="zh-CN" altLang="en-US" smtClean="0"/>
              <a:t>2023/8/2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26746" y="822700"/>
            <a:ext cx="808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9E30C-B935-F605-89FC-B34641B590CD}"/>
              </a:ext>
            </a:extLst>
          </p:cNvPr>
          <p:cNvSpPr txBox="1"/>
          <p:nvPr/>
        </p:nvSpPr>
        <p:spPr>
          <a:xfrm>
            <a:off x="1913341" y="1803022"/>
            <a:ext cx="5641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00 PM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准时开始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1BB150-C52B-4A3E-F577-F3DED98A8615}"/>
              </a:ext>
            </a:extLst>
          </p:cNvPr>
          <p:cNvSpPr txBox="1"/>
          <p:nvPr/>
        </p:nvSpPr>
        <p:spPr>
          <a:xfrm>
            <a:off x="5858894" y="5433339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音乐：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Romantic Inspiration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Romantic-Inspiration-YouTube">
            <a:hlinkClick r:id="" action="ppaction://media"/>
            <a:extLst>
              <a:ext uri="{FF2B5EF4-FFF2-40B4-BE49-F238E27FC236}">
                <a16:creationId xmlns:a16="http://schemas.microsoft.com/office/drawing/2014/main" id="{0F98F280-40DE-FC51-90D8-1BB032B8ED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88479" y="53962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26746" y="822700"/>
            <a:ext cx="8083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News Letter</a:t>
            </a:r>
            <a:endParaRPr lang="zh-CN" altLang="en-US" sz="8800" dirty="0">
              <a:solidFill>
                <a:srgbClr val="FF0000"/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07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896097" y="945812"/>
            <a:ext cx="808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27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157</TotalTime>
  <Words>53</Words>
  <Application>Microsoft Office PowerPoint</Application>
  <PresentationFormat>自定义</PresentationFormat>
  <Paragraphs>11</Paragraphs>
  <Slides>3</Slides>
  <Notes>0</Notes>
  <HiddenSlides>2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HarmonyOS Sans SC Black</vt:lpstr>
      <vt:lpstr>华文中宋</vt:lpstr>
      <vt:lpstr>等线</vt:lpstr>
      <vt:lpstr>Gill Sans MT</vt:lpstr>
      <vt:lpstr>Wingdings 2</vt:lpstr>
      <vt:lpstr>红利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89</cp:revision>
  <dcterms:created xsi:type="dcterms:W3CDTF">2022-04-29T08:00:55Z</dcterms:created>
  <dcterms:modified xsi:type="dcterms:W3CDTF">2023-08-01T23:47:59Z</dcterms:modified>
</cp:coreProperties>
</file>