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475" r:id="rId2"/>
    <p:sldId id="566" r:id="rId3"/>
    <p:sldId id="567" r:id="rId4"/>
    <p:sldId id="584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6"/>
    <p:restoredTop sz="96208"/>
  </p:normalViewPr>
  <p:slideViewPr>
    <p:cSldViewPr showGuides="1">
      <p:cViewPr varScale="1">
        <p:scale>
          <a:sx n="120" d="100"/>
          <a:sy n="120" d="100"/>
        </p:scale>
        <p:origin x="15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C5E887D4-9867-2147-8F1C-113AB606FF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DA60845-5ABD-E64D-A455-64B013F384E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C85E30D-E9BC-4B43-B3A8-DB0127A4E1F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B92FF0BA-50A1-1548-A1AE-204E06CF51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2A4B1EEB-328E-0649-B3E6-A976F5A356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E5FAEE97-997B-704C-869B-5F6647C53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702FB39-637F-C54D-BBBB-DC8D4B7FCD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241EDC-2865-A747-B842-EEF54D4AA3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7F9317-78C0-1345-A5D8-C1BF9A8782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06EE42-BF7F-FA49-ACF3-4E67188640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75391-E406-2945-827D-BC6F94C9C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46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F56452-97ED-E943-83A9-793B21FAB7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9C5B02-10A0-2D48-95B3-ED1D961B2A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7C07E9-F1CA-4248-A16B-C9753647A1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FAF73-71DC-D545-B108-7067DF617A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21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A57729-EDD4-D545-9CC3-BB0043B865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6C85B5-B847-1049-B3FB-1E35004EE3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F56EF0-1612-524D-8F0B-960953D7DB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B62BF-191B-B542-8945-6BD69A504F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04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B24DA2-4660-DE42-998F-13B29D0476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4A88B8-9322-B546-B98F-C41E6EE723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F75BFC-2309-824B-9338-714A82CC57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5594-024E-8B41-984A-44AF0CBD7F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74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BC6CE2-94FC-8641-959E-9619569AC3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FAC5A9-0E3D-2E45-96D2-D8F91C1F4E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C9C861-B7A5-824C-82DC-9A36825F8A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D78F6-D6A7-FE43-91C6-7DBF3AA1D9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90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2C9B1-C660-7947-B191-35335B52DD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402CF-E787-3E41-804F-A6005EBB19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1A0C9-5E3C-244B-BB0B-54DECD37CD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DF1D4-D097-2247-8945-BC79284FF7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CB480CC-F265-C14E-BB49-B44A4DEB93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C5C94DE-6724-4447-A0A3-F4E3FDB38C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C348E0D-3C0B-6549-B0C8-6295D08C5F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31437-147A-DD4E-AD9A-B5DD4F379D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34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B9C2DA8-F5F8-3544-83E6-9607F0911A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A754A0-3136-7148-9AF9-1713F35DC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8B743F-FD74-EA49-B0DA-D882F7E119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52728-38AD-A946-B621-DB0EB6F60E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26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ABCA347-658E-B640-BB83-D9DA3E10CB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F169303-F62F-5440-8D09-89411CF691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968C92B-990C-EB47-9B3C-D3070DBB9D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F7EEF-57A0-A74A-9996-9516F1773C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37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0D540B-0328-744D-8689-08C4F149D8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1AD6B4-62A8-9340-A5B1-7539464399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B4E68C-1E3C-D341-824E-06FC10DCDD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04C95-E6EB-7C49-AC0A-520119162F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62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94EB47-D51B-F144-A869-D422078406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07F815-9384-8142-8F06-B929C415BF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318556-DA91-2943-8C03-CAAEC9D2A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53188-538B-C647-B9D3-DA3E1497D5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96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79B0DEC-42DA-6044-8E42-8E80530CF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1FEC676-7569-244B-B602-BF5FEA5DD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0A5F7B9-35B4-214F-93BE-B09C2DCA116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6EDDA69-6C6B-9F4E-9787-E4B0FD0102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156AB33-2306-BA44-B8E6-E0FDE7D012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2E2F5F5-A886-CA4A-9CC3-5A1E63804D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621D8D8D-2DA0-334A-A7CE-D0909293A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Summer School 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01EF01-DEBC-1D41-8988-719B73F67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5238"/>
            <a:ext cx="8229600" cy="452596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Day 0: R bootcamp</a:t>
            </a:r>
          </a:p>
          <a:p>
            <a:pPr>
              <a:defRPr/>
            </a:pPr>
            <a:r>
              <a:rPr lang="en-US" dirty="0"/>
              <a:t>Day 1: Workflow, Google App Engine</a:t>
            </a:r>
          </a:p>
          <a:p>
            <a:pPr>
              <a:defRPr/>
            </a:pPr>
            <a:r>
              <a:rPr lang="en-US" dirty="0"/>
              <a:t>Day 2: Online Experiments</a:t>
            </a:r>
          </a:p>
          <a:p>
            <a:pPr>
              <a:defRPr/>
            </a:pPr>
            <a:r>
              <a:rPr lang="en-US" dirty="0"/>
              <a:t>Day 3: Data wrangling, visualization</a:t>
            </a:r>
          </a:p>
          <a:p>
            <a:pPr>
              <a:defRPr/>
            </a:pPr>
            <a:r>
              <a:rPr lang="en-US" dirty="0"/>
              <a:t>Day 4: Statistics, Probabilistic models</a:t>
            </a:r>
          </a:p>
          <a:p>
            <a:pPr>
              <a:defRPr/>
            </a:pPr>
            <a:r>
              <a:rPr lang="en-US" dirty="0"/>
              <a:t>Day 5: Experience sampling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1CB6DEEB-52F6-DA44-94F3-153FC6BF9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Announcements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023A6D9B-C151-324A-AEE5-9C377F7D12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DAB74C95-96DD-A04F-850B-93F0C43E3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04800" y="274638"/>
            <a:ext cx="9525000" cy="1143000"/>
          </a:xfrm>
        </p:spPr>
        <p:txBody>
          <a:bodyPr/>
          <a:lstStyle/>
          <a:p>
            <a:r>
              <a:rPr lang="en-US" altLang="en-US" sz="4000" dirty="0"/>
              <a:t>Day 2: Statistics, Probabilistic models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E5FC6785-83DA-014C-9A78-1A66A626FF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dirty="0"/>
              <a:t>Statistics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(lunch)</a:t>
            </a:r>
            <a:br>
              <a:rPr lang="en-US" altLang="en-US" dirty="0"/>
            </a:br>
            <a:endParaRPr lang="en-US" altLang="en-US" dirty="0"/>
          </a:p>
          <a:p>
            <a:pPr marL="514350" indent="-514350">
              <a:buFontTx/>
              <a:buAutoNum type="arabicPeriod"/>
            </a:pPr>
            <a:r>
              <a:rPr lang="en-US" altLang="en-US" dirty="0"/>
              <a:t>Probabilistic 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E657-8A0C-4343-8588-D32AAB0B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F4DCD-5774-2E4E-A5ED-5A1D553ED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2936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</TotalTime>
  <Words>58</Words>
  <Application>Microsoft Macintosh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Default Design</vt:lpstr>
      <vt:lpstr>Summer School Overview</vt:lpstr>
      <vt:lpstr>Announcements</vt:lpstr>
      <vt:lpstr>Day 2: Statistics, Probabilistic models</vt:lpstr>
      <vt:lpstr>Statistics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methods in Cognitive Science</dc:title>
  <dc:creator>Charles Kemp</dc:creator>
  <cp:lastModifiedBy>Charles Kemp</cp:lastModifiedBy>
  <cp:revision>161</cp:revision>
  <dcterms:created xsi:type="dcterms:W3CDTF">2008-02-03T14:34:18Z</dcterms:created>
  <dcterms:modified xsi:type="dcterms:W3CDTF">2019-12-15T10:30:19Z</dcterms:modified>
</cp:coreProperties>
</file>