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ED171D-99D3-8C46-8893-56BA5452B8E3}" type="doc">
      <dgm:prSet loTypeId="urn:microsoft.com/office/officeart/2005/8/layout/cycle1" loCatId="" qsTypeId="urn:microsoft.com/office/officeart/2005/8/quickstyle/3D5" qsCatId="3D" csTypeId="urn:microsoft.com/office/officeart/2005/8/colors/accent6_2" csCatId="accent6" phldr="1"/>
      <dgm:spPr>
        <a:scene3d>
          <a:camera prst="orthographicFront" zoom="95000">
            <a:rot lat="600000" lon="1680000" rev="21474000"/>
          </a:camera>
          <a:lightRig rig="flat" dir="t"/>
        </a:scene3d>
      </dgm:spPr>
      <dgm:t>
        <a:bodyPr/>
        <a:lstStyle/>
        <a:p>
          <a:endParaRPr lang="en-US"/>
        </a:p>
      </dgm:t>
    </dgm:pt>
    <dgm:pt modelId="{27189F33-26A0-8140-AC7C-AA2A583BF7F8}">
      <dgm:prSet phldrT="[Text]"/>
      <dgm:spPr/>
      <dgm:t>
        <a:bodyPr/>
        <a:lstStyle/>
        <a:p>
          <a:r>
            <a:rPr lang="en-US" smtClean="0">
              <a:solidFill>
                <a:srgbClr val="FFFFFF"/>
              </a:solidFill>
              <a:latin typeface="Stencil"/>
              <a:cs typeface="Stencil"/>
            </a:rPr>
            <a:t>Eat</a:t>
          </a:r>
          <a:endParaRPr lang="en-US" dirty="0">
            <a:solidFill>
              <a:srgbClr val="FFFFFF"/>
            </a:solidFill>
            <a:latin typeface="Stencil"/>
            <a:cs typeface="Stencil"/>
          </a:endParaRPr>
        </a:p>
      </dgm:t>
    </dgm:pt>
    <dgm:pt modelId="{3AC5E6FE-EC63-A64A-AB2B-78AE6F200624}" type="parTrans" cxnId="{EC776F40-438F-2F4F-B2AC-A10231A16BFE}">
      <dgm:prSet/>
      <dgm:spPr/>
      <dgm:t>
        <a:bodyPr/>
        <a:lstStyle/>
        <a:p>
          <a:endParaRPr lang="en-US"/>
        </a:p>
      </dgm:t>
    </dgm:pt>
    <dgm:pt modelId="{B18DAC0C-5AB2-594E-8F0C-9AEC86ECD712}" type="sibTrans" cxnId="{EC776F40-438F-2F4F-B2AC-A10231A16BFE}">
      <dgm:prSet/>
      <dgm:spPr/>
      <dgm:t>
        <a:bodyPr/>
        <a:lstStyle/>
        <a:p>
          <a:endParaRPr lang="en-US"/>
        </a:p>
      </dgm:t>
    </dgm:pt>
    <dgm:pt modelId="{96890B53-6187-DC4D-8A32-E24E4156F545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  <a:latin typeface="Stencil"/>
              <a:cs typeface="Stencil"/>
            </a:rPr>
            <a:t>Sleep</a:t>
          </a:r>
          <a:endParaRPr lang="en-US" dirty="0">
            <a:solidFill>
              <a:srgbClr val="FFFFFF"/>
            </a:solidFill>
            <a:latin typeface="Stencil"/>
            <a:cs typeface="Stencil"/>
          </a:endParaRPr>
        </a:p>
      </dgm:t>
    </dgm:pt>
    <dgm:pt modelId="{ECDD9980-9F9B-7149-8920-3F6A76769988}" type="parTrans" cxnId="{3B3E66AE-81F5-E548-B57D-0DB2AE109375}">
      <dgm:prSet/>
      <dgm:spPr/>
      <dgm:t>
        <a:bodyPr/>
        <a:lstStyle/>
        <a:p>
          <a:endParaRPr lang="en-US"/>
        </a:p>
      </dgm:t>
    </dgm:pt>
    <dgm:pt modelId="{88A451A7-C200-8247-BFED-17BC86197971}" type="sibTrans" cxnId="{3B3E66AE-81F5-E548-B57D-0DB2AE109375}">
      <dgm:prSet/>
      <dgm:spPr/>
      <dgm:t>
        <a:bodyPr/>
        <a:lstStyle/>
        <a:p>
          <a:endParaRPr lang="en-US"/>
        </a:p>
      </dgm:t>
    </dgm:pt>
    <dgm:pt modelId="{A6BD76DD-E39B-D94A-8146-C82211B2F6BD}">
      <dgm:prSet phldrT="[Text]"/>
      <dgm:spPr/>
      <dgm:t>
        <a:bodyPr/>
        <a:lstStyle/>
        <a:p>
          <a:r>
            <a:rPr lang="en-US" smtClean="0">
              <a:solidFill>
                <a:srgbClr val="FFFFFF"/>
              </a:solidFill>
              <a:latin typeface="Stencil"/>
              <a:cs typeface="Stencil"/>
            </a:rPr>
            <a:t>________</a:t>
          </a:r>
          <a:endParaRPr lang="en-US" dirty="0">
            <a:solidFill>
              <a:srgbClr val="FFFFFF"/>
            </a:solidFill>
            <a:latin typeface="Stencil"/>
            <a:cs typeface="Stencil"/>
          </a:endParaRPr>
        </a:p>
      </dgm:t>
    </dgm:pt>
    <dgm:pt modelId="{96190F0B-AD81-CE4E-A447-0A6035CA1CF1}" type="parTrans" cxnId="{4ACACEF6-6E27-5446-855B-38649198F9C4}">
      <dgm:prSet/>
      <dgm:spPr/>
      <dgm:t>
        <a:bodyPr/>
        <a:lstStyle/>
        <a:p>
          <a:endParaRPr lang="en-US"/>
        </a:p>
      </dgm:t>
    </dgm:pt>
    <dgm:pt modelId="{C6590538-CB7D-1444-904C-78A17602B33A}" type="sibTrans" cxnId="{4ACACEF6-6E27-5446-855B-38649198F9C4}">
      <dgm:prSet/>
      <dgm:spPr/>
      <dgm:t>
        <a:bodyPr/>
        <a:lstStyle/>
        <a:p>
          <a:endParaRPr lang="en-US"/>
        </a:p>
      </dgm:t>
    </dgm:pt>
    <dgm:pt modelId="{9FF09143-C502-B340-B533-9FEE3C6295CD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  <a:latin typeface="Stencil"/>
              <a:cs typeface="Stencil"/>
            </a:rPr>
            <a:t>Repeat</a:t>
          </a:r>
          <a:endParaRPr lang="en-US" dirty="0">
            <a:solidFill>
              <a:srgbClr val="FFFFFF"/>
            </a:solidFill>
            <a:latin typeface="Stencil"/>
            <a:cs typeface="Stencil"/>
          </a:endParaRPr>
        </a:p>
      </dgm:t>
    </dgm:pt>
    <dgm:pt modelId="{2BBED43D-BCFA-1B44-91CF-709FC3641EA9}" type="parTrans" cxnId="{D84D6D27-F1A3-2142-8317-D79BFF56CC55}">
      <dgm:prSet/>
      <dgm:spPr/>
      <dgm:t>
        <a:bodyPr/>
        <a:lstStyle/>
        <a:p>
          <a:endParaRPr lang="en-US"/>
        </a:p>
      </dgm:t>
    </dgm:pt>
    <dgm:pt modelId="{49F205A0-9BD4-BB4B-932E-1CB334AEA60B}" type="sibTrans" cxnId="{D84D6D27-F1A3-2142-8317-D79BFF56CC55}">
      <dgm:prSet/>
      <dgm:spPr/>
      <dgm:t>
        <a:bodyPr/>
        <a:lstStyle/>
        <a:p>
          <a:endParaRPr lang="en-US"/>
        </a:p>
      </dgm:t>
    </dgm:pt>
    <dgm:pt modelId="{1F980464-612F-9F41-A0BC-38C65A26CC16}" type="pres">
      <dgm:prSet presAssocID="{B1ED171D-99D3-8C46-8893-56BA5452B8E3}" presName="cycle" presStyleCnt="0">
        <dgm:presLayoutVars>
          <dgm:dir/>
          <dgm:resizeHandles val="exact"/>
        </dgm:presLayoutVars>
      </dgm:prSet>
      <dgm:spPr/>
    </dgm:pt>
    <dgm:pt modelId="{05BF426F-7230-614D-89AA-8DF4DAC8792F}" type="pres">
      <dgm:prSet presAssocID="{96890B53-6187-DC4D-8A32-E24E4156F545}" presName="dummy" presStyleCnt="0"/>
      <dgm:spPr/>
    </dgm:pt>
    <dgm:pt modelId="{80C03D77-9C30-FE4E-8BFE-8BD2B23A8715}" type="pres">
      <dgm:prSet presAssocID="{96890B53-6187-DC4D-8A32-E24E4156F545}" presName="node" presStyleLbl="revTx" presStyleIdx="0" presStyleCnt="4" custScaleY="78345" custRadScaleRad="96344" custRadScaleInc="-4501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2D2F1-772A-1748-A138-E1FB3EB2A176}" type="pres">
      <dgm:prSet presAssocID="{88A451A7-C200-8247-BFED-17BC86197971}" presName="sibTrans" presStyleLbl="node1" presStyleIdx="0" presStyleCnt="4"/>
      <dgm:spPr/>
    </dgm:pt>
    <dgm:pt modelId="{1F6EA23D-83BB-094D-84E5-BF1848168709}" type="pres">
      <dgm:prSet presAssocID="{27189F33-26A0-8140-AC7C-AA2A583BF7F8}" presName="dummy" presStyleCnt="0"/>
      <dgm:spPr/>
    </dgm:pt>
    <dgm:pt modelId="{9F96E0F1-FB7C-BA4B-ADEC-797CB80DE62D}" type="pres">
      <dgm:prSet presAssocID="{27189F33-26A0-8140-AC7C-AA2A583BF7F8}" presName="node" presStyleLbl="revTx" presStyleIdx="1" presStyleCnt="4" custScaleX="84388" custScaleY="61908" custRadScaleRad="91884" custRadScaleInc="-4604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A9252-0C38-364B-9969-C441D7AE1B3F}" type="pres">
      <dgm:prSet presAssocID="{B18DAC0C-5AB2-594E-8F0C-9AEC86ECD712}" presName="sibTrans" presStyleLbl="node1" presStyleIdx="1" presStyleCnt="4"/>
      <dgm:spPr/>
    </dgm:pt>
    <dgm:pt modelId="{C12A7DF4-BBFF-114F-A00C-07F5A489BB8D}" type="pres">
      <dgm:prSet presAssocID="{A6BD76DD-E39B-D94A-8146-C82211B2F6BD}" presName="dummy" presStyleCnt="0"/>
      <dgm:spPr/>
    </dgm:pt>
    <dgm:pt modelId="{01BE0B1E-EF2F-6348-AE8B-2C86F769F375}" type="pres">
      <dgm:prSet presAssocID="{A6BD76DD-E39B-D94A-8146-C82211B2F6BD}" presName="node" presStyleLbl="revTx" presStyleIdx="2" presStyleCnt="4" custScaleY="79451" custRadScaleRad="87923" custRadScaleInc="-4487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4D41E-7BAA-F44F-AE56-3B1649AB90C8}" type="pres">
      <dgm:prSet presAssocID="{C6590538-CB7D-1444-904C-78A17602B33A}" presName="sibTrans" presStyleLbl="node1" presStyleIdx="2" presStyleCnt="4"/>
      <dgm:spPr/>
    </dgm:pt>
    <dgm:pt modelId="{1994783C-EEE6-BE47-8486-7358B5E42F79}" type="pres">
      <dgm:prSet presAssocID="{9FF09143-C502-B340-B533-9FEE3C6295CD}" presName="dummy" presStyleCnt="0"/>
      <dgm:spPr/>
    </dgm:pt>
    <dgm:pt modelId="{A56D4B64-41EB-C245-86C1-9DEF308AAC7A}" type="pres">
      <dgm:prSet presAssocID="{9FF09143-C502-B340-B533-9FEE3C6295CD}" presName="node" presStyleLbl="revTx" presStyleIdx="3" presStyleCnt="4" custScaleX="108628" custScaleY="60648" custRadScaleRad="92376" custRadScaleInc="-440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55281-A9D1-1F4A-A9A5-F3E388EC454B}" type="pres">
      <dgm:prSet presAssocID="{49F205A0-9BD4-BB4B-932E-1CB334AEA60B}" presName="sibTrans" presStyleLbl="node1" presStyleIdx="3" presStyleCnt="4"/>
      <dgm:spPr/>
    </dgm:pt>
  </dgm:ptLst>
  <dgm:cxnLst>
    <dgm:cxn modelId="{4ACACEF6-6E27-5446-855B-38649198F9C4}" srcId="{B1ED171D-99D3-8C46-8893-56BA5452B8E3}" destId="{A6BD76DD-E39B-D94A-8146-C82211B2F6BD}" srcOrd="2" destOrd="0" parTransId="{96190F0B-AD81-CE4E-A447-0A6035CA1CF1}" sibTransId="{C6590538-CB7D-1444-904C-78A17602B33A}"/>
    <dgm:cxn modelId="{6CD5F0CF-C87C-0C46-8C85-B07B7B765C94}" type="presOf" srcId="{A6BD76DD-E39B-D94A-8146-C82211B2F6BD}" destId="{01BE0B1E-EF2F-6348-AE8B-2C86F769F375}" srcOrd="0" destOrd="0" presId="urn:microsoft.com/office/officeart/2005/8/layout/cycle1"/>
    <dgm:cxn modelId="{D84D6D27-F1A3-2142-8317-D79BFF56CC55}" srcId="{B1ED171D-99D3-8C46-8893-56BA5452B8E3}" destId="{9FF09143-C502-B340-B533-9FEE3C6295CD}" srcOrd="3" destOrd="0" parTransId="{2BBED43D-BCFA-1B44-91CF-709FC3641EA9}" sibTransId="{49F205A0-9BD4-BB4B-932E-1CB334AEA60B}"/>
    <dgm:cxn modelId="{0123E429-2242-2042-925A-515864E0107F}" type="presOf" srcId="{9FF09143-C502-B340-B533-9FEE3C6295CD}" destId="{A56D4B64-41EB-C245-86C1-9DEF308AAC7A}" srcOrd="0" destOrd="0" presId="urn:microsoft.com/office/officeart/2005/8/layout/cycle1"/>
    <dgm:cxn modelId="{2776D22D-910E-E84A-B483-1C63ED01914D}" type="presOf" srcId="{27189F33-26A0-8140-AC7C-AA2A583BF7F8}" destId="{9F96E0F1-FB7C-BA4B-ADEC-797CB80DE62D}" srcOrd="0" destOrd="0" presId="urn:microsoft.com/office/officeart/2005/8/layout/cycle1"/>
    <dgm:cxn modelId="{3B3E66AE-81F5-E548-B57D-0DB2AE109375}" srcId="{B1ED171D-99D3-8C46-8893-56BA5452B8E3}" destId="{96890B53-6187-DC4D-8A32-E24E4156F545}" srcOrd="0" destOrd="0" parTransId="{ECDD9980-9F9B-7149-8920-3F6A76769988}" sibTransId="{88A451A7-C200-8247-BFED-17BC86197971}"/>
    <dgm:cxn modelId="{EC776F40-438F-2F4F-B2AC-A10231A16BFE}" srcId="{B1ED171D-99D3-8C46-8893-56BA5452B8E3}" destId="{27189F33-26A0-8140-AC7C-AA2A583BF7F8}" srcOrd="1" destOrd="0" parTransId="{3AC5E6FE-EC63-A64A-AB2B-78AE6F200624}" sibTransId="{B18DAC0C-5AB2-594E-8F0C-9AEC86ECD712}"/>
    <dgm:cxn modelId="{99F5A809-22E7-7048-B205-3A4B1EC1D4FB}" type="presOf" srcId="{96890B53-6187-DC4D-8A32-E24E4156F545}" destId="{80C03D77-9C30-FE4E-8BFE-8BD2B23A8715}" srcOrd="0" destOrd="0" presId="urn:microsoft.com/office/officeart/2005/8/layout/cycle1"/>
    <dgm:cxn modelId="{BB6CF35D-59EF-EB45-B37D-F3181038872E}" type="presOf" srcId="{B18DAC0C-5AB2-594E-8F0C-9AEC86ECD712}" destId="{151A9252-0C38-364B-9969-C441D7AE1B3F}" srcOrd="0" destOrd="0" presId="urn:microsoft.com/office/officeart/2005/8/layout/cycle1"/>
    <dgm:cxn modelId="{67F8C158-3158-AA43-BAEF-9A2476CA277C}" type="presOf" srcId="{B1ED171D-99D3-8C46-8893-56BA5452B8E3}" destId="{1F980464-612F-9F41-A0BC-38C65A26CC16}" srcOrd="0" destOrd="0" presId="urn:microsoft.com/office/officeart/2005/8/layout/cycle1"/>
    <dgm:cxn modelId="{D94A8CAA-21E4-264C-BD16-58916C0787E4}" type="presOf" srcId="{C6590538-CB7D-1444-904C-78A17602B33A}" destId="{7FD4D41E-7BAA-F44F-AE56-3B1649AB90C8}" srcOrd="0" destOrd="0" presId="urn:microsoft.com/office/officeart/2005/8/layout/cycle1"/>
    <dgm:cxn modelId="{B9A8022C-AF24-5142-99F7-ACC57A3E8B9E}" type="presOf" srcId="{88A451A7-C200-8247-BFED-17BC86197971}" destId="{6A22D2F1-772A-1748-A138-E1FB3EB2A176}" srcOrd="0" destOrd="0" presId="urn:microsoft.com/office/officeart/2005/8/layout/cycle1"/>
    <dgm:cxn modelId="{EC3D1E8C-2349-2B45-AAB3-8515E75EDD99}" type="presOf" srcId="{49F205A0-9BD4-BB4B-932E-1CB334AEA60B}" destId="{34B55281-A9D1-1F4A-A9A5-F3E388EC454B}" srcOrd="0" destOrd="0" presId="urn:microsoft.com/office/officeart/2005/8/layout/cycle1"/>
    <dgm:cxn modelId="{F3E486B2-4868-F34B-93BF-7039A1BCD3AF}" type="presParOf" srcId="{1F980464-612F-9F41-A0BC-38C65A26CC16}" destId="{05BF426F-7230-614D-89AA-8DF4DAC8792F}" srcOrd="0" destOrd="0" presId="urn:microsoft.com/office/officeart/2005/8/layout/cycle1"/>
    <dgm:cxn modelId="{0E23E83B-1FEB-8548-A033-91D04F223953}" type="presParOf" srcId="{1F980464-612F-9F41-A0BC-38C65A26CC16}" destId="{80C03D77-9C30-FE4E-8BFE-8BD2B23A8715}" srcOrd="1" destOrd="0" presId="urn:microsoft.com/office/officeart/2005/8/layout/cycle1"/>
    <dgm:cxn modelId="{7008A04A-F21A-C14B-BBF3-39859A46517C}" type="presParOf" srcId="{1F980464-612F-9F41-A0BC-38C65A26CC16}" destId="{6A22D2F1-772A-1748-A138-E1FB3EB2A176}" srcOrd="2" destOrd="0" presId="urn:microsoft.com/office/officeart/2005/8/layout/cycle1"/>
    <dgm:cxn modelId="{F1087427-A100-2B4E-B033-6A18997F30D9}" type="presParOf" srcId="{1F980464-612F-9F41-A0BC-38C65A26CC16}" destId="{1F6EA23D-83BB-094D-84E5-BF1848168709}" srcOrd="3" destOrd="0" presId="urn:microsoft.com/office/officeart/2005/8/layout/cycle1"/>
    <dgm:cxn modelId="{CF783344-84EE-BC48-80A5-031D182198BE}" type="presParOf" srcId="{1F980464-612F-9F41-A0BC-38C65A26CC16}" destId="{9F96E0F1-FB7C-BA4B-ADEC-797CB80DE62D}" srcOrd="4" destOrd="0" presId="urn:microsoft.com/office/officeart/2005/8/layout/cycle1"/>
    <dgm:cxn modelId="{FD1BB05A-3E78-924D-BFDE-A3F638AF7E80}" type="presParOf" srcId="{1F980464-612F-9F41-A0BC-38C65A26CC16}" destId="{151A9252-0C38-364B-9969-C441D7AE1B3F}" srcOrd="5" destOrd="0" presId="urn:microsoft.com/office/officeart/2005/8/layout/cycle1"/>
    <dgm:cxn modelId="{FD153214-B415-B647-BA49-785540C0FCF3}" type="presParOf" srcId="{1F980464-612F-9F41-A0BC-38C65A26CC16}" destId="{C12A7DF4-BBFF-114F-A00C-07F5A489BB8D}" srcOrd="6" destOrd="0" presId="urn:microsoft.com/office/officeart/2005/8/layout/cycle1"/>
    <dgm:cxn modelId="{4419303C-2E26-204A-AF3C-895AA003FD70}" type="presParOf" srcId="{1F980464-612F-9F41-A0BC-38C65A26CC16}" destId="{01BE0B1E-EF2F-6348-AE8B-2C86F769F375}" srcOrd="7" destOrd="0" presId="urn:microsoft.com/office/officeart/2005/8/layout/cycle1"/>
    <dgm:cxn modelId="{CD1FD44F-7D2D-824D-A499-501BADC11C6C}" type="presParOf" srcId="{1F980464-612F-9F41-A0BC-38C65A26CC16}" destId="{7FD4D41E-7BAA-F44F-AE56-3B1649AB90C8}" srcOrd="8" destOrd="0" presId="urn:microsoft.com/office/officeart/2005/8/layout/cycle1"/>
    <dgm:cxn modelId="{FC1CC715-CCE9-8D43-BC5A-7F892F5C0BF1}" type="presParOf" srcId="{1F980464-612F-9F41-A0BC-38C65A26CC16}" destId="{1994783C-EEE6-BE47-8486-7358B5E42F79}" srcOrd="9" destOrd="0" presId="urn:microsoft.com/office/officeart/2005/8/layout/cycle1"/>
    <dgm:cxn modelId="{920D40C4-D982-0445-94FF-6BA757908AD4}" type="presParOf" srcId="{1F980464-612F-9F41-A0BC-38C65A26CC16}" destId="{A56D4B64-41EB-C245-86C1-9DEF308AAC7A}" srcOrd="10" destOrd="0" presId="urn:microsoft.com/office/officeart/2005/8/layout/cycle1"/>
    <dgm:cxn modelId="{094BB8D9-4523-F042-BB52-D9115159E82F}" type="presParOf" srcId="{1F980464-612F-9F41-A0BC-38C65A26CC16}" destId="{34B55281-A9D1-1F4A-A9A5-F3E388EC454B}" srcOrd="11" destOrd="0" presId="urn:microsoft.com/office/officeart/2005/8/layout/cycle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03D77-9C30-FE4E-8BFE-8BD2B23A8715}">
      <dsp:nvSpPr>
        <dsp:cNvPr id="0" name=""/>
        <dsp:cNvSpPr/>
      </dsp:nvSpPr>
      <dsp:spPr>
        <a:xfrm>
          <a:off x="546227" y="2480212"/>
          <a:ext cx="2428875" cy="1902902"/>
        </a:xfrm>
        <a:prstGeom prst="rect">
          <a:avLst/>
        </a:prstGeom>
        <a:noFill/>
        <a:ln>
          <a:noFill/>
        </a:ln>
        <a:effectLst/>
        <a:scene3d>
          <a:camera prst="orthographicFront" zoom="95000">
            <a:rot lat="600000" lon="1680000" rev="21474000"/>
          </a:camera>
          <a:lightRig rig="fla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>
              <a:solidFill>
                <a:srgbClr val="FFFFFF"/>
              </a:solidFill>
              <a:latin typeface="Stencil"/>
              <a:cs typeface="Stencil"/>
            </a:rPr>
            <a:t>Sleep</a:t>
          </a:r>
          <a:endParaRPr lang="en-US" sz="4600" kern="1200" dirty="0">
            <a:solidFill>
              <a:srgbClr val="FFFFFF"/>
            </a:solidFill>
            <a:latin typeface="Stencil"/>
            <a:cs typeface="Stencil"/>
          </a:endParaRPr>
        </a:p>
      </dsp:txBody>
      <dsp:txXfrm>
        <a:off x="546227" y="2480212"/>
        <a:ext cx="2428875" cy="1902902"/>
      </dsp:txXfrm>
    </dsp:sp>
    <dsp:sp modelId="{6A22D2F1-772A-1748-A138-E1FB3EB2A176}">
      <dsp:nvSpPr>
        <dsp:cNvPr id="0" name=""/>
        <dsp:cNvSpPr/>
      </dsp:nvSpPr>
      <dsp:spPr>
        <a:xfrm>
          <a:off x="1152262" y="253689"/>
          <a:ext cx="6862237" cy="6862237"/>
        </a:xfrm>
        <a:prstGeom prst="circularArrow">
          <a:avLst>
            <a:gd name="adj1" fmla="val 6902"/>
            <a:gd name="adj2" fmla="val 465346"/>
            <a:gd name="adj3" fmla="val 14299394"/>
            <a:gd name="adj4" fmla="val 12262899"/>
            <a:gd name="adj5" fmla="val 805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600000" lon="1680000" rev="21474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6E0F1-FB7C-BA4B-ADEC-797CB80DE62D}">
      <dsp:nvSpPr>
        <dsp:cNvPr id="0" name=""/>
        <dsp:cNvSpPr/>
      </dsp:nvSpPr>
      <dsp:spPr>
        <a:xfrm>
          <a:off x="3400192" y="3"/>
          <a:ext cx="2049679" cy="1503667"/>
        </a:xfrm>
        <a:prstGeom prst="rect">
          <a:avLst/>
        </a:prstGeom>
        <a:noFill/>
        <a:ln>
          <a:noFill/>
        </a:ln>
        <a:effectLst/>
        <a:scene3d>
          <a:camera prst="orthographicFront" zoom="95000">
            <a:rot lat="600000" lon="1680000" rev="21474000"/>
          </a:camera>
          <a:lightRig rig="fla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>
              <a:solidFill>
                <a:srgbClr val="FFFFFF"/>
              </a:solidFill>
              <a:latin typeface="Stencil"/>
              <a:cs typeface="Stencil"/>
            </a:rPr>
            <a:t>Eat</a:t>
          </a:r>
          <a:endParaRPr lang="en-US" sz="4600" kern="1200" dirty="0">
            <a:solidFill>
              <a:srgbClr val="FFFFFF"/>
            </a:solidFill>
            <a:latin typeface="Stencil"/>
            <a:cs typeface="Stencil"/>
          </a:endParaRPr>
        </a:p>
      </dsp:txBody>
      <dsp:txXfrm>
        <a:off x="3400192" y="3"/>
        <a:ext cx="2049679" cy="1503667"/>
      </dsp:txXfrm>
    </dsp:sp>
    <dsp:sp modelId="{151A9252-0C38-364B-9969-C441D7AE1B3F}">
      <dsp:nvSpPr>
        <dsp:cNvPr id="0" name=""/>
        <dsp:cNvSpPr/>
      </dsp:nvSpPr>
      <dsp:spPr>
        <a:xfrm>
          <a:off x="810426" y="120560"/>
          <a:ext cx="6862237" cy="6862237"/>
        </a:xfrm>
        <a:prstGeom prst="circularArrow">
          <a:avLst>
            <a:gd name="adj1" fmla="val 6902"/>
            <a:gd name="adj2" fmla="val 465346"/>
            <a:gd name="adj3" fmla="val 19842684"/>
            <a:gd name="adj4" fmla="val 17667727"/>
            <a:gd name="adj5" fmla="val 805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600000" lon="1680000" rev="21474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E0B1E-EF2F-6348-AE8B-2C86F769F375}">
      <dsp:nvSpPr>
        <dsp:cNvPr id="0" name=""/>
        <dsp:cNvSpPr/>
      </dsp:nvSpPr>
      <dsp:spPr>
        <a:xfrm>
          <a:off x="5923119" y="2480666"/>
          <a:ext cx="2428875" cy="1929765"/>
        </a:xfrm>
        <a:prstGeom prst="rect">
          <a:avLst/>
        </a:prstGeom>
        <a:noFill/>
        <a:ln>
          <a:noFill/>
        </a:ln>
        <a:effectLst/>
        <a:scene3d>
          <a:camera prst="orthographicFront" zoom="95000">
            <a:rot lat="600000" lon="1680000" rev="21474000"/>
          </a:camera>
          <a:lightRig rig="fla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>
              <a:solidFill>
                <a:srgbClr val="FFFFFF"/>
              </a:solidFill>
              <a:latin typeface="Stencil"/>
              <a:cs typeface="Stencil"/>
            </a:rPr>
            <a:t>________</a:t>
          </a:r>
          <a:endParaRPr lang="en-US" sz="4600" kern="1200" dirty="0">
            <a:solidFill>
              <a:srgbClr val="FFFFFF"/>
            </a:solidFill>
            <a:latin typeface="Stencil"/>
            <a:cs typeface="Stencil"/>
          </a:endParaRPr>
        </a:p>
      </dsp:txBody>
      <dsp:txXfrm>
        <a:off x="5923119" y="2480666"/>
        <a:ext cx="2428875" cy="1929765"/>
      </dsp:txXfrm>
    </dsp:sp>
    <dsp:sp modelId="{7FD4D41E-7BAA-F44F-AE56-3B1649AB90C8}">
      <dsp:nvSpPr>
        <dsp:cNvPr id="0" name=""/>
        <dsp:cNvSpPr/>
      </dsp:nvSpPr>
      <dsp:spPr>
        <a:xfrm>
          <a:off x="783748" y="-57509"/>
          <a:ext cx="6862237" cy="6862237"/>
        </a:xfrm>
        <a:prstGeom prst="circularArrow">
          <a:avLst>
            <a:gd name="adj1" fmla="val 6902"/>
            <a:gd name="adj2" fmla="val 465346"/>
            <a:gd name="adj3" fmla="val 3012715"/>
            <a:gd name="adj4" fmla="val 1248774"/>
            <a:gd name="adj5" fmla="val 805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600000" lon="1680000" rev="21474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D4B64-41EB-C245-86C1-9DEF308AAC7A}">
      <dsp:nvSpPr>
        <dsp:cNvPr id="0" name=""/>
        <dsp:cNvSpPr/>
      </dsp:nvSpPr>
      <dsp:spPr>
        <a:xfrm>
          <a:off x="3124139" y="5384934"/>
          <a:ext cx="2638438" cy="1473064"/>
        </a:xfrm>
        <a:prstGeom prst="rect">
          <a:avLst/>
        </a:prstGeom>
        <a:noFill/>
        <a:ln>
          <a:noFill/>
        </a:ln>
        <a:effectLst/>
        <a:scene3d>
          <a:camera prst="orthographicFront" zoom="95000">
            <a:rot lat="600000" lon="1680000" rev="21474000"/>
          </a:camera>
          <a:lightRig rig="fla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>
              <a:solidFill>
                <a:srgbClr val="FFFFFF"/>
              </a:solidFill>
              <a:latin typeface="Stencil"/>
              <a:cs typeface="Stencil"/>
            </a:rPr>
            <a:t>Repeat</a:t>
          </a:r>
          <a:endParaRPr lang="en-US" sz="4600" kern="1200" dirty="0">
            <a:solidFill>
              <a:srgbClr val="FFFFFF"/>
            </a:solidFill>
            <a:latin typeface="Stencil"/>
            <a:cs typeface="Stencil"/>
          </a:endParaRPr>
        </a:p>
      </dsp:txBody>
      <dsp:txXfrm>
        <a:off x="3124139" y="5384934"/>
        <a:ext cx="2638438" cy="1473064"/>
      </dsp:txXfrm>
    </dsp:sp>
    <dsp:sp modelId="{34B55281-A9D1-1F4A-A9A5-F3E388EC454B}">
      <dsp:nvSpPr>
        <dsp:cNvPr id="0" name=""/>
        <dsp:cNvSpPr/>
      </dsp:nvSpPr>
      <dsp:spPr>
        <a:xfrm>
          <a:off x="1153148" y="-254870"/>
          <a:ext cx="6862237" cy="6862237"/>
        </a:xfrm>
        <a:prstGeom prst="circularArrow">
          <a:avLst>
            <a:gd name="adj1" fmla="val 6902"/>
            <a:gd name="adj2" fmla="val 465346"/>
            <a:gd name="adj3" fmla="val 8868818"/>
            <a:gd name="adj4" fmla="val 7201522"/>
            <a:gd name="adj5" fmla="val 805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600000" lon="1680000" rev="21474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7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5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0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8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2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1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1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8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68303404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24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Stencil"/>
                <a:cs typeface="Stencil"/>
              </a:rPr>
              <a:t>How TO play</a:t>
            </a:r>
            <a:endParaRPr lang="en-US" dirty="0">
              <a:solidFill>
                <a:srgbClr val="FFFFFF"/>
              </a:solidFill>
              <a:latin typeface="Stencil"/>
              <a:cs typeface="Stenci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1363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Use your inventory of rooms to build a house for each client</a:t>
            </a:r>
          </a:p>
          <a:p>
            <a:endParaRPr lang="en-US" dirty="0" smtClean="0">
              <a:solidFill>
                <a:srgbClr val="FFFFFF"/>
              </a:solidFill>
              <a:latin typeface="Superclarendon Regular"/>
              <a:cs typeface="Superclarendon Regular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Pay attention to their wants and </a:t>
            </a:r>
            <a:r>
              <a:rPr lang="en-US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daily schedules</a:t>
            </a:r>
            <a:endParaRPr lang="en-US" dirty="0" smtClean="0">
              <a:solidFill>
                <a:srgbClr val="FFFFFF"/>
              </a:solidFill>
              <a:latin typeface="Superclarendon Regular"/>
              <a:cs typeface="Superclarendon Regular"/>
            </a:endParaRPr>
          </a:p>
          <a:p>
            <a:endParaRPr lang="en-US" dirty="0" smtClean="0">
              <a:solidFill>
                <a:srgbClr val="FFFFFF"/>
              </a:solidFill>
              <a:latin typeface="Superclarendon Regular"/>
              <a:cs typeface="Superclarendon Regular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Press ▶︎ Play to test it out!</a:t>
            </a:r>
            <a:endParaRPr lang="en-US" dirty="0">
              <a:solidFill>
                <a:srgbClr val="FFFFFF"/>
              </a:solidFill>
              <a:latin typeface="Superclarendon Regular"/>
              <a:cs typeface="Superclarendo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0969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35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How TO play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Ryan</cp:lastModifiedBy>
  <cp:revision>8</cp:revision>
  <dcterms:created xsi:type="dcterms:W3CDTF">2019-01-27T19:29:06Z</dcterms:created>
  <dcterms:modified xsi:type="dcterms:W3CDTF">2019-01-27T20:39:46Z</dcterms:modified>
</cp:coreProperties>
</file>