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851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388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0433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8412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0202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3216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338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475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955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950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789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864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055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171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240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712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306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E4E59A-4FBB-44C3-B47A-E5F1ECF5A86F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4022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AF38A-3EE7-470F-98DC-FF4470023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Methods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1AB766-F532-4DFE-9E7D-28A4F9586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10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4FAFA-ADED-45E7-9372-180972B9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Plasmide </a:t>
            </a:r>
            <a:r>
              <a:rPr lang="de-CH" dirty="0" err="1"/>
              <a:t>construction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04CCE4-568D-431F-9C41-6A2C7B933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Amplification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GLC and TSR </a:t>
            </a:r>
            <a:r>
              <a:rPr lang="de-CH" dirty="0" err="1"/>
              <a:t>through</a:t>
            </a:r>
            <a:r>
              <a:rPr lang="de-CH" dirty="0"/>
              <a:t> PCR</a:t>
            </a:r>
          </a:p>
          <a:p>
            <a:r>
              <a:rPr lang="de-CH" dirty="0" err="1"/>
              <a:t>Cloning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plant </a:t>
            </a:r>
            <a:r>
              <a:rPr lang="de-CH" dirty="0" err="1"/>
              <a:t>expression</a:t>
            </a:r>
            <a:r>
              <a:rPr lang="de-CH" dirty="0"/>
              <a:t> </a:t>
            </a:r>
            <a:r>
              <a:rPr lang="de-CH" dirty="0" err="1"/>
              <a:t>vector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6611CA-24F8-4BF9-B294-B15C0BC3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306" y="1291831"/>
            <a:ext cx="3636711" cy="31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2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7F9DD-897E-4A7D-8BE8-A7AD746A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Plant </a:t>
            </a:r>
            <a:r>
              <a:rPr lang="de-CH" dirty="0" err="1"/>
              <a:t>growth</a:t>
            </a:r>
            <a:r>
              <a:rPr lang="de-CH" dirty="0"/>
              <a:t> and </a:t>
            </a:r>
            <a:r>
              <a:rPr lang="de-CH" dirty="0" err="1"/>
              <a:t>transformation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99E11C-C343-4117-912C-B7582F48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Transformation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i="1" dirty="0"/>
              <a:t>A. </a:t>
            </a:r>
            <a:r>
              <a:rPr lang="de-CH" i="1" dirty="0" err="1"/>
              <a:t>thaliana</a:t>
            </a:r>
            <a:r>
              <a:rPr lang="de-CH" i="1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i="1" dirty="0" err="1"/>
              <a:t>Agrobacterium</a:t>
            </a:r>
            <a:r>
              <a:rPr lang="de-CH" i="1" dirty="0"/>
              <a:t> </a:t>
            </a:r>
            <a:r>
              <a:rPr lang="de-CH" i="1" dirty="0" err="1"/>
              <a:t>tumefaciens</a:t>
            </a:r>
            <a:r>
              <a:rPr lang="de-CH" i="1" dirty="0"/>
              <a:t>. </a:t>
            </a:r>
          </a:p>
          <a:p>
            <a:r>
              <a:rPr lang="de-CH" dirty="0"/>
              <a:t>Growth </a:t>
            </a:r>
            <a:r>
              <a:rPr lang="de-CH" dirty="0" err="1"/>
              <a:t>conditions</a:t>
            </a:r>
            <a:r>
              <a:rPr lang="de-CH" dirty="0"/>
              <a:t>: </a:t>
            </a:r>
            <a:br>
              <a:rPr lang="de-CH" dirty="0"/>
            </a:br>
            <a:r>
              <a:rPr lang="de-CH" dirty="0"/>
              <a:t>-Short </a:t>
            </a:r>
            <a:r>
              <a:rPr lang="de-CH" dirty="0" err="1"/>
              <a:t>day</a:t>
            </a:r>
            <a:r>
              <a:rPr lang="de-CH" dirty="0"/>
              <a:t> </a:t>
            </a:r>
            <a:r>
              <a:rPr lang="de-CH" dirty="0" err="1"/>
              <a:t>conditions</a:t>
            </a:r>
            <a:r>
              <a:rPr lang="de-CH" dirty="0"/>
              <a:t> (8h, 16h)</a:t>
            </a:r>
            <a:br>
              <a:rPr lang="de-CH" dirty="0"/>
            </a:br>
            <a:r>
              <a:rPr lang="de-CH" dirty="0"/>
              <a:t>-</a:t>
            </a:r>
            <a:r>
              <a:rPr lang="de-CH" dirty="0" err="1"/>
              <a:t>Temperature</a:t>
            </a:r>
            <a:r>
              <a:rPr lang="de-CH" dirty="0"/>
              <a:t>: 22°C</a:t>
            </a:r>
            <a:br>
              <a:rPr lang="de-CH" dirty="0"/>
            </a:br>
            <a:r>
              <a:rPr lang="de-CH" dirty="0"/>
              <a:t>-Light </a:t>
            </a:r>
            <a:r>
              <a:rPr lang="de-CH" dirty="0" err="1"/>
              <a:t>emission</a:t>
            </a:r>
            <a:r>
              <a:rPr lang="de-CH" dirty="0"/>
              <a:t>: 100 µ</a:t>
            </a:r>
            <a:r>
              <a:rPr lang="de-CH" dirty="0" err="1"/>
              <a:t>mol</a:t>
            </a:r>
            <a:r>
              <a:rPr lang="de-CH" dirty="0"/>
              <a:t>/m^-2*s^-1</a:t>
            </a:r>
          </a:p>
          <a:p>
            <a:r>
              <a:rPr lang="de-CH" dirty="0"/>
              <a:t>CO2 </a:t>
            </a:r>
            <a:r>
              <a:rPr lang="de-CH" dirty="0" err="1"/>
              <a:t>treatments</a:t>
            </a:r>
            <a:r>
              <a:rPr lang="de-CH" dirty="0"/>
              <a:t> 100 ppm and 2000 ppm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0365B0F-9892-45EA-8F17-096DBAED1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24" y="2241184"/>
            <a:ext cx="2819741" cy="237563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2314DDA-6CE5-4333-B861-18D057DC3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24" y="1077567"/>
            <a:ext cx="3263504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0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75F18-87EA-4BDC-B4D1-1547A32F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Chloroplast </a:t>
            </a:r>
            <a:r>
              <a:rPr lang="de-CH" dirty="0" err="1"/>
              <a:t>isolation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02B854-6279-402C-874A-B9780F0E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Isolation: 4 </a:t>
            </a:r>
            <a:r>
              <a:rPr lang="de-CH" dirty="0" err="1"/>
              <a:t>weeks</a:t>
            </a:r>
            <a:r>
              <a:rPr lang="de-CH" dirty="0"/>
              <a:t> </a:t>
            </a:r>
            <a:r>
              <a:rPr lang="de-CH" dirty="0" err="1"/>
              <a:t>old</a:t>
            </a:r>
            <a:r>
              <a:rPr lang="de-CH" dirty="0"/>
              <a:t> </a:t>
            </a:r>
            <a:r>
              <a:rPr lang="de-CH" i="1" dirty="0"/>
              <a:t>A. </a:t>
            </a:r>
            <a:r>
              <a:rPr lang="de-CH" i="1" dirty="0" err="1"/>
              <a:t>thaliana</a:t>
            </a:r>
            <a:r>
              <a:rPr lang="de-CH" i="1" dirty="0"/>
              <a:t> </a:t>
            </a:r>
            <a:r>
              <a:rPr lang="de-CH" dirty="0"/>
              <a:t>plants. </a:t>
            </a:r>
          </a:p>
          <a:p>
            <a:r>
              <a:rPr lang="de-CH" dirty="0" err="1"/>
              <a:t>Preparation</a:t>
            </a:r>
            <a:r>
              <a:rPr lang="de-CH" dirty="0"/>
              <a:t>: </a:t>
            </a:r>
            <a:br>
              <a:rPr lang="de-CH" dirty="0"/>
            </a:br>
            <a:r>
              <a:rPr lang="de-CH" dirty="0"/>
              <a:t>-Plant material: 5g </a:t>
            </a:r>
            <a:r>
              <a:rPr lang="de-CH" dirty="0" err="1"/>
              <a:t>leaf</a:t>
            </a:r>
            <a:br>
              <a:rPr lang="de-CH" dirty="0"/>
            </a:br>
            <a:r>
              <a:rPr lang="de-CH" dirty="0"/>
              <a:t>-50mL </a:t>
            </a:r>
            <a:r>
              <a:rPr lang="de-CH" dirty="0" err="1"/>
              <a:t>grinding</a:t>
            </a:r>
            <a:r>
              <a:rPr lang="de-CH" dirty="0"/>
              <a:t> </a:t>
            </a:r>
            <a:r>
              <a:rPr lang="de-CH" dirty="0" err="1"/>
              <a:t>buffer</a:t>
            </a:r>
            <a:br>
              <a:rPr lang="de-CH" dirty="0"/>
            </a:br>
            <a:r>
              <a:rPr lang="de-CH" dirty="0"/>
              <a:t>-</a:t>
            </a:r>
            <a:r>
              <a:rPr lang="de-CH" dirty="0" err="1"/>
              <a:t>Centrifugation</a:t>
            </a:r>
            <a:r>
              <a:rPr lang="de-CH" dirty="0"/>
              <a:t>: 1000g </a:t>
            </a:r>
            <a:r>
              <a:rPr lang="de-CH" dirty="0" err="1"/>
              <a:t>for</a:t>
            </a:r>
            <a:r>
              <a:rPr lang="de-CH" dirty="0"/>
              <a:t> 10min</a:t>
            </a:r>
            <a:br>
              <a:rPr lang="de-CH" dirty="0"/>
            </a:br>
            <a:r>
              <a:rPr lang="de-CH" dirty="0"/>
              <a:t>-</a:t>
            </a:r>
            <a:r>
              <a:rPr lang="de-CH" dirty="0" err="1"/>
              <a:t>Resuspension</a:t>
            </a:r>
            <a:br>
              <a:rPr lang="de-CH" dirty="0"/>
            </a:br>
            <a:r>
              <a:rPr lang="de-CH" dirty="0"/>
              <a:t>-</a:t>
            </a:r>
            <a:r>
              <a:rPr lang="de-CH" dirty="0" err="1"/>
              <a:t>Centrifugation</a:t>
            </a:r>
            <a:r>
              <a:rPr lang="de-CH" dirty="0"/>
              <a:t>: 500g </a:t>
            </a:r>
            <a:r>
              <a:rPr lang="de-CH" dirty="0" err="1"/>
              <a:t>for</a:t>
            </a:r>
            <a:r>
              <a:rPr lang="de-CH" dirty="0"/>
              <a:t> 5 min</a:t>
            </a:r>
            <a:br>
              <a:rPr lang="de-CH" dirty="0"/>
            </a:br>
            <a:r>
              <a:rPr lang="de-CH" dirty="0"/>
              <a:t>-</a:t>
            </a:r>
            <a:r>
              <a:rPr lang="de-CH" dirty="0" err="1"/>
              <a:t>Washed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417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730B6-E265-425A-9901-5380ABD6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CO2 </a:t>
            </a:r>
            <a:r>
              <a:rPr lang="de-CH" dirty="0" err="1"/>
              <a:t>release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labeled</a:t>
            </a:r>
            <a:r>
              <a:rPr lang="de-CH" dirty="0"/>
              <a:t> </a:t>
            </a:r>
            <a:r>
              <a:rPr lang="de-CH" dirty="0" err="1"/>
              <a:t>glycolate</a:t>
            </a:r>
            <a:r>
              <a:rPr lang="de-CH" dirty="0"/>
              <a:t> in </a:t>
            </a:r>
            <a:r>
              <a:rPr lang="de-CH" dirty="0" err="1"/>
              <a:t>chloroplast</a:t>
            </a:r>
            <a:r>
              <a:rPr lang="de-CH" dirty="0"/>
              <a:t> </a:t>
            </a:r>
            <a:r>
              <a:rPr lang="de-CH" dirty="0" err="1"/>
              <a:t>extracts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F39C2-2BC2-4FFE-ADFE-F23F643F0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Mix </a:t>
            </a:r>
            <a:r>
              <a:rPr lang="de-CH" dirty="0" err="1"/>
              <a:t>of</a:t>
            </a:r>
            <a:r>
              <a:rPr lang="de-CH" dirty="0"/>
              <a:t> 1µCi [1,2-14C] and 50 µg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chloroplast</a:t>
            </a:r>
            <a:r>
              <a:rPr lang="de-CH" dirty="0"/>
              <a:t> </a:t>
            </a:r>
            <a:r>
              <a:rPr lang="de-CH" dirty="0" err="1"/>
              <a:t>protein</a:t>
            </a:r>
            <a:endParaRPr lang="de-CH" dirty="0"/>
          </a:p>
          <a:p>
            <a:r>
              <a:rPr lang="de-CH" dirty="0"/>
              <a:t>Absorption </a:t>
            </a:r>
            <a:r>
              <a:rPr lang="de-CH" dirty="0" err="1"/>
              <a:t>of</a:t>
            </a:r>
            <a:r>
              <a:rPr lang="de-CH" dirty="0"/>
              <a:t> CO2</a:t>
            </a:r>
            <a:br>
              <a:rPr lang="de-CH" dirty="0"/>
            </a:br>
            <a:r>
              <a:rPr lang="de-CH" dirty="0"/>
              <a:t>- 0.5mL </a:t>
            </a:r>
            <a:r>
              <a:rPr lang="de-CH" dirty="0" err="1"/>
              <a:t>tube</a:t>
            </a:r>
            <a:r>
              <a:rPr lang="de-CH" dirty="0"/>
              <a:t>, </a:t>
            </a:r>
            <a:r>
              <a:rPr lang="de-CH" dirty="0" err="1"/>
              <a:t>containing</a:t>
            </a:r>
            <a:r>
              <a:rPr lang="de-CH" dirty="0"/>
              <a:t> 0.5M </a:t>
            </a:r>
            <a:r>
              <a:rPr lang="de-CH" dirty="0" err="1"/>
              <a:t>NaOH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227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EEE53-8379-4A13-A2E6-5BB8232C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Determination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metabolites</a:t>
            </a:r>
            <a:r>
              <a:rPr lang="de-CH" dirty="0"/>
              <a:t> and </a:t>
            </a:r>
            <a:r>
              <a:rPr lang="de-CH" dirty="0" err="1"/>
              <a:t>chlorophyll</a:t>
            </a:r>
            <a:r>
              <a:rPr lang="de-CH" dirty="0"/>
              <a:t> </a:t>
            </a:r>
            <a:r>
              <a:rPr lang="de-CH" dirty="0" err="1"/>
              <a:t>contents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62EEC-AF45-4E48-BA16-E41CE848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Preparation</a:t>
            </a:r>
            <a:r>
              <a:rPr lang="de-CH" dirty="0"/>
              <a:t>: </a:t>
            </a:r>
            <a:r>
              <a:rPr lang="de-CH" dirty="0" err="1"/>
              <a:t>Freezing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samples</a:t>
            </a:r>
            <a:r>
              <a:rPr lang="de-CH" dirty="0"/>
              <a:t> after 4h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illumination</a:t>
            </a:r>
            <a:endParaRPr lang="de-CH" dirty="0"/>
          </a:p>
          <a:p>
            <a:r>
              <a:rPr lang="de-CH" dirty="0" err="1"/>
              <a:t>Extraction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sugars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boiling</a:t>
            </a:r>
            <a:r>
              <a:rPr lang="de-CH" dirty="0"/>
              <a:t> </a:t>
            </a:r>
            <a:r>
              <a:rPr lang="de-CH" dirty="0" err="1"/>
              <a:t>ethanol</a:t>
            </a:r>
            <a:endParaRPr lang="de-CH" dirty="0"/>
          </a:p>
          <a:p>
            <a:r>
              <a:rPr lang="de-CH" dirty="0" err="1"/>
              <a:t>Starch</a:t>
            </a:r>
            <a:r>
              <a:rPr lang="de-CH" dirty="0"/>
              <a:t> </a:t>
            </a:r>
            <a:r>
              <a:rPr lang="de-CH" dirty="0" err="1"/>
              <a:t>determination</a:t>
            </a:r>
            <a:r>
              <a:rPr lang="de-CH" dirty="0"/>
              <a:t>: </a:t>
            </a:r>
            <a:br>
              <a:rPr lang="de-CH" dirty="0"/>
            </a:br>
            <a:r>
              <a:rPr lang="de-CH" dirty="0"/>
              <a:t>- </a:t>
            </a:r>
            <a:r>
              <a:rPr lang="de-CH" dirty="0" err="1"/>
              <a:t>Enzymatic</a:t>
            </a:r>
            <a:r>
              <a:rPr lang="de-CH" dirty="0"/>
              <a:t> </a:t>
            </a:r>
            <a:r>
              <a:rPr lang="de-CH" dirty="0" err="1"/>
              <a:t>hyrolization</a:t>
            </a:r>
            <a:endParaRPr lang="de-CH" dirty="0"/>
          </a:p>
          <a:p>
            <a:r>
              <a:rPr lang="de-CH" dirty="0"/>
              <a:t>AA </a:t>
            </a:r>
            <a:r>
              <a:rPr lang="de-CH" dirty="0" err="1"/>
              <a:t>determination</a:t>
            </a:r>
            <a:r>
              <a:rPr lang="de-CH" dirty="0"/>
              <a:t>: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Glycine</a:t>
            </a:r>
            <a:r>
              <a:rPr lang="de-CH" dirty="0">
                <a:sym typeface="Wingdings" panose="05000000000000000000" pitchFamily="2" charset="2"/>
              </a:rPr>
              <a:t> and </a:t>
            </a:r>
            <a:r>
              <a:rPr lang="de-CH" dirty="0" err="1">
                <a:sym typeface="Wingdings" panose="05000000000000000000" pitchFamily="2" charset="2"/>
              </a:rPr>
              <a:t>Serine</a:t>
            </a:r>
            <a:br>
              <a:rPr lang="de-CH" dirty="0"/>
            </a:br>
            <a:r>
              <a:rPr lang="de-CH" dirty="0"/>
              <a:t>- Whole </a:t>
            </a:r>
            <a:r>
              <a:rPr lang="de-CH" dirty="0" err="1"/>
              <a:t>leafs</a:t>
            </a:r>
            <a:r>
              <a:rPr lang="de-CH" dirty="0"/>
              <a:t>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harvested</a:t>
            </a:r>
            <a:br>
              <a:rPr lang="de-CH" dirty="0"/>
            </a:br>
            <a:r>
              <a:rPr lang="de-CH" dirty="0"/>
              <a:t>-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AA was </a:t>
            </a:r>
            <a:r>
              <a:rPr lang="de-CH" dirty="0" err="1"/>
              <a:t>determined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gas </a:t>
            </a:r>
            <a:br>
              <a:rPr lang="de-CH" dirty="0"/>
            </a:br>
            <a:r>
              <a:rPr lang="de-CH" dirty="0" err="1"/>
              <a:t>chromatographie</a:t>
            </a:r>
            <a:r>
              <a:rPr lang="de-CH" dirty="0"/>
              <a:t> and MS.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237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102A0-7FC5-4565-9B5C-1E77A475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Statistical </a:t>
            </a:r>
            <a:r>
              <a:rPr lang="de-CH" dirty="0" err="1"/>
              <a:t>analysis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2A6F3-E01E-45D9-8692-33EEC015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Significance</a:t>
            </a:r>
            <a:r>
              <a:rPr lang="de-CH" dirty="0"/>
              <a:t> </a:t>
            </a:r>
            <a:r>
              <a:rPr lang="de-CH" dirty="0" err="1"/>
              <a:t>determination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Student’s</a:t>
            </a:r>
            <a:r>
              <a:rPr lang="de-CH" dirty="0">
                <a:sym typeface="Wingdings" panose="05000000000000000000" pitchFamily="2" charset="2"/>
              </a:rPr>
              <a:t> t-test</a:t>
            </a:r>
          </a:p>
          <a:p>
            <a:r>
              <a:rPr lang="de-CH" dirty="0">
                <a:sym typeface="Wingdings" panose="05000000000000000000" pitchFamily="2" charset="2"/>
              </a:rPr>
              <a:t>Tool: Excel (Microsoft)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782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107</Words>
  <Application>Microsoft Office PowerPoint</Application>
  <PresentationFormat>Breitbild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Methods</vt:lpstr>
      <vt:lpstr>Plasmide construction</vt:lpstr>
      <vt:lpstr>Plant growth and transformation</vt:lpstr>
      <vt:lpstr>Chloroplast isolation</vt:lpstr>
      <vt:lpstr>CO2 release from labeled glycolate in chloroplast extracts</vt:lpstr>
      <vt:lpstr>Determination of metabolites and chlorophyll contents</vt:lpstr>
      <vt:lpstr>Statistical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creator>Lester Frei</dc:creator>
  <cp:lastModifiedBy>Lester Frei</cp:lastModifiedBy>
  <cp:revision>18</cp:revision>
  <dcterms:created xsi:type="dcterms:W3CDTF">2018-03-07T04:02:10Z</dcterms:created>
  <dcterms:modified xsi:type="dcterms:W3CDTF">2018-03-09T07:10:43Z</dcterms:modified>
</cp:coreProperties>
</file>