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3" r:id="rId4"/>
    <p:sldId id="264" r:id="rId5"/>
    <p:sldId id="272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이노베이션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기사 레이블링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주가 추이 비교</a:t>
            </a:r>
            <a:endParaRPr lang="ko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7671CC-048D-414B-9DE7-F23A48569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2" t="29166" r="42726" b="11389"/>
          <a:stretch/>
        </p:blipFill>
        <p:spPr>
          <a:xfrm>
            <a:off x="111588" y="1860396"/>
            <a:ext cx="5684437" cy="45188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이노베이션 주가 추이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기사 기반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286" y="1860396"/>
            <a:ext cx="5845548" cy="296612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8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일까지의 기사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labeling</a:t>
            </a: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기대의 경우 긍정으로 분류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경제지 뉴스를 크롤링하여 진행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                                   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매일경제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머니투데이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서울경제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아시아경제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이데일리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파이낸셜뉴스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한국경제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헤럴드경제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label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분류 진행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일의 경우 상승폭이 가장 컸는데 관련 기사는 그 이후 증가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상승폭에 따른 관심도 증가로 해석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 부정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labeling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 했을 때 상승 모멘텀이 꺾인 것을 확인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6F842-06DA-4E62-97B9-F794C3D111E5}"/>
              </a:ext>
            </a:extLst>
          </p:cNvPr>
          <p:cNvSpPr txBox="1"/>
          <p:nvPr/>
        </p:nvSpPr>
        <p:spPr>
          <a:xfrm>
            <a:off x="2823328" y="3667583"/>
            <a:ext cx="98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8</a:t>
            </a:r>
          </a:p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4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CBF4C-19B7-4125-B738-FF68D236A041}"/>
              </a:ext>
            </a:extLst>
          </p:cNvPr>
          <p:cNvSpPr txBox="1"/>
          <p:nvPr/>
        </p:nvSpPr>
        <p:spPr>
          <a:xfrm>
            <a:off x="3318234" y="3120520"/>
            <a:ext cx="98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19</a:t>
            </a:r>
          </a:p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3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3BE9B-765D-4A16-A6AF-8EBDB64D7E75}"/>
              </a:ext>
            </a:extLst>
          </p:cNvPr>
          <p:cNvSpPr txBox="1"/>
          <p:nvPr/>
        </p:nvSpPr>
        <p:spPr>
          <a:xfrm>
            <a:off x="3813140" y="2218849"/>
            <a:ext cx="98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10</a:t>
            </a:r>
          </a:p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6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EB492-57F1-4926-A839-3DA7F2D3A4F4}"/>
              </a:ext>
            </a:extLst>
          </p:cNvPr>
          <p:cNvSpPr txBox="1"/>
          <p:nvPr/>
        </p:nvSpPr>
        <p:spPr>
          <a:xfrm>
            <a:off x="4308046" y="3117452"/>
            <a:ext cx="98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14</a:t>
            </a:r>
          </a:p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13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56353-F09C-432D-BA1E-548D04B33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98" t="32354" r="37139" b="53479"/>
          <a:stretch/>
        </p:blipFill>
        <p:spPr>
          <a:xfrm>
            <a:off x="6084638" y="5501483"/>
            <a:ext cx="5642844" cy="10275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5355BD-F615-423B-83EF-36FA4C242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07" t="59555" r="37294" b="37969"/>
          <a:stretch/>
        </p:blipFill>
        <p:spPr>
          <a:xfrm>
            <a:off x="6127640" y="5321409"/>
            <a:ext cx="5599842" cy="1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2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트렌드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3610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주가 상승일에 맞춰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검색량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상승하는 것을 확인할 수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관심도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주가가 상관성이 있다는 것을 알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부정 둘 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70385F-00A5-44C2-A098-D2F2EF17D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97" t="8472" r="12634" b="14610"/>
          <a:stretch/>
        </p:blipFill>
        <p:spPr>
          <a:xfrm>
            <a:off x="2666999" y="3013135"/>
            <a:ext cx="6858000" cy="33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9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레이블링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0396"/>
            <a:ext cx="11029615" cy="2199051"/>
          </a:xfrm>
        </p:spPr>
        <p:txBody>
          <a:bodyPr anchor="t"/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문장 단위로 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2D7098-2237-4398-AB63-682A9BFF3CB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44:$C$51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870" y="3049116"/>
            <a:ext cx="9720355" cy="239665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865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00C7-76F9-47A6-9103-B36C5CD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676"/>
            <a:ext cx="11029616" cy="1188720"/>
          </a:xfrm>
        </p:spPr>
        <p:txBody>
          <a:bodyPr anchor="ctr"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10D4-7B1B-4E96-99CD-68B2911F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0396"/>
            <a:ext cx="11029615" cy="2199051"/>
          </a:xfrm>
        </p:spPr>
        <p:txBody>
          <a:bodyPr anchor="t"/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News.py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파일로 진행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EF480-9651-4382-99E0-488AD52D3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6" t="50000" r="21289" b="23474"/>
          <a:stretch/>
        </p:blipFill>
        <p:spPr>
          <a:xfrm>
            <a:off x="1633627" y="3049116"/>
            <a:ext cx="8924745" cy="23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9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{BA739DCA-0C01-42F1-BC2E-6060880CDC5A}tf33552983_win32</Template>
  <TotalTime>3119</TotalTime>
  <Words>166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 Bold</vt:lpstr>
      <vt:lpstr>나눔스퀘어 Light</vt:lpstr>
      <vt:lpstr>Malgun Gothic</vt:lpstr>
      <vt:lpstr>Calibri</vt:lpstr>
      <vt:lpstr>Wingdings 2</vt:lpstr>
      <vt:lpstr>DividendVTI</vt:lpstr>
      <vt:lpstr>Sk이노베이션 EDA</vt:lpstr>
      <vt:lpstr>SK 이노베이션 주가 추이 분석 (뉴스 기사 기반)</vt:lpstr>
      <vt:lpstr>구글 트렌드 검색</vt:lpstr>
      <vt:lpstr>레이블링 방식</vt:lpstr>
      <vt:lpstr>크롤링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Sk이노베이션</dc:title>
  <dc:creator>17066</dc:creator>
  <cp:lastModifiedBy>17066</cp:lastModifiedBy>
  <cp:revision>23</cp:revision>
  <dcterms:created xsi:type="dcterms:W3CDTF">2021-07-19T02:36:46Z</dcterms:created>
  <dcterms:modified xsi:type="dcterms:W3CDTF">2021-07-28T08:26:37Z</dcterms:modified>
</cp:coreProperties>
</file>