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5A5F4-2097-4316-B047-C55862471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15D44-648A-4AA8-A174-1DDFA3418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C457A-B518-49E0-9924-321D6191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7EF-C5B6-4D69-B396-546F3E3489C9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54EDF-330E-4BEE-8E28-D1164C0B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C08CC-F433-4433-80D0-F09DAE3A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353-C5EB-4253-B1C0-1B39B661D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87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2F295-6BBA-4D72-9832-7951FB3B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709682-A470-4833-8650-DF86BF59D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60A58-813C-4A8E-91DE-D12ADFBD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7EF-C5B6-4D69-B396-546F3E3489C9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E39CA-B5B3-4E1C-83A0-6A852C11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BD607-A1BE-4B8D-95BA-58E6A5DC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353-C5EB-4253-B1C0-1B39B661D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0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CACBF2-556A-40C6-8678-41FBEE84B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558C24-F482-43FA-B028-EF5451836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BD408-7882-4663-91C4-6FBC6B0C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7EF-C5B6-4D69-B396-546F3E3489C9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8402B-8545-4163-AA76-96990D51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A8B31-4B3B-402E-AF63-8BFD4261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353-C5EB-4253-B1C0-1B39B661D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60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219FD-7AF5-4BA1-8297-6C0FCEA2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8E2EE-FA25-4814-A6FE-E2888172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73CAB-8654-4CD1-B673-CA965A74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7EF-C5B6-4D69-B396-546F3E3489C9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BC8C50-5E75-4F21-B104-7E8312FC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628E8-517D-4DB2-8D92-A18C6E7E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353-C5EB-4253-B1C0-1B39B661D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6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9460D-9CCA-4F28-807C-E5806945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48D44C-61F7-43BD-BEF9-7C36F743A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69187-BA2C-40F7-B77D-52DAE30B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7EF-C5B6-4D69-B396-546F3E3489C9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7C9B4-A796-4EE6-BFFD-7233122D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1D9B3-C9C5-48D6-938A-60E806B7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353-C5EB-4253-B1C0-1B39B661D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19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45E88-298B-426A-A7EB-AB026097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2B89B-051B-4EBD-8716-3F6F5F2D2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584E8A-5F41-4957-81A6-6E29FBD14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831D58-FA7B-44B9-9E59-8C8039F0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7EF-C5B6-4D69-B396-546F3E3489C9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D4E62-1E6F-48C6-B1A5-41E22983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BA1E58-3A85-4D21-B4B4-13EAC04C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353-C5EB-4253-B1C0-1B39B661D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80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3C00C-A420-4C17-AD4F-41FF9715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427ACA-398C-4FB2-92F0-17D050E04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976BB-FCBF-48FA-87C3-3ADA4E1F3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D4E268-3D2C-4293-8751-B0724A349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9B50D1-F8D1-44B0-BBF6-2308A17BD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47527B-50A7-413A-8D95-89090DE1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7EF-C5B6-4D69-B396-546F3E3489C9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102877-DB6F-4471-90F1-810D6D8B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A2C481-D8A0-4B39-9DAA-47FF2190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353-C5EB-4253-B1C0-1B39B661D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4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F01F1-E92A-4359-8006-07C9AAC2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E7DCC1-7F07-4F89-9B4B-244423E8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7EF-C5B6-4D69-B396-546F3E3489C9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A026FE-DCCA-4ADD-8ACC-884F1BFE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341DA2-0F40-4A6A-B11D-666A0A1D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353-C5EB-4253-B1C0-1B39B661D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0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D12FF6-A632-4FBB-A67C-E2D1397E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7EF-C5B6-4D69-B396-546F3E3489C9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BC5AE7-EADE-4E26-9278-2D0B897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7A8343-5104-4311-AF2E-A63053A9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353-C5EB-4253-B1C0-1B39B661D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05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F82D6-D5EC-46D0-A712-B1B7B98C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D879F-2DD7-469F-BDEF-A50BF01A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F7FC8B-9265-444F-8765-5DAA7B205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13CE56-98D0-4AD0-A301-0764A27F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7EF-C5B6-4D69-B396-546F3E3489C9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5931D-8D6C-4A28-9EAC-3AEB0036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F46177-CE09-4B6E-927C-50875751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353-C5EB-4253-B1C0-1B39B661D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18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2517E-D1A7-4353-BEB7-0F4EE7C2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2FC154-F778-4F63-9C3B-2E91F4D59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B3985E-7957-4DAC-8C52-68D5AE78C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89AF0A-61AF-4A77-8597-44609640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A7EF-C5B6-4D69-B396-546F3E3489C9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3705B-C7B4-4A8E-9C50-AAF2E429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2CAA3F-B4AA-4FCF-8FEC-E8EB854D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83353-C5EB-4253-B1C0-1B39B661D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9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D65677-7092-4289-92F9-BD065DCF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4F6707-D8E2-44F9-A4CB-66ED4D651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E6741-AB74-4D74-B9EA-8A6256C93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A7EF-C5B6-4D69-B396-546F3E3489C9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8F091-D041-4B40-BB0C-70B58296F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A34E3-B2BE-4EAC-A1CB-86E92AB6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83353-C5EB-4253-B1C0-1B39B661D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2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9756F9D-2A88-4526-9E93-F88073FD50FC}"/>
              </a:ext>
            </a:extLst>
          </p:cNvPr>
          <p:cNvSpPr txBox="1"/>
          <p:nvPr/>
        </p:nvSpPr>
        <p:spPr>
          <a:xfrm>
            <a:off x="141270" y="247712"/>
            <a:ext cx="4174650" cy="732970"/>
          </a:xfrm>
          <a:prstGeom prst="roundRect">
            <a:avLst/>
          </a:prstGeom>
          <a:ln w="12700">
            <a:solidFill>
              <a:schemeClr val="accent1"/>
            </a:solidFill>
            <a:prstDash val="lgDash"/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type( )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사용하면 안에 들어간 </a:t>
            </a:r>
            <a:endParaRPr lang="en-US" altLang="ko-KR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값의 타입을 확인할 수 있다</a:t>
            </a:r>
            <a:r>
              <a:rPr lang="en-US" altLang="ko-KR" sz="15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50514E0-53AE-4142-9F2D-0B17C13E4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19"/>
          <a:stretch/>
        </p:blipFill>
        <p:spPr>
          <a:xfrm>
            <a:off x="3245312" y="289008"/>
            <a:ext cx="947507" cy="667784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508B069-AEAD-4123-BDA5-C4D73CD87170}"/>
              </a:ext>
            </a:extLst>
          </p:cNvPr>
          <p:cNvSpPr/>
          <p:nvPr/>
        </p:nvSpPr>
        <p:spPr>
          <a:xfrm>
            <a:off x="327349" y="102257"/>
            <a:ext cx="979481" cy="293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타입확인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E32C0-2B49-4DE8-802E-1DEA60FC8A01}"/>
              </a:ext>
            </a:extLst>
          </p:cNvPr>
          <p:cNvSpPr txBox="1"/>
          <p:nvPr/>
        </p:nvSpPr>
        <p:spPr>
          <a:xfrm>
            <a:off x="141270" y="1186369"/>
            <a:ext cx="4136090" cy="780462"/>
          </a:xfrm>
          <a:prstGeom prst="roundRect">
            <a:avLst/>
          </a:prstGeom>
          <a:ln w="12700">
            <a:solidFill>
              <a:schemeClr val="accent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문자열끼리 더할 수 있다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곱한만큼 문자열을 반복한다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BDEDAE6-CB86-4B0D-9C68-ECB9DC2481F6}"/>
              </a:ext>
            </a:extLst>
          </p:cNvPr>
          <p:cNvSpPr/>
          <p:nvPr/>
        </p:nvSpPr>
        <p:spPr>
          <a:xfrm>
            <a:off x="304945" y="1046164"/>
            <a:ext cx="1356215" cy="414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문자열 다루기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7C2FD87-F16D-433E-AF38-D0731C7FC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524" y="1236296"/>
            <a:ext cx="1221334" cy="61633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465D83F-3CB4-4DA2-8CE1-189BD241E14C}"/>
              </a:ext>
            </a:extLst>
          </p:cNvPr>
          <p:cNvSpPr txBox="1"/>
          <p:nvPr/>
        </p:nvSpPr>
        <p:spPr>
          <a:xfrm>
            <a:off x="141270" y="2183568"/>
            <a:ext cx="4136090" cy="759349"/>
          </a:xfrm>
          <a:prstGeom prst="roundRect">
            <a:avLst/>
          </a:prstGeom>
          <a:ln w="12700">
            <a:solidFill>
              <a:schemeClr val="accent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변수명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작성하면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해당하는 인덱스 번호의 값을 불러온다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0337025-920F-46C6-B086-9E7B57337D6C}"/>
              </a:ext>
            </a:extLst>
          </p:cNvPr>
          <p:cNvSpPr/>
          <p:nvPr/>
        </p:nvSpPr>
        <p:spPr>
          <a:xfrm>
            <a:off x="304945" y="2038114"/>
            <a:ext cx="1747374" cy="414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리스트</a:t>
            </a:r>
            <a:r>
              <a:rPr lang="en-US" altLang="ko-KR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인덱스 선언</a:t>
            </a:r>
            <a:r>
              <a:rPr lang="en-US" altLang="ko-KR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  <a:endParaRPr lang="ko-KR" altLang="en-US" sz="15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59A9439-8FDB-46C0-9306-96D2F5AA3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061" y="2217827"/>
            <a:ext cx="1575797" cy="58249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E542053-F1C4-442B-BF1D-83C32E387D83}"/>
              </a:ext>
            </a:extLst>
          </p:cNvPr>
          <p:cNvSpPr txBox="1"/>
          <p:nvPr/>
        </p:nvSpPr>
        <p:spPr>
          <a:xfrm>
            <a:off x="141270" y="3185244"/>
            <a:ext cx="4136090" cy="759350"/>
          </a:xfrm>
          <a:prstGeom prst="roundRect">
            <a:avLst/>
          </a:prstGeom>
          <a:ln w="12700">
            <a:solidFill>
              <a:schemeClr val="accent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변수명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 = new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data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작성하면 리스트가 바뀐다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D957766-2C91-4B17-A115-67A9C97C3168}"/>
              </a:ext>
            </a:extLst>
          </p:cNvPr>
          <p:cNvSpPr/>
          <p:nvPr/>
        </p:nvSpPr>
        <p:spPr>
          <a:xfrm>
            <a:off x="304944" y="3039789"/>
            <a:ext cx="1927716" cy="414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리스트</a:t>
            </a:r>
            <a:r>
              <a:rPr lang="en-US" altLang="ko-KR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특정항목 변경</a:t>
            </a:r>
            <a:r>
              <a:rPr lang="en-US" altLang="ko-KR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  <a:endParaRPr lang="ko-KR" altLang="en-US" sz="15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EAFC91A-AE0A-483B-8AB1-A3CDBB59F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7171" y="3198621"/>
            <a:ext cx="1287120" cy="59588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88DBE65-4C78-4038-A532-BF8C6CB00856}"/>
              </a:ext>
            </a:extLst>
          </p:cNvPr>
          <p:cNvSpPr txBox="1"/>
          <p:nvPr/>
        </p:nvSpPr>
        <p:spPr>
          <a:xfrm>
            <a:off x="141270" y="4186918"/>
            <a:ext cx="4136090" cy="1354705"/>
          </a:xfrm>
          <a:prstGeom prst="roundRect">
            <a:avLst/>
          </a:prstGeom>
          <a:ln w="12700">
            <a:solidFill>
              <a:schemeClr val="accent1"/>
            </a:solidFill>
            <a:prstDash val="lgDash"/>
          </a:ln>
        </p:spPr>
        <p:txBody>
          <a:bodyPr vert="horz" lIns="91440" tIns="45720" rIns="91440" bIns="45720" rtlCol="0">
            <a:no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 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끝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: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끝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: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간격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[: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끝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 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처음부터 끝 번호 까지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:]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시작부터 마지막까지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[:]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 전체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BFDAC40-6C13-4E66-A48B-4B8B5181CC49}"/>
              </a:ext>
            </a:extLst>
          </p:cNvPr>
          <p:cNvSpPr/>
          <p:nvPr/>
        </p:nvSpPr>
        <p:spPr>
          <a:xfrm>
            <a:off x="289677" y="3999563"/>
            <a:ext cx="1958249" cy="414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리스트</a:t>
            </a:r>
            <a:r>
              <a:rPr lang="en-US" altLang="ko-KR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항목 가져오기</a:t>
            </a:r>
            <a:r>
              <a:rPr lang="en-US" altLang="ko-KR" sz="15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  <a:endParaRPr lang="ko-KR" altLang="en-US" sz="15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12E4368C-8C04-414A-9D8C-6A8FAEAFB3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5512" y="4338573"/>
            <a:ext cx="1808029" cy="94481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25F9CC8-2F62-435D-9D7A-EECC50DAFA66}"/>
              </a:ext>
            </a:extLst>
          </p:cNvPr>
          <p:cNvSpPr txBox="1"/>
          <p:nvPr/>
        </p:nvSpPr>
        <p:spPr>
          <a:xfrm>
            <a:off x="141270" y="5745103"/>
            <a:ext cx="4136090" cy="934319"/>
          </a:xfrm>
          <a:prstGeom prst="roundRect">
            <a:avLst/>
          </a:prstGeom>
          <a:ln w="12700">
            <a:solidFill>
              <a:schemeClr val="accent1"/>
            </a:solidFill>
            <a:prstDash val="lgDash"/>
          </a:ln>
        </p:spPr>
        <p:txBody>
          <a:bodyPr vert="horz" lIns="91440" tIns="45720" rIns="91440" bIns="45720" rtlCol="0">
            <a:no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0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del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리스트명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[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인덱스번호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]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작성하면 특정 리스트가 사라진다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4D0490E-FC02-49C5-84B2-497F5D60138C}"/>
              </a:ext>
            </a:extLst>
          </p:cNvPr>
          <p:cNvSpPr/>
          <p:nvPr/>
        </p:nvSpPr>
        <p:spPr>
          <a:xfrm>
            <a:off x="327349" y="5603174"/>
            <a:ext cx="1747375" cy="414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리스트</a:t>
            </a:r>
            <a:r>
              <a:rPr lang="en-US" altLang="ko-KR" sz="13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(</a:t>
            </a:r>
            <a:r>
              <a:rPr lang="ko-KR" altLang="en-US" sz="13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항목 삭제</a:t>
            </a:r>
            <a:r>
              <a:rPr lang="en-US" altLang="ko-KR" sz="1300" dirty="0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)</a:t>
            </a:r>
            <a:endParaRPr lang="ko-KR" altLang="en-US" sz="13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718F4B48-2D48-433A-8F8E-979DD913F7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1868" y="5813960"/>
            <a:ext cx="1944990" cy="70817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D45BF5A-22F4-4E8E-917F-0EC611A60EB9}"/>
              </a:ext>
            </a:extLst>
          </p:cNvPr>
          <p:cNvSpPr txBox="1"/>
          <p:nvPr/>
        </p:nvSpPr>
        <p:spPr>
          <a:xfrm>
            <a:off x="4591251" y="268359"/>
            <a:ext cx="4754763" cy="2391021"/>
          </a:xfrm>
          <a:prstGeom prst="roundRect">
            <a:avLst/>
          </a:prstGeom>
          <a:ln w="12700">
            <a:solidFill>
              <a:schemeClr val="accent2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.append(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항목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 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리스트에서 항목 하나를 맨 마지막에 </a:t>
            </a:r>
            <a:r>
              <a:rPr lang="ko-KR" altLang="en-US" sz="10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추가</a:t>
            </a:r>
            <a:endParaRPr lang="en-US" altLang="ko-KR" sz="1000" dirty="0">
              <a:solidFill>
                <a:srgbClr val="FF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.insert(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항목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 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리스트에서 특정 위치에 항목을 </a:t>
            </a:r>
            <a:r>
              <a:rPr lang="ko-KR" altLang="en-US" sz="10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삽입</a:t>
            </a:r>
            <a:endParaRPr lang="en-US" altLang="ko-KR" sz="1000" dirty="0">
              <a:solidFill>
                <a:srgbClr val="FF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.extend(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항목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항목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   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리스트에서 항목 여러 개를 맨 마지막에 </a:t>
            </a:r>
            <a:r>
              <a:rPr lang="ko-KR" altLang="en-US" sz="10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추가</a:t>
            </a:r>
            <a:endParaRPr lang="en-US" altLang="ko-KR" sz="1000" dirty="0">
              <a:solidFill>
                <a:srgbClr val="FF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.remove(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항목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   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입력 값과 첫 번째로 일치하는 항목을 리스트에서 </a:t>
            </a:r>
            <a:r>
              <a:rPr lang="ko-KR" altLang="en-US" sz="10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삭제</a:t>
            </a:r>
            <a:endParaRPr lang="en-US" altLang="ko-KR" sz="1000" dirty="0">
              <a:solidFill>
                <a:srgbClr val="FF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.pop()    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리스트의 가장 마지막을 </a:t>
            </a:r>
            <a:r>
              <a:rPr lang="ko-KR" altLang="en-US" sz="10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제거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한다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.pop(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    </a:t>
            </a:r>
            <a:r>
              <a:rPr lang="en-US" altLang="ko-KR" sz="1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숫자에 해당하는 리스트의 인덱스를 </a:t>
            </a:r>
            <a:r>
              <a:rPr lang="ko-KR" altLang="en-US" sz="10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제거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한다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.index(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항목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  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리스트에서 인자와 일치하는 항목의 </a:t>
            </a:r>
            <a:r>
              <a:rPr lang="ko-KR" altLang="en-US" sz="10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위치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알려준다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.count(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항목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   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리스트에서 인자와 일치하는 항목의 </a:t>
            </a:r>
            <a:r>
              <a:rPr lang="ko-KR" altLang="en-US" sz="10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개수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알려준다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.sort( )    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 순방향 </a:t>
            </a:r>
            <a:r>
              <a:rPr lang="ko-KR" altLang="en-US" sz="10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정렬</a:t>
            </a:r>
            <a:endParaRPr lang="en-US" altLang="ko-KR" sz="1000" dirty="0">
              <a:solidFill>
                <a:srgbClr val="FF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r>
              <a:rPr lang="en-US" altLang="ko-KR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.reverse( )    </a:t>
            </a:r>
            <a:r>
              <a:rPr lang="ko-KR" altLang="en-US" sz="1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 </a:t>
            </a:r>
            <a:r>
              <a:rPr lang="ko-KR" altLang="en-US" sz="1000" dirty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역순으로 정렬</a:t>
            </a:r>
            <a:endParaRPr lang="en-US" altLang="ko-KR" sz="1000" dirty="0">
              <a:solidFill>
                <a:srgbClr val="FF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F2913E9-1A6B-4609-B242-1E9A5E5A567E}"/>
              </a:ext>
            </a:extLst>
          </p:cNvPr>
          <p:cNvSpPr/>
          <p:nvPr/>
        </p:nvSpPr>
        <p:spPr>
          <a:xfrm>
            <a:off x="4777333" y="84805"/>
            <a:ext cx="1289826" cy="2857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latin typeface="이사만루체 Light" panose="00000300000000000000" pitchFamily="2" charset="-127"/>
                <a:ea typeface="이사만루체 Light" panose="00000300000000000000" pitchFamily="2" charset="-127"/>
              </a:rPr>
              <a:t>리스트다루기</a:t>
            </a:r>
            <a:endParaRPr lang="ko-KR" altLang="en-US" sz="1500" dirty="0">
              <a:latin typeface="이사만루체 Light" panose="00000300000000000000" pitchFamily="2" charset="-127"/>
              <a:ea typeface="이사만루체 Light" panose="00000300000000000000" pitchFamily="2" charset="-127"/>
            </a:endParaRPr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8D06BB8-085F-4FC1-BE99-4083D99FE410}"/>
              </a:ext>
            </a:extLst>
          </p:cNvPr>
          <p:cNvSpPr/>
          <p:nvPr/>
        </p:nvSpPr>
        <p:spPr>
          <a:xfrm>
            <a:off x="6003762" y="440069"/>
            <a:ext cx="72390" cy="86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8EE84C2C-4953-42E4-B443-32266279830D}"/>
              </a:ext>
            </a:extLst>
          </p:cNvPr>
          <p:cNvSpPr/>
          <p:nvPr/>
        </p:nvSpPr>
        <p:spPr>
          <a:xfrm>
            <a:off x="5993705" y="654789"/>
            <a:ext cx="72390" cy="86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62CB9E35-3EEC-4977-ACE6-05D034869C0C}"/>
              </a:ext>
            </a:extLst>
          </p:cNvPr>
          <p:cNvSpPr/>
          <p:nvPr/>
        </p:nvSpPr>
        <p:spPr>
          <a:xfrm>
            <a:off x="6308735" y="871994"/>
            <a:ext cx="72390" cy="86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46710864-08B4-4FD6-8397-4AB54863080A}"/>
              </a:ext>
            </a:extLst>
          </p:cNvPr>
          <p:cNvSpPr/>
          <p:nvPr/>
        </p:nvSpPr>
        <p:spPr>
          <a:xfrm>
            <a:off x="6029900" y="1085938"/>
            <a:ext cx="72390" cy="86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A19EBC47-4481-4D6A-99B1-7DC581174E1A}"/>
              </a:ext>
            </a:extLst>
          </p:cNvPr>
          <p:cNvSpPr/>
          <p:nvPr/>
        </p:nvSpPr>
        <p:spPr>
          <a:xfrm>
            <a:off x="5581724" y="1305269"/>
            <a:ext cx="72390" cy="86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8910F141-25A0-4BF0-A7CF-7BA87A817D44}"/>
              </a:ext>
            </a:extLst>
          </p:cNvPr>
          <p:cNvSpPr/>
          <p:nvPr/>
        </p:nvSpPr>
        <p:spPr>
          <a:xfrm>
            <a:off x="5588032" y="1519898"/>
            <a:ext cx="72390" cy="86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39732D45-669E-45C8-81D3-D1F437678CB9}"/>
              </a:ext>
            </a:extLst>
          </p:cNvPr>
          <p:cNvSpPr/>
          <p:nvPr/>
        </p:nvSpPr>
        <p:spPr>
          <a:xfrm>
            <a:off x="5899253" y="1734127"/>
            <a:ext cx="72390" cy="86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68157698-E265-4F44-AC53-6E87806D0286}"/>
              </a:ext>
            </a:extLst>
          </p:cNvPr>
          <p:cNvSpPr/>
          <p:nvPr/>
        </p:nvSpPr>
        <p:spPr>
          <a:xfrm>
            <a:off x="5935448" y="1952095"/>
            <a:ext cx="72390" cy="86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0A71B74A-524A-442C-BBC2-A782E493DFB1}"/>
              </a:ext>
            </a:extLst>
          </p:cNvPr>
          <p:cNvSpPr/>
          <p:nvPr/>
        </p:nvSpPr>
        <p:spPr>
          <a:xfrm>
            <a:off x="5566484" y="2159305"/>
            <a:ext cx="72390" cy="86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DA8BB4BF-9C79-4D0A-8C4E-4E9F6314BE43}"/>
              </a:ext>
            </a:extLst>
          </p:cNvPr>
          <p:cNvSpPr/>
          <p:nvPr/>
        </p:nvSpPr>
        <p:spPr>
          <a:xfrm>
            <a:off x="5786223" y="2366515"/>
            <a:ext cx="72390" cy="86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61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237</Words>
  <Application>Microsoft Office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에스코어 드림 3 Light</vt:lpstr>
      <vt:lpstr>이사만루체 Light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MINYOUNGKIM</dc:creator>
  <cp:lastModifiedBy>MINYOUNGKIM</cp:lastModifiedBy>
  <cp:revision>11</cp:revision>
  <dcterms:created xsi:type="dcterms:W3CDTF">2021-07-08T09:47:21Z</dcterms:created>
  <dcterms:modified xsi:type="dcterms:W3CDTF">2021-07-08T11:05:49Z</dcterms:modified>
</cp:coreProperties>
</file>