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8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27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1873" y="3929295"/>
            <a:ext cx="6240454" cy="17142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297539" y="2720516"/>
            <a:ext cx="858652" cy="859054"/>
            <a:chOff x="13297539" y="2720516"/>
            <a:chExt cx="858652" cy="85905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97539" y="2720516"/>
              <a:ext cx="858652" cy="859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21402" y="2720718"/>
            <a:ext cx="858652" cy="859054"/>
            <a:chOff x="3821402" y="2720718"/>
            <a:chExt cx="858652" cy="85905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3821402" y="2720718"/>
              <a:ext cx="858652" cy="859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297539" y="6698055"/>
            <a:ext cx="858652" cy="859054"/>
            <a:chOff x="13297539" y="6698055"/>
            <a:chExt cx="858652" cy="85905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97539" y="6698055"/>
              <a:ext cx="858652" cy="859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821402" y="6697854"/>
            <a:ext cx="858652" cy="859054"/>
            <a:chOff x="3821402" y="6697854"/>
            <a:chExt cx="858652" cy="85905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3821402" y="6697854"/>
              <a:ext cx="858652" cy="85905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284207" y="6018710"/>
            <a:ext cx="1504851" cy="7999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8426" y="2838936"/>
            <a:ext cx="3726094" cy="1044928"/>
            <a:chOff x="668426" y="2838936"/>
            <a:chExt cx="3726094" cy="10449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426" y="2838936"/>
              <a:ext cx="3726094" cy="10449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1258" y="2886502"/>
            <a:ext cx="3353315" cy="11506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50152" y="174093"/>
            <a:ext cx="858652" cy="859054"/>
            <a:chOff x="17250152" y="174093"/>
            <a:chExt cx="858652" cy="85905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50152" y="174093"/>
              <a:ext cx="858652" cy="859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9101" y="173892"/>
            <a:ext cx="858652" cy="859054"/>
            <a:chOff x="239101" y="173892"/>
            <a:chExt cx="858652" cy="85905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239101" y="173892"/>
              <a:ext cx="858652" cy="859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250152" y="9215719"/>
            <a:ext cx="858652" cy="859054"/>
            <a:chOff x="17250152" y="9215719"/>
            <a:chExt cx="858652" cy="85905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50152" y="9215719"/>
              <a:ext cx="858652" cy="8590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9101" y="9215921"/>
            <a:ext cx="858652" cy="859054"/>
            <a:chOff x="239101" y="9215921"/>
            <a:chExt cx="858652" cy="85905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39101" y="9215921"/>
              <a:ext cx="858652" cy="8590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18870" y="4990851"/>
            <a:ext cx="10306261" cy="222971"/>
            <a:chOff x="6018870" y="4990851"/>
            <a:chExt cx="10306261" cy="22297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6018870" y="4990851"/>
              <a:ext cx="10306261" cy="2229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603734" y="1575049"/>
            <a:ext cx="1136532" cy="1136532"/>
            <a:chOff x="10603734" y="1575049"/>
            <a:chExt cx="1136532" cy="113653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03734" y="1575049"/>
              <a:ext cx="1136532" cy="11365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603734" y="3435391"/>
            <a:ext cx="1136532" cy="1136532"/>
            <a:chOff x="10603734" y="3435391"/>
            <a:chExt cx="1136532" cy="113653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03734" y="3435391"/>
              <a:ext cx="1136532" cy="113653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603734" y="5320130"/>
            <a:ext cx="1136532" cy="1136532"/>
            <a:chOff x="10603734" y="5320130"/>
            <a:chExt cx="1136532" cy="113653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03734" y="5320130"/>
              <a:ext cx="1136532" cy="113653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603734" y="7320155"/>
            <a:ext cx="1136532" cy="1136532"/>
            <a:chOff x="10603734" y="7320155"/>
            <a:chExt cx="1136532" cy="113653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03734" y="7320155"/>
              <a:ext cx="1136532" cy="1136532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35165" y="1800467"/>
            <a:ext cx="1092825" cy="82283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535137" y="3653199"/>
            <a:ext cx="1139452" cy="83044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535137" y="5546685"/>
            <a:ext cx="1139909" cy="83044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535137" y="7537961"/>
            <a:ext cx="1145166" cy="83044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04482" y="1809990"/>
            <a:ext cx="3650549" cy="79998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778364" y="3294735"/>
            <a:ext cx="4170727" cy="1377743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180125" y="5555071"/>
            <a:ext cx="4674906" cy="79998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778364" y="7253490"/>
            <a:ext cx="4154279" cy="13777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5F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004" y="513905"/>
            <a:ext cx="3417310" cy="13613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631746" y="4414447"/>
            <a:ext cx="6171429" cy="5871267"/>
            <a:chOff x="11631746" y="4414447"/>
            <a:chExt cx="6171429" cy="587126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31746" y="4414447"/>
              <a:ext cx="6171429" cy="587126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98384" y="2739441"/>
            <a:ext cx="6416423" cy="15999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94908" y="1729646"/>
            <a:ext cx="4946332" cy="140109"/>
            <a:chOff x="794908" y="1729646"/>
            <a:chExt cx="4946332" cy="14010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4908" y="1729646"/>
              <a:ext cx="4946332" cy="14010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7925" y="1952161"/>
            <a:ext cx="4333975" cy="6691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439484" y="2527682"/>
            <a:ext cx="363691" cy="363861"/>
            <a:chOff x="17439484" y="2527682"/>
            <a:chExt cx="363691" cy="36386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439484" y="2527682"/>
              <a:ext cx="363691" cy="3638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631831" y="2552994"/>
            <a:ext cx="363691" cy="363861"/>
            <a:chOff x="11631831" y="2552994"/>
            <a:chExt cx="363691" cy="36386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1631831" y="2552994"/>
              <a:ext cx="363691" cy="36386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00287" y="5022039"/>
            <a:ext cx="5705134" cy="481099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287445" y="2835373"/>
            <a:ext cx="6171429" cy="2468571"/>
            <a:chOff x="3287445" y="2835373"/>
            <a:chExt cx="6171429" cy="246857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87445" y="2835373"/>
              <a:ext cx="6171429" cy="246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49026" y="6705556"/>
            <a:ext cx="6171429" cy="2468571"/>
            <a:chOff x="3349026" y="6705556"/>
            <a:chExt cx="6171429" cy="24685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49026" y="6705556"/>
              <a:ext cx="6171429" cy="246857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51093" y="3688716"/>
            <a:ext cx="3617768" cy="106664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47596" y="7311286"/>
            <a:ext cx="3943225" cy="156186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387121" y="6545477"/>
            <a:ext cx="779363" cy="740395"/>
            <a:chOff x="3387121" y="6545477"/>
            <a:chExt cx="779363" cy="74039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87121" y="6545477"/>
              <a:ext cx="779363" cy="7403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7551" y="304595"/>
            <a:ext cx="5445856" cy="9371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45645" y="1007434"/>
            <a:ext cx="5209223" cy="147555"/>
            <a:chOff x="745645" y="1007434"/>
            <a:chExt cx="5209223" cy="14755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645" y="1007434"/>
              <a:ext cx="5209223" cy="14755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7754" y="1828396"/>
            <a:ext cx="3532250" cy="9631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25340" y="1507603"/>
            <a:ext cx="334413" cy="334570"/>
            <a:chOff x="6225340" y="1507603"/>
            <a:chExt cx="334413" cy="33457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5340" y="1507603"/>
              <a:ext cx="334413" cy="3345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40811" y="1507603"/>
            <a:ext cx="334413" cy="334570"/>
            <a:chOff x="1740811" y="1507603"/>
            <a:chExt cx="334413" cy="3345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740811" y="1507603"/>
              <a:ext cx="334413" cy="3345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40811" y="2490965"/>
            <a:ext cx="334413" cy="334570"/>
            <a:chOff x="1740811" y="2490965"/>
            <a:chExt cx="334413" cy="33457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740811" y="2490965"/>
              <a:ext cx="334413" cy="33457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228467" y="2415576"/>
            <a:ext cx="334413" cy="334570"/>
            <a:chOff x="6228467" y="2415576"/>
            <a:chExt cx="334413" cy="33457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6228467" y="2415576"/>
              <a:ext cx="334413" cy="33457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27807" y="4336349"/>
            <a:ext cx="3532250" cy="96316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225394" y="4015555"/>
            <a:ext cx="334413" cy="334570"/>
            <a:chOff x="6225394" y="4015555"/>
            <a:chExt cx="334413" cy="33457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5394" y="4015555"/>
              <a:ext cx="334413" cy="33457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40864" y="4015555"/>
            <a:ext cx="334413" cy="334570"/>
            <a:chOff x="1740864" y="4015555"/>
            <a:chExt cx="334413" cy="33457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740864" y="4015555"/>
              <a:ext cx="334413" cy="33457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40864" y="4998917"/>
            <a:ext cx="334413" cy="334570"/>
            <a:chOff x="1740864" y="4998917"/>
            <a:chExt cx="334413" cy="33457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1740864" y="4998917"/>
              <a:ext cx="334413" cy="33457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228520" y="4923528"/>
            <a:ext cx="334413" cy="334570"/>
            <a:chOff x="6228520" y="4923528"/>
            <a:chExt cx="334413" cy="33457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6228520" y="4923528"/>
              <a:ext cx="334413" cy="334570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36520" y="6989887"/>
            <a:ext cx="3532250" cy="963169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234108" y="6669095"/>
            <a:ext cx="334413" cy="334570"/>
            <a:chOff x="6234108" y="6669095"/>
            <a:chExt cx="334413" cy="33457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34108" y="6669095"/>
              <a:ext cx="334413" cy="33457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749579" y="6669095"/>
            <a:ext cx="334413" cy="334570"/>
            <a:chOff x="1749579" y="6669095"/>
            <a:chExt cx="334413" cy="33457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749579" y="6669095"/>
              <a:ext cx="334413" cy="33457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749579" y="7652457"/>
            <a:ext cx="334413" cy="334570"/>
            <a:chOff x="1749579" y="7652457"/>
            <a:chExt cx="334413" cy="33457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1749579" y="7652457"/>
              <a:ext cx="334413" cy="33457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237235" y="7577068"/>
            <a:ext cx="334413" cy="334570"/>
            <a:chOff x="6237235" y="7577068"/>
            <a:chExt cx="334413" cy="33457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6237235" y="7577068"/>
              <a:ext cx="334413" cy="33457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994828" y="1557046"/>
            <a:ext cx="1372901" cy="993726"/>
            <a:chOff x="7994828" y="1557046"/>
            <a:chExt cx="1372901" cy="993726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94828" y="1557046"/>
              <a:ext cx="1372901" cy="99372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994828" y="4240806"/>
            <a:ext cx="1372901" cy="993726"/>
            <a:chOff x="7994828" y="4240806"/>
            <a:chExt cx="1372901" cy="993726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94828" y="4240806"/>
              <a:ext cx="1372901" cy="99372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7994828" y="6894344"/>
            <a:ext cx="1372901" cy="993726"/>
            <a:chOff x="7994828" y="6894344"/>
            <a:chExt cx="1372901" cy="993726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94828" y="6894344"/>
              <a:ext cx="1372901" cy="993726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45082" y="1324037"/>
            <a:ext cx="7134973" cy="1907686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745082" y="3647013"/>
            <a:ext cx="7134973" cy="2499677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745082" y="6578637"/>
            <a:ext cx="7134988" cy="1909708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111266" y="8767345"/>
            <a:ext cx="7342787" cy="11562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5F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9225" y="202577"/>
            <a:ext cx="5445856" cy="9371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48747" y="905416"/>
            <a:ext cx="5365926" cy="151994"/>
            <a:chOff x="348747" y="905416"/>
            <a:chExt cx="5365926" cy="15199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747" y="905416"/>
              <a:ext cx="5365926" cy="1519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68924" y="7504762"/>
            <a:ext cx="6950124" cy="2260317"/>
            <a:chOff x="11868924" y="7504762"/>
            <a:chExt cx="6950124" cy="226031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68924" y="7504762"/>
              <a:ext cx="6950124" cy="226031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5542857"/>
            <a:ext cx="2712324" cy="383786"/>
            <a:chOff x="0" y="5542857"/>
            <a:chExt cx="2712324" cy="3837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5542857"/>
              <a:ext cx="2712324" cy="3837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78575" y="5482177"/>
            <a:ext cx="7586136" cy="415463"/>
            <a:chOff x="4978575" y="5482177"/>
            <a:chExt cx="7586136" cy="41546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78575" y="5482177"/>
              <a:ext cx="7586136" cy="4154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42322" y="3604806"/>
            <a:ext cx="8477261" cy="338100"/>
            <a:chOff x="4942322" y="3604806"/>
            <a:chExt cx="8477261" cy="33810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200000">
              <a:off x="4942322" y="3604806"/>
              <a:ext cx="8477261" cy="3381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614811" y="7679061"/>
            <a:ext cx="7531145" cy="300366"/>
            <a:chOff x="5614811" y="7679061"/>
            <a:chExt cx="7531145" cy="30036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440000">
              <a:off x="5614811" y="7679061"/>
              <a:ext cx="7531145" cy="30036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58598" y="2575461"/>
            <a:ext cx="6688031" cy="6688031"/>
            <a:chOff x="1158598" y="2575461"/>
            <a:chExt cx="6688031" cy="668803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58598" y="2575461"/>
              <a:ext cx="6688031" cy="668803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30245" y="4497371"/>
            <a:ext cx="5379190" cy="304224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868924" y="4694876"/>
            <a:ext cx="6950124" cy="2260317"/>
            <a:chOff x="11868924" y="4694876"/>
            <a:chExt cx="6950124" cy="226031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868924" y="4694876"/>
              <a:ext cx="6950124" cy="226031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868924" y="1648662"/>
            <a:ext cx="6950124" cy="2260317"/>
            <a:chOff x="11868924" y="1648662"/>
            <a:chExt cx="6950124" cy="226031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868924" y="1648662"/>
              <a:ext cx="6950124" cy="2260317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601690" y="2297050"/>
            <a:ext cx="2200725" cy="115624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601690" y="5286054"/>
            <a:ext cx="1602046" cy="115985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601646" y="8141560"/>
            <a:ext cx="2200725" cy="116784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479242" y="1418573"/>
            <a:ext cx="779363" cy="740395"/>
            <a:chOff x="11479242" y="1418573"/>
            <a:chExt cx="779363" cy="74039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479242" y="1418573"/>
              <a:ext cx="779363" cy="740395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52541" y="1083430"/>
            <a:ext cx="6340413" cy="14285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5F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26573" y="551404"/>
            <a:ext cx="7255814" cy="9371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654561" y="1508979"/>
            <a:ext cx="7059509" cy="144873"/>
            <a:chOff x="10654561" y="1508979"/>
            <a:chExt cx="7059509" cy="14487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54561" y="1508979"/>
              <a:ext cx="7059509" cy="14487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21048" y="7628851"/>
            <a:ext cx="4052867" cy="31999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839712" y="5730457"/>
            <a:ext cx="4143791" cy="79266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947716" y="7242821"/>
            <a:ext cx="4005038" cy="71947"/>
            <a:chOff x="12947716" y="7242821"/>
            <a:chExt cx="4005038" cy="7194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47716" y="7242821"/>
              <a:ext cx="4005038" cy="719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51020" y="2008069"/>
            <a:ext cx="9361810" cy="6269575"/>
            <a:chOff x="751020" y="2008069"/>
            <a:chExt cx="9361810" cy="626957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1020" y="2008069"/>
              <a:ext cx="9361810" cy="626957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023893" y="5388878"/>
            <a:ext cx="6981920" cy="21840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김민영</dc:creator>
  <cp:lastModifiedBy>MINYOUNGKIM</cp:lastModifiedBy>
  <cp:revision>2</cp:revision>
  <dcterms:created xsi:type="dcterms:W3CDTF">2021-07-26T16:35:20Z</dcterms:created>
  <dcterms:modified xsi:type="dcterms:W3CDTF">2021-07-26T07:37:29Z</dcterms:modified>
</cp:coreProperties>
</file>