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7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2021-07-21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2021-07-21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0DBFD7B-1402-401C-B286-54B893D03A4C}" type="datetime1">
              <a:rPr lang="ko-KR" altLang="en-US" smtClean="0"/>
              <a:t>2021-07-21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0DBFD7B-1402-401C-B286-54B893D03A4C}" type="datetime1">
              <a:rPr lang="ko-KR" altLang="en-US" smtClean="0"/>
              <a:t>2021-07-21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0DBFD7B-1402-401C-B286-54B893D03A4C}" type="datetime1">
              <a:rPr lang="ko-KR" altLang="en-US" smtClean="0"/>
              <a:t>2021-07-21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6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2021-07-21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2021-07-21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2021-07-21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2021-07-21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2021-07-21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2021-07-21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2021-07-21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2021-07-21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2021-07-21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2021-07-21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2021-07-21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2021-07-21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전기차분야 리서치 보고서</a:t>
            </a:r>
            <a:endParaRPr lang="ko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리서치 보고서 스터디</a:t>
            </a:r>
            <a:endParaRPr lang="ko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배터리 기업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내 투자 가속화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3610"/>
            <a:ext cx="11029615" cy="2199051"/>
          </a:xfrm>
        </p:spPr>
        <p:txBody>
          <a:bodyPr anchor="t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한미 비즈니스 라운드 테이블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행사에서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LG, SK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설립 등을 통한 미국 내 전기차 배터리 생산시설 확충 계획 확정발표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에너지솔루션은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합적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법인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Ultium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Cells’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미국 오하이오주 배터리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테네시주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공장 계획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이노베이션은 미국 조지아주에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1,2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공장을 짓고 있으며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포드와의 합작회사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BlueOvalSK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60GWh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추가확보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회사의 단독 투자 및 합작 투자계획을 종합하면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미국 내 국내 배터리 기업 시장점유율은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81.3%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6B2518-887D-4176-AF1F-BBC9E0BB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67" t="37778" r="29500" b="37333"/>
          <a:stretch/>
        </p:blipFill>
        <p:spPr>
          <a:xfrm>
            <a:off x="2768600" y="3891280"/>
            <a:ext cx="6654800" cy="27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1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장기적으로는 배터리 소재 기업이 매력적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3610"/>
            <a:ext cx="11029615" cy="3083995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 미국 현지 공장 투자를 두고 리스크다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남 좋은 일 시킨다는 등 부정적 의견도 많음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미국도 전기차 산업에 대한 자체 공급 역량 확보를 위해 국내 기업들을 이용하고자 마련한 정책이기 때문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우리나라와 같이 취약한 수요 기반을 가진 입장에서 기술 경쟁력을 유지하기 위해서는 안정적인 시장을 잡는 것이 중요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국내 배터리 기업이 챙겨야 할 것은 첫째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안정적인 수요시장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둘째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소재 공급망 다각화이다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배터리 셀 기업들은 현재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리튬이온배터리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기술에서 경제적 효율화 작업에만 그쳐선 안된다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전고체배터리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리튬황배터리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리튬이온배터리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다음 기술에 대한 연구를 지속적으로 해야함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경쟁력있는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소재 기업을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Supply Chain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잘 선택하는 것도 중요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49D6A0-389B-4DC4-90E1-BE28E6A37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16" t="60593" r="29251" b="21037"/>
          <a:stretch/>
        </p:blipFill>
        <p:spPr>
          <a:xfrm>
            <a:off x="3139440" y="4896004"/>
            <a:ext cx="5913120" cy="18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92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자동차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M/s 10%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시장은 그 다음을 원한다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3610"/>
            <a:ext cx="11029615" cy="2199051"/>
          </a:xfrm>
        </p:spPr>
        <p:txBody>
          <a:bodyPr anchor="t"/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현대기아는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기준 미국 자동차 시장 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M/S 10%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달성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미국 내 재택근무 종료 등 이동에 대한 수요가 급격하게 증가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반도체 공급차질이 완화되는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년부터 수익성이 크게 증가할 것으로 기대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년까지 현대기아는 미국내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M/S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10%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 안착할 가능성 높음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시장 전환 본격화 시 새로운 경쟁구도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2B807F-C7D1-4C99-B254-858CC961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4" t="38039" r="28917" b="34223"/>
          <a:stretch/>
        </p:blipFill>
        <p:spPr>
          <a:xfrm>
            <a:off x="1549696" y="3797448"/>
            <a:ext cx="8132784" cy="29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28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시장은 현대기아에 유리한 포지셔닝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3610"/>
            <a:ext cx="11029615" cy="2199051"/>
          </a:xfrm>
        </p:spPr>
        <p:txBody>
          <a:bodyPr anchor="t"/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결론적으로 미국내 현대기아그룹의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 M/S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보수적으로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5-6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위권이 될 가능성이 높음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현재의 내연기관 기반 사상최대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M/S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10%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대를 유지할 수 있음을 의미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VW(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폭스바겐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그룹은 테네시 공장을 활용해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ID.4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현지생산 시작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이와 비등한 경쟁을 위해선 현대차그룹 역시 현지화 작업이 가속화 돼야함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10990-8A40-423E-97A2-15DA8000D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35" t="19704" r="6081" b="50222"/>
          <a:stretch/>
        </p:blipFill>
        <p:spPr>
          <a:xfrm>
            <a:off x="3215640" y="3763163"/>
            <a:ext cx="5760720" cy="29017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602F719-7C09-4DCD-ABF6-2D2FBE3AA0E8}"/>
              </a:ext>
            </a:extLst>
          </p:cNvPr>
          <p:cNvSpPr/>
          <p:nvPr/>
        </p:nvSpPr>
        <p:spPr>
          <a:xfrm>
            <a:off x="4866640" y="5984240"/>
            <a:ext cx="203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94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SUV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빠른 전환만이 기업가치 상승을 이끌 유일한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3610"/>
            <a:ext cx="11029615" cy="2199051"/>
          </a:xfrm>
        </p:spPr>
        <p:txBody>
          <a:bodyPr anchor="t"/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미국의 연비 규제 장치인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CAFE(Corporate Average Fuel Economy,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기업 평균연비 규제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스탠다드가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년부터 강화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CAFE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스탠다드는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바이든 정부 출범에 따라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재강화될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예정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연비에 취약한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SUV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증량하는데 있어 큰 걸림돌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CAFE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스탠다드는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54 mpg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요구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평균치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현재 이 수치는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44.2 mpg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달하고 있어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mpg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계산에 가장 부적합한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SUV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라인업들을 늘리기엔 제약이 있음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E-GMP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기반차량인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아이오닉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시작으로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연간 미국내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판매량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만대까지 확대 기대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EEFA01-6061-4FB4-8599-25BDF8C18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50" t="51704" r="29583" b="20592"/>
          <a:stretch/>
        </p:blipFill>
        <p:spPr>
          <a:xfrm>
            <a:off x="3002280" y="3881120"/>
            <a:ext cx="6187440" cy="28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58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부양책 발현을 감안한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글로벌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1400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3610"/>
            <a:ext cx="11029615" cy="2199051"/>
          </a:xfrm>
        </p:spPr>
        <p:txBody>
          <a:bodyPr anchor="t"/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글로벌 전기차 시장의 정망치는 올해를 기점으로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상향조정될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바이든 정부 들어 전기차시장 부양에 있어 적극적 스탠스로 전환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적극대응 스탠스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반영시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글로벌 전기차 시장은 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1422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만대를 기록할 것으로 예상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전기차에 대한 보조금이 사라지는 시기이므로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 시점에 전기차 시장 장악력 유무가 기업가치에 있어 매우 중요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06CCA1-5CEC-4A9F-90E6-B1C255F21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0" t="27903" r="29667" b="43556"/>
          <a:stretch/>
        </p:blipFill>
        <p:spPr>
          <a:xfrm>
            <a:off x="2296160" y="3833850"/>
            <a:ext cx="7599680" cy="289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47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현대차그룹 미국 현지투자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게임체인저로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부각되다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3610"/>
            <a:ext cx="11029615" cy="2199051"/>
          </a:xfrm>
        </p:spPr>
        <p:txBody>
          <a:bodyPr anchor="t"/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현대차그룹은 향후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년에 걸쳐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8.4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조원 규모의 전기차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UAM,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수소 인프라 분야에 투자할 계획임을 밝힘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현대차그룹의 사업구조상 가장 큰 비중을 차지하고 있는 전기차 분야에 집중투자 될 것으로 예상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미국 시장에 적극적으로 전기차 진출이 이뤄질 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그룹이 제시했던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가이던스도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상향조정될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것으로 기대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만대까지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A4635F-9D0C-45D7-8CBD-6B418E2CA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0" t="40000" r="29584" b="32000"/>
          <a:stretch/>
        </p:blipFill>
        <p:spPr>
          <a:xfrm>
            <a:off x="2529840" y="3647440"/>
            <a:ext cx="7132320" cy="26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79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바이든의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 $174billion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부양책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$100billion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보조금에 투입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69770"/>
            <a:ext cx="11029615" cy="2199051"/>
          </a:xfrm>
        </p:spPr>
        <p:txBody>
          <a:bodyPr anchor="t"/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바이든 정부는 지난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총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$ 2trillion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규모의 인프라 부양책을 발표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전기차 산업 촉진 방안 포함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이중 자동차 업체들에 중요한 대목은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$100billion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어떻게 어떤 방식으로 사용될지의 여부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현대차의 경우 구 보조금 체제에서 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18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만대 가량 보조금 대상 잔존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배터리 현지공급체제가 완성될 수 있는 시점까지 충분히 공격적인 판매를 할 수 있는 볼륨이 될 것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년경 부터는 유럽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중국 등과 마찬가지로 전기차 보조금이 소멸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업체들 간 치열한 경쟁구도 예상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5EFF55-13E4-4F6A-A88B-6379768DD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84" t="40445" r="29333" b="30666"/>
          <a:stretch/>
        </p:blipFill>
        <p:spPr>
          <a:xfrm>
            <a:off x="3002278" y="3868821"/>
            <a:ext cx="6187442" cy="29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50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전기차 투자의 또다른 결정변수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배터리 공급확보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3610"/>
            <a:ext cx="11029615" cy="2199051"/>
          </a:xfrm>
        </p:spPr>
        <p:txBody>
          <a:bodyPr anchor="t"/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미국내 현대기아의 유력한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용 배터리 생산 파트너는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이노베이션으로 결정될 가능성이 높을 것으로 예상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이노베이션은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에너지솔루션과의 소송전이 마무리돼 미국 현지 공격적인 투자가 가능해짐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현대기아의 경우 국내에서도 직접 공급을 받는 구조이기 때문에 미국내에서도 유사한 직접공급 방식이 이어질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8ABBA9-679B-48C3-8417-7572E991C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0" t="41778" r="30000" b="21333"/>
          <a:stretch/>
        </p:blipFill>
        <p:spPr>
          <a:xfrm>
            <a:off x="2595880" y="3429000"/>
            <a:ext cx="649224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79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내 배터리 투자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분명 기회다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3610"/>
            <a:ext cx="11029615" cy="2199051"/>
          </a:xfrm>
        </p:spPr>
        <p:txBody>
          <a:bodyPr anchor="t"/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바이든 행정부는 공공기관 차량 및 버스 등을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년까지 모두 전기차로 전환하는 정책을 내세움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공약 이행 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미국 내 전기차 보급률은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25%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만대 이상의 전기차를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판매해야함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 당 배터리 용량을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80KWh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고려하면 매년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330GWh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배터리가 필요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배터리 판매용량은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160GWh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바이든 정부가 전기차 산업 투자 확대를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중국과의 경쟁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강조한 만큼 경쟁력을 갖춘 국내 배터리 기업이 중요해짐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DF7329-9F5C-4CF9-B935-1D30D561E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33" t="48741" r="29500" b="22370"/>
          <a:stretch/>
        </p:blipFill>
        <p:spPr>
          <a:xfrm>
            <a:off x="2763520" y="3667759"/>
            <a:ext cx="6360160" cy="30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03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{BA739DCA-0C01-42F1-BC2E-6060880CDC5A}tf33552983_win32</Template>
  <TotalTime>3079</TotalTime>
  <Words>779</Words>
  <Application>Microsoft Office PowerPoint</Application>
  <PresentationFormat>와이드스크린</PresentationFormat>
  <Paragraphs>61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Calibri</vt:lpstr>
      <vt:lpstr>Franklin Gothic Book</vt:lpstr>
      <vt:lpstr>Wingdings 2</vt:lpstr>
      <vt:lpstr>나눔스퀘어 Bold</vt:lpstr>
      <vt:lpstr>나눔스퀘어 Light</vt:lpstr>
      <vt:lpstr>맑은 고딕</vt:lpstr>
      <vt:lpstr>DividendVTI</vt:lpstr>
      <vt:lpstr>전기차분야 리서치 보고서</vt:lpstr>
      <vt:lpstr>미국 자동차 M/s 10% 도달, 시장은 그 다음을 원한다.</vt:lpstr>
      <vt:lpstr>미국 EV 시장은 현대기아에 유리한 포지셔닝</vt:lpstr>
      <vt:lpstr>SUV 에서 EV로 빠른 전환만이 기업가치 상승을 이끌 유일한 방향</vt:lpstr>
      <vt:lpstr>미국 부양책 발현을 감안한 2025년 글로벌 EV시장 : 1400만대</vt:lpstr>
      <vt:lpstr>현대차그룹 미국 현지투자, 게임체인저로 부각되다.</vt:lpstr>
      <vt:lpstr>바이든의 EV $174billion 부양책: 약 $100billion 이 보조금에 투입</vt:lpstr>
      <vt:lpstr>미국 전기차 투자의 또다른 결정변수: 배터리 공급확보 vs 내재화</vt:lpstr>
      <vt:lpstr>미국 내 배터리 투자, 분명 기회다</vt:lpstr>
      <vt:lpstr>국내 배터리 기업, 미국 내 투자 가속화</vt:lpstr>
      <vt:lpstr>장기적으로는 배터리 소재 기업이 매력적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Sk이노베이션</dc:title>
  <dc:creator>17066</dc:creator>
  <cp:lastModifiedBy>17066</cp:lastModifiedBy>
  <cp:revision>22</cp:revision>
  <dcterms:created xsi:type="dcterms:W3CDTF">2021-07-19T02:36:46Z</dcterms:created>
  <dcterms:modified xsi:type="dcterms:W3CDTF">2021-07-21T08:28:32Z</dcterms:modified>
</cp:coreProperties>
</file>