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1254" y="5844873"/>
            <a:ext cx="10904392" cy="24979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3858" y="2052165"/>
            <a:ext cx="9758600" cy="126710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19217" y="2964139"/>
            <a:ext cx="5484663" cy="31864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348478" y="4960334"/>
            <a:ext cx="5907251" cy="1293666"/>
            <a:chOff x="10348478" y="4960334"/>
            <a:chExt cx="5907251" cy="12936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8478" y="4960334"/>
              <a:ext cx="5907251" cy="12936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447732" y="2944142"/>
            <a:ext cx="6185988" cy="439940"/>
            <a:chOff x="15447732" y="2944142"/>
            <a:chExt cx="6185988" cy="4399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3140000">
              <a:off x="15447732" y="2944142"/>
              <a:ext cx="6185988" cy="4399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1902" y="4546721"/>
            <a:ext cx="4632000" cy="61663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566" y="3434252"/>
            <a:ext cx="4172883" cy="587503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655049" y="2629192"/>
            <a:ext cx="4636319" cy="147623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72227" y="1507054"/>
            <a:ext cx="1047409" cy="124035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950005" y="566530"/>
            <a:ext cx="9201150" cy="17820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2518" y="510654"/>
            <a:ext cx="5156793" cy="245258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38817" y="1017298"/>
            <a:ext cx="325982" cy="513244"/>
            <a:chOff x="738817" y="1017298"/>
            <a:chExt cx="325982" cy="5132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8817" y="1017298"/>
              <a:ext cx="325982" cy="51324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15902" y="1017298"/>
            <a:ext cx="325982" cy="513244"/>
            <a:chOff x="6215902" y="1017298"/>
            <a:chExt cx="325982" cy="5132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5902" y="1017298"/>
              <a:ext cx="325982" cy="5132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75589" y="5350080"/>
            <a:ext cx="4563051" cy="674287"/>
            <a:chOff x="6175589" y="5350080"/>
            <a:chExt cx="4563051" cy="67428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75589" y="5350080"/>
              <a:ext cx="4563051" cy="67428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661446" y="4073694"/>
            <a:ext cx="5086846" cy="595721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921899" y="6106747"/>
            <a:ext cx="4297693" cy="6567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54834" y="470990"/>
            <a:ext cx="10287238" cy="9343734"/>
            <a:chOff x="454834" y="470990"/>
            <a:chExt cx="10287238" cy="934373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834" y="470990"/>
              <a:ext cx="10287238" cy="934373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28113" y="420247"/>
            <a:ext cx="5018050" cy="479563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98097" y="5822091"/>
            <a:ext cx="5036533" cy="68569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78859" y="6395894"/>
            <a:ext cx="7172778" cy="38191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252" y="433289"/>
            <a:ext cx="13321125" cy="18136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9489" y="2312108"/>
            <a:ext cx="2419101" cy="131882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9191" y="3622896"/>
            <a:ext cx="5611961" cy="8594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1213" y="2483080"/>
            <a:ext cx="7099844" cy="348674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69390" y="5835102"/>
            <a:ext cx="6171429" cy="2869996"/>
            <a:chOff x="1169390" y="5835102"/>
            <a:chExt cx="6171429" cy="28699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9390" y="5835102"/>
              <a:ext cx="6171429" cy="286999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5106" y="8670810"/>
            <a:ext cx="2160179" cy="4114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34198" y="5800817"/>
            <a:ext cx="4835014" cy="16091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252" y="433289"/>
            <a:ext cx="13321125" cy="18136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7918" y="2220679"/>
            <a:ext cx="2143362" cy="131882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13535" y="3297205"/>
            <a:ext cx="5569778" cy="8594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5652" y="4203019"/>
            <a:ext cx="8056992" cy="19448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9653" y="5996243"/>
            <a:ext cx="3392634" cy="4502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77553" y="5996239"/>
            <a:ext cx="3168918" cy="44547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3535" y="6355019"/>
            <a:ext cx="4710191" cy="41141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77552" y="6341958"/>
            <a:ext cx="5758701" cy="4114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926531" y="2330581"/>
            <a:ext cx="6171429" cy="3214699"/>
            <a:chOff x="9926531" y="2330581"/>
            <a:chExt cx="6171429" cy="32146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26531" y="2330581"/>
              <a:ext cx="6171429" cy="321469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45367" y="6909307"/>
            <a:ext cx="7107390" cy="17191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683267" y="6909307"/>
            <a:ext cx="7196917" cy="139211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9249" y="8618629"/>
            <a:ext cx="4508976" cy="1065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17644" y="347775"/>
            <a:ext cx="3905511" cy="26117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437" y="9197076"/>
            <a:ext cx="3625307" cy="114282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85679" y="8597307"/>
            <a:ext cx="8291863" cy="114282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09880" y="2692784"/>
            <a:ext cx="7534366" cy="214998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723041" y="192102"/>
            <a:ext cx="8021274" cy="6664786"/>
            <a:chOff x="7723041" y="192102"/>
            <a:chExt cx="8021274" cy="66647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23041" y="192102"/>
              <a:ext cx="8021274" cy="6664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86010" y="6175192"/>
            <a:ext cx="6171429" cy="3013150"/>
            <a:chOff x="286010" y="6175192"/>
            <a:chExt cx="6171429" cy="30131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010" y="6175192"/>
              <a:ext cx="6171429" cy="30131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861000" y="7122847"/>
            <a:ext cx="9053284" cy="1517454"/>
            <a:chOff x="6861000" y="7122847"/>
            <a:chExt cx="9053284" cy="15174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61000" y="7122847"/>
              <a:ext cx="9053284" cy="15174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5CB4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5880" y="5231436"/>
            <a:ext cx="7688227" cy="249798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6332" y="2801647"/>
            <a:ext cx="10610460" cy="33296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2021-07-21T14:20:33Z</dcterms:created>
  <dcterms:modified xsi:type="dcterms:W3CDTF">2021-07-21T14:20:33Z</dcterms:modified>
</cp:coreProperties>
</file>