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73443" y="841167"/>
            <a:ext cx="6887179" cy="64501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768" y="492336"/>
            <a:ext cx="8775982" cy="86152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666667" y="9104762"/>
            <a:ext cx="20076190" cy="1961749"/>
            <a:chOff x="-666667" y="9104762"/>
            <a:chExt cx="20076190" cy="19617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104762"/>
              <a:ext cx="20076190" cy="196174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32906" y="3974316"/>
            <a:ext cx="10249457" cy="3559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14846" y="-660756"/>
            <a:ext cx="2784126" cy="6159434"/>
            <a:chOff x="5414846" y="-660756"/>
            <a:chExt cx="2784126" cy="61594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380000">
              <a:off x="5414846" y="-660756"/>
              <a:ext cx="2784126" cy="61594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0738" y="3457986"/>
            <a:ext cx="5392112" cy="8594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39627" y="3995900"/>
            <a:ext cx="2376325" cy="275036"/>
            <a:chOff x="13939627" y="3995900"/>
            <a:chExt cx="2376325" cy="2750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39627" y="3995900"/>
              <a:ext cx="2376325" cy="2750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94120" y="3735929"/>
            <a:ext cx="2000620" cy="8488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51469" y="9292669"/>
            <a:ext cx="4632408" cy="6964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39127" y="9382527"/>
            <a:ext cx="831124" cy="4374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02648" y="3965105"/>
            <a:ext cx="2091144" cy="38410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46237" y="913658"/>
            <a:ext cx="9645619" cy="35594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93613" y="3735884"/>
            <a:ext cx="2784126" cy="6159434"/>
            <a:chOff x="10293613" y="3735884"/>
            <a:chExt cx="2784126" cy="61594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5180000">
              <a:off x="10293613" y="3735884"/>
              <a:ext cx="2784126" cy="6159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5472" y="4738443"/>
            <a:ext cx="7303946" cy="133466"/>
            <a:chOff x="5915472" y="4738443"/>
            <a:chExt cx="7303946" cy="1334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800000">
              <a:off x="5915472" y="4738443"/>
              <a:ext cx="7303946" cy="133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8464" y="1599834"/>
            <a:ext cx="10751919" cy="68925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2361" y="3978677"/>
            <a:ext cx="6843173" cy="9118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3146" y="6331288"/>
            <a:ext cx="2469179" cy="52839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6055" y="9382532"/>
            <a:ext cx="2123671" cy="437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51436" y="9292665"/>
            <a:ext cx="3755648" cy="6955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39130" y="9382532"/>
            <a:ext cx="4839555" cy="437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631" y="2622875"/>
            <a:ext cx="4636058" cy="174969"/>
            <a:chOff x="1604631" y="2622875"/>
            <a:chExt cx="4636058" cy="1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631" y="2622875"/>
              <a:ext cx="4636058" cy="1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3385690" y="3562561"/>
            <a:ext cx="6789154" cy="44934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6173" y="1457620"/>
            <a:ext cx="5369233" cy="1747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7634" y="529126"/>
            <a:ext cx="19259899" cy="9183312"/>
            <a:chOff x="8497634" y="529126"/>
            <a:chExt cx="19259899" cy="91833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7634" y="529126"/>
              <a:ext cx="19259899" cy="9183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14239" y="6094413"/>
            <a:ext cx="172507" cy="172507"/>
            <a:chOff x="10914239" y="6094413"/>
            <a:chExt cx="172507" cy="1725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4239" y="6094413"/>
              <a:ext cx="172507" cy="1725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28225" y="2910765"/>
            <a:ext cx="172507" cy="172507"/>
            <a:chOff x="15128225" y="2910765"/>
            <a:chExt cx="172507" cy="1725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28225" y="2910765"/>
              <a:ext cx="172507" cy="172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37783" y="4550867"/>
            <a:ext cx="5132608" cy="73829"/>
            <a:chOff x="10537783" y="4550867"/>
            <a:chExt cx="5132608" cy="738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220000">
              <a:off x="10537783" y="4550867"/>
              <a:ext cx="5132608" cy="738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78270" y="3587183"/>
            <a:ext cx="172507" cy="172507"/>
            <a:chOff x="16278270" y="3587183"/>
            <a:chExt cx="172507" cy="1725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78270" y="3587183"/>
              <a:ext cx="172507" cy="1725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194811" y="3284918"/>
            <a:ext cx="1193989" cy="73829"/>
            <a:chOff x="15194811" y="3284918"/>
            <a:chExt cx="1193989" cy="738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860000">
              <a:off x="15194811" y="3284918"/>
              <a:ext cx="1193989" cy="738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6870" y="5933593"/>
            <a:ext cx="5250573" cy="15221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666667" y="9104762"/>
            <a:ext cx="20076190" cy="1961749"/>
            <a:chOff x="-666667" y="9104762"/>
            <a:chExt cx="20076190" cy="19617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666667" y="9104762"/>
              <a:ext cx="20076190" cy="196174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3070" y="2864946"/>
            <a:ext cx="9306808" cy="1763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3005" y="1947223"/>
            <a:ext cx="4636058" cy="174969"/>
            <a:chOff x="1573005" y="1947223"/>
            <a:chExt cx="4636058" cy="1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005" y="1947223"/>
              <a:ext cx="4636058" cy="17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811" y="781967"/>
            <a:ext cx="6016000" cy="19096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9667" y="2214534"/>
            <a:ext cx="12474711" cy="3949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6249" y="1094039"/>
            <a:ext cx="473956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4319" y="2677581"/>
            <a:ext cx="2014747" cy="7344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0094" y="3177401"/>
            <a:ext cx="6072052" cy="65051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6055" y="9382532"/>
            <a:ext cx="2123671" cy="437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892" y="3582299"/>
            <a:ext cx="3763991" cy="6193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88458" y="4028285"/>
            <a:ext cx="8597256" cy="3954738"/>
            <a:chOff x="9688458" y="4028285"/>
            <a:chExt cx="8597256" cy="39547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88458" y="4028285"/>
              <a:ext cx="8597256" cy="3954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048" y="3503029"/>
            <a:ext cx="1011069" cy="533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0125" y="4028496"/>
            <a:ext cx="2067377" cy="13000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0010" y="3503029"/>
            <a:ext cx="1011069" cy="53569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2087" y="4028496"/>
            <a:ext cx="2993513" cy="13000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8048" y="5974077"/>
            <a:ext cx="736707" cy="5356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0125" y="6499534"/>
            <a:ext cx="2609801" cy="1300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0010" y="5974077"/>
            <a:ext cx="736707" cy="5342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2087" y="6499534"/>
            <a:ext cx="3050971" cy="8922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9382" y="2214534"/>
            <a:ext cx="3612011" cy="8396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5963" y="1094039"/>
            <a:ext cx="473956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3005" y="1947223"/>
            <a:ext cx="4636058" cy="174969"/>
            <a:chOff x="1573005" y="1947223"/>
            <a:chExt cx="4636058" cy="1749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3005" y="1947223"/>
              <a:ext cx="4636058" cy="1749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1811" y="475711"/>
            <a:ext cx="5369236" cy="17552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74668" y="3503029"/>
            <a:ext cx="1011069" cy="533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86744" y="4028496"/>
            <a:ext cx="2545117" cy="3885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96591" y="3503029"/>
            <a:ext cx="2406721" cy="544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08667" y="4028496"/>
            <a:ext cx="3346545" cy="13000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74668" y="5974077"/>
            <a:ext cx="736707" cy="53421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86744" y="6499534"/>
            <a:ext cx="3146867" cy="13000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41265" y="8689365"/>
            <a:ext cx="9698087" cy="11806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77470" y="267129"/>
            <a:ext cx="8919094" cy="3040005"/>
            <a:chOff x="8377470" y="267129"/>
            <a:chExt cx="8919094" cy="30400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77470" y="267129"/>
              <a:ext cx="8919094" cy="30400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960" y="1094041"/>
            <a:ext cx="473956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73005" y="1947223"/>
            <a:ext cx="4636058" cy="174969"/>
            <a:chOff x="1573005" y="1947223"/>
            <a:chExt cx="4636058" cy="1749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005" y="1947223"/>
              <a:ext cx="4636058" cy="1749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811" y="475711"/>
            <a:ext cx="5369236" cy="17552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2625" y="1087679"/>
            <a:ext cx="10522899" cy="33014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1061" y="4301497"/>
            <a:ext cx="7209435" cy="5252688"/>
            <a:chOff x="831061" y="4301497"/>
            <a:chExt cx="7209435" cy="52526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061" y="4301497"/>
              <a:ext cx="7209435" cy="52526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367" y="9515570"/>
            <a:ext cx="5578356" cy="4653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91159" y="5378169"/>
            <a:ext cx="8254011" cy="3850637"/>
            <a:chOff x="9491159" y="5378169"/>
            <a:chExt cx="8254011" cy="38506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91159" y="5378169"/>
              <a:ext cx="8254011" cy="385063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9968" y="9492376"/>
            <a:ext cx="7874556" cy="496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4816" y="419595"/>
            <a:ext cx="10959721" cy="5998226"/>
            <a:chOff x="1274816" y="419595"/>
            <a:chExt cx="10959721" cy="59982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816" y="419595"/>
              <a:ext cx="10959721" cy="59982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87482" y="6629897"/>
            <a:ext cx="9014132" cy="3036119"/>
            <a:chOff x="1887482" y="6629897"/>
            <a:chExt cx="9014132" cy="30361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482" y="6629897"/>
              <a:ext cx="9014132" cy="3036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605" y="1005887"/>
            <a:ext cx="6145967" cy="5356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47" y="1838938"/>
            <a:ext cx="12573804" cy="3110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1666" y="5688924"/>
            <a:ext cx="937225" cy="4949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4286" y="6174410"/>
            <a:ext cx="8695973" cy="7873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0632" y="2346470"/>
            <a:ext cx="2100701" cy="4942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7919" y="2824529"/>
            <a:ext cx="1412727" cy="15069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2542" y="691340"/>
            <a:ext cx="2630114" cy="4942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372" y="1125105"/>
            <a:ext cx="4164468" cy="25863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32541" y="4285367"/>
            <a:ext cx="2630114" cy="4942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5178" y="4770846"/>
            <a:ext cx="4389616" cy="3428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055" y="9382532"/>
            <a:ext cx="2123671" cy="4374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3295" y="3304115"/>
            <a:ext cx="2020425" cy="174969"/>
            <a:chOff x="1003295" y="3304115"/>
            <a:chExt cx="2020425" cy="1749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3295" y="3304115"/>
              <a:ext cx="2020425" cy="1749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937037" y="982615"/>
            <a:ext cx="5350543" cy="31546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69507" y="173056"/>
            <a:ext cx="3313405" cy="1747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27887" y="1549848"/>
            <a:ext cx="4636058" cy="174969"/>
            <a:chOff x="13627887" y="1549848"/>
            <a:chExt cx="4636058" cy="1749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7887" y="1549848"/>
              <a:ext cx="4636058" cy="1749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48169" y="5218150"/>
            <a:ext cx="9621750" cy="175307"/>
            <a:chOff x="4148169" y="5218150"/>
            <a:chExt cx="9621750" cy="1753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4148169" y="5218150"/>
              <a:ext cx="9621750" cy="175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6542396"/>
            <a:ext cx="5603358" cy="2876590"/>
            <a:chOff x="9142857" y="6542396"/>
            <a:chExt cx="5603358" cy="28765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6542396"/>
              <a:ext cx="5603358" cy="2876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1823" y="9340853"/>
            <a:ext cx="6171429" cy="768932"/>
            <a:chOff x="9321823" y="9340853"/>
            <a:chExt cx="6171429" cy="7689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1823" y="9340853"/>
              <a:ext cx="6171429" cy="7689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6607" y="5730115"/>
            <a:ext cx="8132475" cy="2593500"/>
            <a:chOff x="406607" y="5730115"/>
            <a:chExt cx="8132475" cy="25935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607" y="5730115"/>
              <a:ext cx="8132475" cy="259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416" y="4705004"/>
            <a:ext cx="2462285" cy="4627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41" y="5522032"/>
            <a:ext cx="5002497" cy="25824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6055" y="9382532"/>
            <a:ext cx="2123671" cy="43744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9507" y="173056"/>
            <a:ext cx="3313405" cy="17479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627887" y="1549848"/>
            <a:ext cx="4636058" cy="174969"/>
            <a:chOff x="13627887" y="1549848"/>
            <a:chExt cx="4636058" cy="1749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7887" y="1549848"/>
              <a:ext cx="4636058" cy="1749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01080" y="3728206"/>
            <a:ext cx="1184628" cy="4913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56910" y="4186387"/>
            <a:ext cx="3182976" cy="7826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01080" y="5407752"/>
            <a:ext cx="931708" cy="4934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91983" y="5860351"/>
            <a:ext cx="3186574" cy="7826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65889" y="3706565"/>
            <a:ext cx="678788" cy="4913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56754" y="4159163"/>
            <a:ext cx="2160485" cy="3408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5957" y="5420354"/>
            <a:ext cx="1640368" cy="5018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56822" y="5872951"/>
            <a:ext cx="4244852" cy="7826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87570" y="7198016"/>
            <a:ext cx="931708" cy="4913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78435" y="7650613"/>
            <a:ext cx="3509226" cy="7826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0236" y="8813769"/>
            <a:ext cx="7626166" cy="1295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531" y="318722"/>
            <a:ext cx="7768052" cy="4341411"/>
            <a:chOff x="292531" y="318722"/>
            <a:chExt cx="7768052" cy="43414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531" y="318722"/>
              <a:ext cx="7768052" cy="4341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2021-07-21T17:25:50Z</dcterms:created>
  <dcterms:modified xsi:type="dcterms:W3CDTF">2021-07-21T17:25:50Z</dcterms:modified>
</cp:coreProperties>
</file>