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34CE9D-9656-46B9-88F8-CAC67794ECF9}" type="doc">
      <dgm:prSet loTypeId="urn:microsoft.com/office/officeart/2005/8/layout/process4" loCatId="process" qsTypeId="urn:microsoft.com/office/officeart/2005/8/quickstyle/simple4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09D1E2A4-0034-4B65-BB33-EC601486FDA0}">
      <dgm:prSet/>
      <dgm:spPr/>
      <dgm:t>
        <a:bodyPr/>
        <a:lstStyle/>
        <a:p>
          <a:r>
            <a:rPr lang="hu-HU" dirty="0"/>
            <a:t>A Titkos Kód egy kétszemélyes kódfejtő logikai játék</a:t>
          </a:r>
          <a:endParaRPr lang="en-US" dirty="0"/>
        </a:p>
      </dgm:t>
    </dgm:pt>
    <dgm:pt modelId="{565EDDBF-04CA-4A12-9689-2343FF883200}" type="parTrans" cxnId="{C1257574-1FAC-48AE-B6E4-12B88EC76F0F}">
      <dgm:prSet/>
      <dgm:spPr/>
      <dgm:t>
        <a:bodyPr/>
        <a:lstStyle/>
        <a:p>
          <a:endParaRPr lang="en-US"/>
        </a:p>
      </dgm:t>
    </dgm:pt>
    <dgm:pt modelId="{2AC8CDE7-8140-4CCF-98A2-A222E62D1779}" type="sibTrans" cxnId="{C1257574-1FAC-48AE-B6E4-12B88EC76F0F}">
      <dgm:prSet/>
      <dgm:spPr/>
      <dgm:t>
        <a:bodyPr/>
        <a:lstStyle/>
        <a:p>
          <a:endParaRPr lang="en-US"/>
        </a:p>
      </dgm:t>
    </dgm:pt>
    <dgm:pt modelId="{0DB25D2F-190E-4729-92F2-50626943EFD1}">
      <dgm:prSet/>
      <dgm:spPr/>
      <dgm:t>
        <a:bodyPr/>
        <a:lstStyle/>
        <a:p>
          <a:r>
            <a:rPr lang="hu-HU"/>
            <a:t>3 dologból áll:</a:t>
          </a:r>
          <a:endParaRPr lang="en-US"/>
        </a:p>
      </dgm:t>
    </dgm:pt>
    <dgm:pt modelId="{83B9351E-4F5A-452E-8FEE-861E5C299018}" type="parTrans" cxnId="{36943DD3-B09E-4246-BB4C-240942D7F122}">
      <dgm:prSet/>
      <dgm:spPr/>
      <dgm:t>
        <a:bodyPr/>
        <a:lstStyle/>
        <a:p>
          <a:endParaRPr lang="en-US"/>
        </a:p>
      </dgm:t>
    </dgm:pt>
    <dgm:pt modelId="{33133DE7-34DB-473A-B0FA-9CD11C01B5E8}" type="sibTrans" cxnId="{36943DD3-B09E-4246-BB4C-240942D7F122}">
      <dgm:prSet/>
      <dgm:spPr/>
      <dgm:t>
        <a:bodyPr/>
        <a:lstStyle/>
        <a:p>
          <a:endParaRPr lang="en-US"/>
        </a:p>
      </dgm:t>
    </dgm:pt>
    <dgm:pt modelId="{B3523E37-549B-4E1C-A071-0AC43B861807}">
      <dgm:prSet/>
      <dgm:spPr/>
      <dgm:t>
        <a:bodyPr/>
        <a:lstStyle/>
        <a:p>
          <a:r>
            <a:rPr lang="hu-HU"/>
            <a:t>Dekódoló tábla</a:t>
          </a:r>
          <a:endParaRPr lang="en-US"/>
        </a:p>
      </dgm:t>
    </dgm:pt>
    <dgm:pt modelId="{797E2D8F-F01D-4F76-AE1F-C81CC456D0BE}" type="parTrans" cxnId="{D4F5A368-3DFC-4E0A-A9B5-A5881E03118F}">
      <dgm:prSet/>
      <dgm:spPr/>
      <dgm:t>
        <a:bodyPr/>
        <a:lstStyle/>
        <a:p>
          <a:endParaRPr lang="en-US"/>
        </a:p>
      </dgm:t>
    </dgm:pt>
    <dgm:pt modelId="{A6F28E48-93FE-49D1-BF4F-16C2F5E40C8C}" type="sibTrans" cxnId="{D4F5A368-3DFC-4E0A-A9B5-A5881E03118F}">
      <dgm:prSet/>
      <dgm:spPr/>
      <dgm:t>
        <a:bodyPr/>
        <a:lstStyle/>
        <a:p>
          <a:endParaRPr lang="en-US"/>
        </a:p>
      </dgm:t>
    </dgm:pt>
    <dgm:pt modelId="{A6D5476E-4515-4F14-9909-98B94D388122}">
      <dgm:prSet/>
      <dgm:spPr/>
      <dgm:t>
        <a:bodyPr/>
        <a:lstStyle/>
        <a:p>
          <a:r>
            <a:rPr lang="hu-HU"/>
            <a:t>Kód csapok</a:t>
          </a:r>
          <a:endParaRPr lang="en-US"/>
        </a:p>
      </dgm:t>
    </dgm:pt>
    <dgm:pt modelId="{888CD743-A971-4A5E-96A3-043457AB0673}" type="parTrans" cxnId="{A74DD0C6-E853-4888-9972-5BD4594CD128}">
      <dgm:prSet/>
      <dgm:spPr/>
      <dgm:t>
        <a:bodyPr/>
        <a:lstStyle/>
        <a:p>
          <a:endParaRPr lang="en-US"/>
        </a:p>
      </dgm:t>
    </dgm:pt>
    <dgm:pt modelId="{BE64AA88-46A9-4F12-8FFC-B386039F8817}" type="sibTrans" cxnId="{A74DD0C6-E853-4888-9972-5BD4594CD128}">
      <dgm:prSet/>
      <dgm:spPr/>
      <dgm:t>
        <a:bodyPr/>
        <a:lstStyle/>
        <a:p>
          <a:endParaRPr lang="en-US"/>
        </a:p>
      </dgm:t>
    </dgm:pt>
    <dgm:pt modelId="{33546AF5-252A-49EF-82E6-CAA1DA84517B}">
      <dgm:prSet/>
      <dgm:spPr/>
      <dgm:t>
        <a:bodyPr/>
        <a:lstStyle/>
        <a:p>
          <a:r>
            <a:rPr lang="hu-HU"/>
            <a:t>Visszajelző csapok</a:t>
          </a:r>
          <a:endParaRPr lang="en-US"/>
        </a:p>
      </dgm:t>
    </dgm:pt>
    <dgm:pt modelId="{CB210556-E58B-4413-9AC4-56BED4EB6157}" type="parTrans" cxnId="{7434C9D6-413E-4C0F-8BBC-8236B87CB41F}">
      <dgm:prSet/>
      <dgm:spPr/>
      <dgm:t>
        <a:bodyPr/>
        <a:lstStyle/>
        <a:p>
          <a:endParaRPr lang="en-US"/>
        </a:p>
      </dgm:t>
    </dgm:pt>
    <dgm:pt modelId="{AE509380-7595-4A29-A60E-9A8370A8FA5A}" type="sibTrans" cxnId="{7434C9D6-413E-4C0F-8BBC-8236B87CB41F}">
      <dgm:prSet/>
      <dgm:spPr/>
      <dgm:t>
        <a:bodyPr/>
        <a:lstStyle/>
        <a:p>
          <a:endParaRPr lang="en-US"/>
        </a:p>
      </dgm:t>
    </dgm:pt>
    <dgm:pt modelId="{7E3D96D6-954E-4B56-8244-64055927CBA1}" type="pres">
      <dgm:prSet presAssocID="{6634CE9D-9656-46B9-88F8-CAC67794ECF9}" presName="Name0" presStyleCnt="0">
        <dgm:presLayoutVars>
          <dgm:dir/>
          <dgm:animLvl val="lvl"/>
          <dgm:resizeHandles val="exact"/>
        </dgm:presLayoutVars>
      </dgm:prSet>
      <dgm:spPr/>
    </dgm:pt>
    <dgm:pt modelId="{2D49F2E9-35E4-4358-A3C6-0092281E1507}" type="pres">
      <dgm:prSet presAssocID="{0DB25D2F-190E-4729-92F2-50626943EFD1}" presName="boxAndChildren" presStyleCnt="0"/>
      <dgm:spPr/>
    </dgm:pt>
    <dgm:pt modelId="{17C9F1B8-758B-4F36-AC66-8D882D7C341D}" type="pres">
      <dgm:prSet presAssocID="{0DB25D2F-190E-4729-92F2-50626943EFD1}" presName="parentTextBox" presStyleLbl="node1" presStyleIdx="0" presStyleCnt="2"/>
      <dgm:spPr/>
    </dgm:pt>
    <dgm:pt modelId="{E31C0B52-24D7-4470-8276-B317A5272ABF}" type="pres">
      <dgm:prSet presAssocID="{0DB25D2F-190E-4729-92F2-50626943EFD1}" presName="entireBox" presStyleLbl="node1" presStyleIdx="0" presStyleCnt="2"/>
      <dgm:spPr/>
    </dgm:pt>
    <dgm:pt modelId="{A6BEC785-AEE0-487E-A4DD-889C201ED70F}" type="pres">
      <dgm:prSet presAssocID="{0DB25D2F-190E-4729-92F2-50626943EFD1}" presName="descendantBox" presStyleCnt="0"/>
      <dgm:spPr/>
    </dgm:pt>
    <dgm:pt modelId="{18FDE6A2-C05B-4F92-B3B5-D10BF1111E99}" type="pres">
      <dgm:prSet presAssocID="{B3523E37-549B-4E1C-A071-0AC43B861807}" presName="childTextBox" presStyleLbl="fgAccFollowNode1" presStyleIdx="0" presStyleCnt="3">
        <dgm:presLayoutVars>
          <dgm:bulletEnabled val="1"/>
        </dgm:presLayoutVars>
      </dgm:prSet>
      <dgm:spPr/>
    </dgm:pt>
    <dgm:pt modelId="{36A7CD1E-2133-4B40-A49F-FB4CB5268771}" type="pres">
      <dgm:prSet presAssocID="{A6D5476E-4515-4F14-9909-98B94D388122}" presName="childTextBox" presStyleLbl="fgAccFollowNode1" presStyleIdx="1" presStyleCnt="3">
        <dgm:presLayoutVars>
          <dgm:bulletEnabled val="1"/>
        </dgm:presLayoutVars>
      </dgm:prSet>
      <dgm:spPr/>
    </dgm:pt>
    <dgm:pt modelId="{F16984F3-D125-45AA-B144-67D4080EA1BC}" type="pres">
      <dgm:prSet presAssocID="{33546AF5-252A-49EF-82E6-CAA1DA84517B}" presName="childTextBox" presStyleLbl="fgAccFollowNode1" presStyleIdx="2" presStyleCnt="3">
        <dgm:presLayoutVars>
          <dgm:bulletEnabled val="1"/>
        </dgm:presLayoutVars>
      </dgm:prSet>
      <dgm:spPr/>
    </dgm:pt>
    <dgm:pt modelId="{6C4C743C-2EF8-4DED-9F9C-B9DC9D533CE9}" type="pres">
      <dgm:prSet presAssocID="{2AC8CDE7-8140-4CCF-98A2-A222E62D1779}" presName="sp" presStyleCnt="0"/>
      <dgm:spPr/>
    </dgm:pt>
    <dgm:pt modelId="{4E2D2198-8527-4ABB-B324-FE3E0B198566}" type="pres">
      <dgm:prSet presAssocID="{09D1E2A4-0034-4B65-BB33-EC601486FDA0}" presName="arrowAndChildren" presStyleCnt="0"/>
      <dgm:spPr/>
    </dgm:pt>
    <dgm:pt modelId="{2BE5A219-6050-44A5-AE06-42719ABFCEE0}" type="pres">
      <dgm:prSet presAssocID="{09D1E2A4-0034-4B65-BB33-EC601486FDA0}" presName="parentTextArrow" presStyleLbl="node1" presStyleIdx="1" presStyleCnt="2"/>
      <dgm:spPr/>
    </dgm:pt>
  </dgm:ptLst>
  <dgm:cxnLst>
    <dgm:cxn modelId="{2A4B621B-BFE4-47EB-A961-72664E4B6994}" type="presOf" srcId="{0DB25D2F-190E-4729-92F2-50626943EFD1}" destId="{17C9F1B8-758B-4F36-AC66-8D882D7C341D}" srcOrd="0" destOrd="0" presId="urn:microsoft.com/office/officeart/2005/8/layout/process4"/>
    <dgm:cxn modelId="{91B7D91D-1758-467C-8098-DC855BC4E7B0}" type="presOf" srcId="{33546AF5-252A-49EF-82E6-CAA1DA84517B}" destId="{F16984F3-D125-45AA-B144-67D4080EA1BC}" srcOrd="0" destOrd="0" presId="urn:microsoft.com/office/officeart/2005/8/layout/process4"/>
    <dgm:cxn modelId="{07687F22-BE23-4C1D-88CF-95E694422483}" type="presOf" srcId="{A6D5476E-4515-4F14-9909-98B94D388122}" destId="{36A7CD1E-2133-4B40-A49F-FB4CB5268771}" srcOrd="0" destOrd="0" presId="urn:microsoft.com/office/officeart/2005/8/layout/process4"/>
    <dgm:cxn modelId="{A095872F-1B2E-4E06-8BEB-255C9425F32B}" type="presOf" srcId="{6634CE9D-9656-46B9-88F8-CAC67794ECF9}" destId="{7E3D96D6-954E-4B56-8244-64055927CBA1}" srcOrd="0" destOrd="0" presId="urn:microsoft.com/office/officeart/2005/8/layout/process4"/>
    <dgm:cxn modelId="{D4F5A368-3DFC-4E0A-A9B5-A5881E03118F}" srcId="{0DB25D2F-190E-4729-92F2-50626943EFD1}" destId="{B3523E37-549B-4E1C-A071-0AC43B861807}" srcOrd="0" destOrd="0" parTransId="{797E2D8F-F01D-4F76-AE1F-C81CC456D0BE}" sibTransId="{A6F28E48-93FE-49D1-BF4F-16C2F5E40C8C}"/>
    <dgm:cxn modelId="{C1257574-1FAC-48AE-B6E4-12B88EC76F0F}" srcId="{6634CE9D-9656-46B9-88F8-CAC67794ECF9}" destId="{09D1E2A4-0034-4B65-BB33-EC601486FDA0}" srcOrd="0" destOrd="0" parTransId="{565EDDBF-04CA-4A12-9689-2343FF883200}" sibTransId="{2AC8CDE7-8140-4CCF-98A2-A222E62D1779}"/>
    <dgm:cxn modelId="{DEF9659E-3EC0-4B1A-8E22-F7E622D03808}" type="presOf" srcId="{09D1E2A4-0034-4B65-BB33-EC601486FDA0}" destId="{2BE5A219-6050-44A5-AE06-42719ABFCEE0}" srcOrd="0" destOrd="0" presId="urn:microsoft.com/office/officeart/2005/8/layout/process4"/>
    <dgm:cxn modelId="{54FDBBBE-C4F5-4388-9A4A-3D73986454E0}" type="presOf" srcId="{0DB25D2F-190E-4729-92F2-50626943EFD1}" destId="{E31C0B52-24D7-4470-8276-B317A5272ABF}" srcOrd="1" destOrd="0" presId="urn:microsoft.com/office/officeart/2005/8/layout/process4"/>
    <dgm:cxn modelId="{A74DD0C6-E853-4888-9972-5BD4594CD128}" srcId="{0DB25D2F-190E-4729-92F2-50626943EFD1}" destId="{A6D5476E-4515-4F14-9909-98B94D388122}" srcOrd="1" destOrd="0" parTransId="{888CD743-A971-4A5E-96A3-043457AB0673}" sibTransId="{BE64AA88-46A9-4F12-8FFC-B386039F8817}"/>
    <dgm:cxn modelId="{36943DD3-B09E-4246-BB4C-240942D7F122}" srcId="{6634CE9D-9656-46B9-88F8-CAC67794ECF9}" destId="{0DB25D2F-190E-4729-92F2-50626943EFD1}" srcOrd="1" destOrd="0" parTransId="{83B9351E-4F5A-452E-8FEE-861E5C299018}" sibTransId="{33133DE7-34DB-473A-B0FA-9CD11C01B5E8}"/>
    <dgm:cxn modelId="{7434C9D6-413E-4C0F-8BBC-8236B87CB41F}" srcId="{0DB25D2F-190E-4729-92F2-50626943EFD1}" destId="{33546AF5-252A-49EF-82E6-CAA1DA84517B}" srcOrd="2" destOrd="0" parTransId="{CB210556-E58B-4413-9AC4-56BED4EB6157}" sibTransId="{AE509380-7595-4A29-A60E-9A8370A8FA5A}"/>
    <dgm:cxn modelId="{C1E572E1-F8C8-4B87-A2E2-E2D11FA93A14}" type="presOf" srcId="{B3523E37-549B-4E1C-A071-0AC43B861807}" destId="{18FDE6A2-C05B-4F92-B3B5-D10BF1111E99}" srcOrd="0" destOrd="0" presId="urn:microsoft.com/office/officeart/2005/8/layout/process4"/>
    <dgm:cxn modelId="{8EAF584A-A12A-4A5F-B44C-E32098883E0B}" type="presParOf" srcId="{7E3D96D6-954E-4B56-8244-64055927CBA1}" destId="{2D49F2E9-35E4-4358-A3C6-0092281E1507}" srcOrd="0" destOrd="0" presId="urn:microsoft.com/office/officeart/2005/8/layout/process4"/>
    <dgm:cxn modelId="{D10F7916-F62D-4B50-B22B-91EDDEBD5ABF}" type="presParOf" srcId="{2D49F2E9-35E4-4358-A3C6-0092281E1507}" destId="{17C9F1B8-758B-4F36-AC66-8D882D7C341D}" srcOrd="0" destOrd="0" presId="urn:microsoft.com/office/officeart/2005/8/layout/process4"/>
    <dgm:cxn modelId="{08D64D87-521A-46C1-93DA-4DD5AD1D8312}" type="presParOf" srcId="{2D49F2E9-35E4-4358-A3C6-0092281E1507}" destId="{E31C0B52-24D7-4470-8276-B317A5272ABF}" srcOrd="1" destOrd="0" presId="urn:microsoft.com/office/officeart/2005/8/layout/process4"/>
    <dgm:cxn modelId="{F2FBCED2-EAEE-4675-9315-6371248FE781}" type="presParOf" srcId="{2D49F2E9-35E4-4358-A3C6-0092281E1507}" destId="{A6BEC785-AEE0-487E-A4DD-889C201ED70F}" srcOrd="2" destOrd="0" presId="urn:microsoft.com/office/officeart/2005/8/layout/process4"/>
    <dgm:cxn modelId="{241F713D-D823-4856-80B2-D08213F97D9D}" type="presParOf" srcId="{A6BEC785-AEE0-487E-A4DD-889C201ED70F}" destId="{18FDE6A2-C05B-4F92-B3B5-D10BF1111E99}" srcOrd="0" destOrd="0" presId="urn:microsoft.com/office/officeart/2005/8/layout/process4"/>
    <dgm:cxn modelId="{14A1A02C-679E-49CB-A3A0-126EF4802785}" type="presParOf" srcId="{A6BEC785-AEE0-487E-A4DD-889C201ED70F}" destId="{36A7CD1E-2133-4B40-A49F-FB4CB5268771}" srcOrd="1" destOrd="0" presId="urn:microsoft.com/office/officeart/2005/8/layout/process4"/>
    <dgm:cxn modelId="{212FDDEC-1FE3-47FF-AAC5-C4A8B04782DF}" type="presParOf" srcId="{A6BEC785-AEE0-487E-A4DD-889C201ED70F}" destId="{F16984F3-D125-45AA-B144-67D4080EA1BC}" srcOrd="2" destOrd="0" presId="urn:microsoft.com/office/officeart/2005/8/layout/process4"/>
    <dgm:cxn modelId="{92FD9B6A-624C-4CC7-87E1-5D53D86541D9}" type="presParOf" srcId="{7E3D96D6-954E-4B56-8244-64055927CBA1}" destId="{6C4C743C-2EF8-4DED-9F9C-B9DC9D533CE9}" srcOrd="1" destOrd="0" presId="urn:microsoft.com/office/officeart/2005/8/layout/process4"/>
    <dgm:cxn modelId="{8110F305-8934-40F6-BC5D-8CFA45260776}" type="presParOf" srcId="{7E3D96D6-954E-4B56-8244-64055927CBA1}" destId="{4E2D2198-8527-4ABB-B324-FE3E0B198566}" srcOrd="2" destOrd="0" presId="urn:microsoft.com/office/officeart/2005/8/layout/process4"/>
    <dgm:cxn modelId="{9883A624-8981-436E-8245-969BC20E654B}" type="presParOf" srcId="{4E2D2198-8527-4ABB-B324-FE3E0B198566}" destId="{2BE5A219-6050-44A5-AE06-42719ABFCEE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63A7AF-3538-4363-968A-29892F76D4A8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EB65B1D-2C13-4ABB-B78A-0D0E176E65F0}">
      <dgm:prSet/>
      <dgm:spPr/>
      <dgm:t>
        <a:bodyPr/>
        <a:lstStyle/>
        <a:p>
          <a:r>
            <a:rPr lang="hu-HU"/>
            <a:t>Két játékos:</a:t>
          </a:r>
          <a:endParaRPr lang="en-US"/>
        </a:p>
      </dgm:t>
    </dgm:pt>
    <dgm:pt modelId="{71E4C776-1C36-43BC-8F36-8C2AB78D1AFD}" type="parTrans" cxnId="{59A66AD2-8CA0-43C2-BA15-7B4A1DD49852}">
      <dgm:prSet/>
      <dgm:spPr/>
      <dgm:t>
        <a:bodyPr/>
        <a:lstStyle/>
        <a:p>
          <a:endParaRPr lang="en-US"/>
        </a:p>
      </dgm:t>
    </dgm:pt>
    <dgm:pt modelId="{21B27544-A3DF-430C-BAFD-7E050FF1B7D7}" type="sibTrans" cxnId="{59A66AD2-8CA0-43C2-BA15-7B4A1DD49852}">
      <dgm:prSet/>
      <dgm:spPr/>
      <dgm:t>
        <a:bodyPr/>
        <a:lstStyle/>
        <a:p>
          <a:endParaRPr lang="en-US"/>
        </a:p>
      </dgm:t>
    </dgm:pt>
    <dgm:pt modelId="{2D9C97B4-5CB2-48AD-AF73-D0EBD611072D}">
      <dgm:prSet/>
      <dgm:spPr/>
      <dgm:t>
        <a:bodyPr/>
        <a:lstStyle/>
        <a:p>
          <a:r>
            <a:rPr lang="hu-HU" dirty="0"/>
            <a:t>Kódkészítő</a:t>
          </a:r>
          <a:endParaRPr lang="en-US" dirty="0"/>
        </a:p>
      </dgm:t>
    </dgm:pt>
    <dgm:pt modelId="{CB803505-15D8-43E1-81C9-0F508C228094}" type="parTrans" cxnId="{3E29176E-649F-47FE-BCF8-12DAC667DFB9}">
      <dgm:prSet/>
      <dgm:spPr/>
      <dgm:t>
        <a:bodyPr/>
        <a:lstStyle/>
        <a:p>
          <a:endParaRPr lang="en-US"/>
        </a:p>
      </dgm:t>
    </dgm:pt>
    <dgm:pt modelId="{908AA765-C43D-43C6-A04D-2A9897A6359B}" type="sibTrans" cxnId="{3E29176E-649F-47FE-BCF8-12DAC667DFB9}">
      <dgm:prSet/>
      <dgm:spPr/>
      <dgm:t>
        <a:bodyPr/>
        <a:lstStyle/>
        <a:p>
          <a:endParaRPr lang="en-US"/>
        </a:p>
      </dgm:t>
    </dgm:pt>
    <dgm:pt modelId="{D796AE21-35E4-406A-9B7F-8A4884F3B446}">
      <dgm:prSet/>
      <dgm:spPr/>
      <dgm:t>
        <a:bodyPr/>
        <a:lstStyle/>
        <a:p>
          <a:r>
            <a:rPr lang="hu-HU"/>
            <a:t>Kódfeltörő</a:t>
          </a:r>
          <a:endParaRPr lang="en-US"/>
        </a:p>
      </dgm:t>
    </dgm:pt>
    <dgm:pt modelId="{C5D79A48-E7D1-490B-92E8-E70C540B2FDD}" type="parTrans" cxnId="{E2CB097E-03B8-49BF-8636-AE0B62769D9F}">
      <dgm:prSet/>
      <dgm:spPr/>
      <dgm:t>
        <a:bodyPr/>
        <a:lstStyle/>
        <a:p>
          <a:endParaRPr lang="en-US"/>
        </a:p>
      </dgm:t>
    </dgm:pt>
    <dgm:pt modelId="{8B0DE7F4-7600-4C2E-A969-CE169D1131D9}" type="sibTrans" cxnId="{E2CB097E-03B8-49BF-8636-AE0B62769D9F}">
      <dgm:prSet/>
      <dgm:spPr/>
      <dgm:t>
        <a:bodyPr/>
        <a:lstStyle/>
        <a:p>
          <a:endParaRPr lang="en-US"/>
        </a:p>
      </dgm:t>
    </dgm:pt>
    <dgm:pt modelId="{9627A94E-D4E1-4F90-BC42-1D75A3A10A2D}">
      <dgm:prSet/>
      <dgm:spPr/>
      <dgm:t>
        <a:bodyPr/>
        <a:lstStyle/>
        <a:p>
          <a:r>
            <a:rPr lang="hu-HU"/>
            <a:t>A kódkészítő a rendelkezésre álló 6 színből 4-et lehelyez tetszőleges sorrendben</a:t>
          </a:r>
          <a:endParaRPr lang="en-US"/>
        </a:p>
      </dgm:t>
    </dgm:pt>
    <dgm:pt modelId="{A53FEE00-3CD1-4B8C-B886-68744DE09DF5}" type="parTrans" cxnId="{A20B8974-6773-4EC9-8D3A-990DF56138F2}">
      <dgm:prSet/>
      <dgm:spPr/>
      <dgm:t>
        <a:bodyPr/>
        <a:lstStyle/>
        <a:p>
          <a:endParaRPr lang="en-US"/>
        </a:p>
      </dgm:t>
    </dgm:pt>
    <dgm:pt modelId="{6D0C2FA0-702E-48D9-A900-0EDE1605723D}" type="sibTrans" cxnId="{A20B8974-6773-4EC9-8D3A-990DF56138F2}">
      <dgm:prSet/>
      <dgm:spPr/>
      <dgm:t>
        <a:bodyPr/>
        <a:lstStyle/>
        <a:p>
          <a:endParaRPr lang="en-US"/>
        </a:p>
      </dgm:t>
    </dgm:pt>
    <dgm:pt modelId="{2B0A1D8E-4C32-424B-94E1-7ADD21B0F226}">
      <dgm:prSet/>
      <dgm:spPr/>
      <dgm:t>
        <a:bodyPr/>
        <a:lstStyle/>
        <a:p>
          <a:r>
            <a:rPr lang="hu-HU"/>
            <a:t>A kódfeltörő tippeléssel próbál rájönni a „titkos kódra”</a:t>
          </a:r>
          <a:endParaRPr lang="en-US"/>
        </a:p>
      </dgm:t>
    </dgm:pt>
    <dgm:pt modelId="{D6F08EB3-30D5-4EDE-AB7B-E2AA6539FC72}" type="parTrans" cxnId="{43B78FA0-A10E-4870-8FB6-D3B44117E486}">
      <dgm:prSet/>
      <dgm:spPr/>
      <dgm:t>
        <a:bodyPr/>
        <a:lstStyle/>
        <a:p>
          <a:endParaRPr lang="en-US"/>
        </a:p>
      </dgm:t>
    </dgm:pt>
    <dgm:pt modelId="{85877E48-EC8D-4E7B-A63F-DF7E35992D66}" type="sibTrans" cxnId="{43B78FA0-A10E-4870-8FB6-D3B44117E486}">
      <dgm:prSet/>
      <dgm:spPr/>
      <dgm:t>
        <a:bodyPr/>
        <a:lstStyle/>
        <a:p>
          <a:endParaRPr lang="en-US"/>
        </a:p>
      </dgm:t>
    </dgm:pt>
    <dgm:pt modelId="{905E4697-A01B-4571-9A95-EA6DE1A41D63}">
      <dgm:prSet/>
      <dgm:spPr/>
      <dgm:t>
        <a:bodyPr/>
        <a:lstStyle/>
        <a:p>
          <a:r>
            <a:rPr lang="hu-HU"/>
            <a:t>A kódkészítő a fekete és fehér csapokkal ad visszajelzést a tipp helyességére</a:t>
          </a:r>
          <a:endParaRPr lang="en-US"/>
        </a:p>
      </dgm:t>
    </dgm:pt>
    <dgm:pt modelId="{161DBCB9-8782-47E9-ACB8-04A030220049}" type="parTrans" cxnId="{5661B953-FFFD-4434-9B9D-F2D9E68BF749}">
      <dgm:prSet/>
      <dgm:spPr/>
      <dgm:t>
        <a:bodyPr/>
        <a:lstStyle/>
        <a:p>
          <a:endParaRPr lang="en-US"/>
        </a:p>
      </dgm:t>
    </dgm:pt>
    <dgm:pt modelId="{527DBF87-28B4-490A-B328-6984A0EA2B47}" type="sibTrans" cxnId="{5661B953-FFFD-4434-9B9D-F2D9E68BF749}">
      <dgm:prSet/>
      <dgm:spPr/>
      <dgm:t>
        <a:bodyPr/>
        <a:lstStyle/>
        <a:p>
          <a:endParaRPr lang="en-US"/>
        </a:p>
      </dgm:t>
    </dgm:pt>
    <dgm:pt modelId="{9E4757C6-BA00-4CEB-827F-DFC62B10E5F5}" type="pres">
      <dgm:prSet presAssocID="{1763A7AF-3538-4363-968A-29892F76D4A8}" presName="Name0" presStyleCnt="0">
        <dgm:presLayoutVars>
          <dgm:dir/>
          <dgm:animLvl val="lvl"/>
          <dgm:resizeHandles val="exact"/>
        </dgm:presLayoutVars>
      </dgm:prSet>
      <dgm:spPr/>
    </dgm:pt>
    <dgm:pt modelId="{CC3C64FF-9FE5-485B-B8B7-6DDBC381FD69}" type="pres">
      <dgm:prSet presAssocID="{905E4697-A01B-4571-9A95-EA6DE1A41D63}" presName="boxAndChildren" presStyleCnt="0"/>
      <dgm:spPr/>
    </dgm:pt>
    <dgm:pt modelId="{FD051E5F-F71C-4D22-A908-ADE4A5C2DB8D}" type="pres">
      <dgm:prSet presAssocID="{905E4697-A01B-4571-9A95-EA6DE1A41D63}" presName="parentTextBox" presStyleLbl="node1" presStyleIdx="0" presStyleCnt="4"/>
      <dgm:spPr/>
    </dgm:pt>
    <dgm:pt modelId="{3D172CA6-7CA4-4B86-89DB-ED7A6D5E7D12}" type="pres">
      <dgm:prSet presAssocID="{85877E48-EC8D-4E7B-A63F-DF7E35992D66}" presName="sp" presStyleCnt="0"/>
      <dgm:spPr/>
    </dgm:pt>
    <dgm:pt modelId="{3E8A3948-F0D7-44B0-80AE-E75F080A7536}" type="pres">
      <dgm:prSet presAssocID="{2B0A1D8E-4C32-424B-94E1-7ADD21B0F226}" presName="arrowAndChildren" presStyleCnt="0"/>
      <dgm:spPr/>
    </dgm:pt>
    <dgm:pt modelId="{9A3C4931-6FEE-42FF-9930-F674DB2FBE3E}" type="pres">
      <dgm:prSet presAssocID="{2B0A1D8E-4C32-424B-94E1-7ADD21B0F226}" presName="parentTextArrow" presStyleLbl="node1" presStyleIdx="1" presStyleCnt="4"/>
      <dgm:spPr/>
    </dgm:pt>
    <dgm:pt modelId="{8038F572-9013-4391-801A-9EC87DC2BE5C}" type="pres">
      <dgm:prSet presAssocID="{6D0C2FA0-702E-48D9-A900-0EDE1605723D}" presName="sp" presStyleCnt="0"/>
      <dgm:spPr/>
    </dgm:pt>
    <dgm:pt modelId="{165D365F-58C4-43E4-83E3-7B200490E1AA}" type="pres">
      <dgm:prSet presAssocID="{9627A94E-D4E1-4F90-BC42-1D75A3A10A2D}" presName="arrowAndChildren" presStyleCnt="0"/>
      <dgm:spPr/>
    </dgm:pt>
    <dgm:pt modelId="{55F33012-07A8-461A-8C42-1C32783E8B20}" type="pres">
      <dgm:prSet presAssocID="{9627A94E-D4E1-4F90-BC42-1D75A3A10A2D}" presName="parentTextArrow" presStyleLbl="node1" presStyleIdx="2" presStyleCnt="4"/>
      <dgm:spPr/>
    </dgm:pt>
    <dgm:pt modelId="{92CA5BB3-E6CE-4ABE-AA9B-DC77BC2E5A2E}" type="pres">
      <dgm:prSet presAssocID="{21B27544-A3DF-430C-BAFD-7E050FF1B7D7}" presName="sp" presStyleCnt="0"/>
      <dgm:spPr/>
    </dgm:pt>
    <dgm:pt modelId="{11513100-ECDC-48AC-B2B6-15426CABB542}" type="pres">
      <dgm:prSet presAssocID="{EEB65B1D-2C13-4ABB-B78A-0D0E176E65F0}" presName="arrowAndChildren" presStyleCnt="0"/>
      <dgm:spPr/>
    </dgm:pt>
    <dgm:pt modelId="{7D828567-DB71-4213-8054-C0EC069F74BD}" type="pres">
      <dgm:prSet presAssocID="{EEB65B1D-2C13-4ABB-B78A-0D0E176E65F0}" presName="parentTextArrow" presStyleLbl="node1" presStyleIdx="2" presStyleCnt="4"/>
      <dgm:spPr/>
    </dgm:pt>
    <dgm:pt modelId="{1BE14391-D509-4A0F-9F8A-FE08A0C5EEDF}" type="pres">
      <dgm:prSet presAssocID="{EEB65B1D-2C13-4ABB-B78A-0D0E176E65F0}" presName="arrow" presStyleLbl="node1" presStyleIdx="3" presStyleCnt="4"/>
      <dgm:spPr/>
    </dgm:pt>
    <dgm:pt modelId="{90770309-3900-4BD7-B952-9EE051B62FEB}" type="pres">
      <dgm:prSet presAssocID="{EEB65B1D-2C13-4ABB-B78A-0D0E176E65F0}" presName="descendantArrow" presStyleCnt="0"/>
      <dgm:spPr/>
    </dgm:pt>
    <dgm:pt modelId="{3F77A410-26BF-480B-B293-2EF1C92005CC}" type="pres">
      <dgm:prSet presAssocID="{2D9C97B4-5CB2-48AD-AF73-D0EBD611072D}" presName="childTextArrow" presStyleLbl="fgAccFollowNode1" presStyleIdx="0" presStyleCnt="2">
        <dgm:presLayoutVars>
          <dgm:bulletEnabled val="1"/>
        </dgm:presLayoutVars>
      </dgm:prSet>
      <dgm:spPr/>
    </dgm:pt>
    <dgm:pt modelId="{2832B7A3-4848-4F2A-A1CA-041730ACFBC1}" type="pres">
      <dgm:prSet presAssocID="{D796AE21-35E4-406A-9B7F-8A4884F3B446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53BE0B0B-A37A-43C5-9B06-8792F760BE11}" type="presOf" srcId="{905E4697-A01B-4571-9A95-EA6DE1A41D63}" destId="{FD051E5F-F71C-4D22-A908-ADE4A5C2DB8D}" srcOrd="0" destOrd="0" presId="urn:microsoft.com/office/officeart/2005/8/layout/process4"/>
    <dgm:cxn modelId="{F6C4D22F-8445-442B-B776-017684E7BA02}" type="presOf" srcId="{9627A94E-D4E1-4F90-BC42-1D75A3A10A2D}" destId="{55F33012-07A8-461A-8C42-1C32783E8B20}" srcOrd="0" destOrd="0" presId="urn:microsoft.com/office/officeart/2005/8/layout/process4"/>
    <dgm:cxn modelId="{B7001940-601C-4383-9137-C56941809DDC}" type="presOf" srcId="{1763A7AF-3538-4363-968A-29892F76D4A8}" destId="{9E4757C6-BA00-4CEB-827F-DFC62B10E5F5}" srcOrd="0" destOrd="0" presId="urn:microsoft.com/office/officeart/2005/8/layout/process4"/>
    <dgm:cxn modelId="{C2DF275E-3F10-41FF-AC03-A6B6EF2F9578}" type="presOf" srcId="{2D9C97B4-5CB2-48AD-AF73-D0EBD611072D}" destId="{3F77A410-26BF-480B-B293-2EF1C92005CC}" srcOrd="0" destOrd="0" presId="urn:microsoft.com/office/officeart/2005/8/layout/process4"/>
    <dgm:cxn modelId="{3E29176E-649F-47FE-BCF8-12DAC667DFB9}" srcId="{EEB65B1D-2C13-4ABB-B78A-0D0E176E65F0}" destId="{2D9C97B4-5CB2-48AD-AF73-D0EBD611072D}" srcOrd="0" destOrd="0" parTransId="{CB803505-15D8-43E1-81C9-0F508C228094}" sibTransId="{908AA765-C43D-43C6-A04D-2A9897A6359B}"/>
    <dgm:cxn modelId="{5661B953-FFFD-4434-9B9D-F2D9E68BF749}" srcId="{1763A7AF-3538-4363-968A-29892F76D4A8}" destId="{905E4697-A01B-4571-9A95-EA6DE1A41D63}" srcOrd="3" destOrd="0" parTransId="{161DBCB9-8782-47E9-ACB8-04A030220049}" sibTransId="{527DBF87-28B4-490A-B328-6984A0EA2B47}"/>
    <dgm:cxn modelId="{A20B8974-6773-4EC9-8D3A-990DF56138F2}" srcId="{1763A7AF-3538-4363-968A-29892F76D4A8}" destId="{9627A94E-D4E1-4F90-BC42-1D75A3A10A2D}" srcOrd="1" destOrd="0" parTransId="{A53FEE00-3CD1-4B8C-B886-68744DE09DF5}" sibTransId="{6D0C2FA0-702E-48D9-A900-0EDE1605723D}"/>
    <dgm:cxn modelId="{E2CB097E-03B8-49BF-8636-AE0B62769D9F}" srcId="{EEB65B1D-2C13-4ABB-B78A-0D0E176E65F0}" destId="{D796AE21-35E4-406A-9B7F-8A4884F3B446}" srcOrd="1" destOrd="0" parTransId="{C5D79A48-E7D1-490B-92E8-E70C540B2FDD}" sibTransId="{8B0DE7F4-7600-4C2E-A969-CE169D1131D9}"/>
    <dgm:cxn modelId="{43B78FA0-A10E-4870-8FB6-D3B44117E486}" srcId="{1763A7AF-3538-4363-968A-29892F76D4A8}" destId="{2B0A1D8E-4C32-424B-94E1-7ADD21B0F226}" srcOrd="2" destOrd="0" parTransId="{D6F08EB3-30D5-4EDE-AB7B-E2AA6539FC72}" sibTransId="{85877E48-EC8D-4E7B-A63F-DF7E35992D66}"/>
    <dgm:cxn modelId="{EF9AC7AB-B4DB-45DB-9841-9373E619DF45}" type="presOf" srcId="{D796AE21-35E4-406A-9B7F-8A4884F3B446}" destId="{2832B7A3-4848-4F2A-A1CA-041730ACFBC1}" srcOrd="0" destOrd="0" presId="urn:microsoft.com/office/officeart/2005/8/layout/process4"/>
    <dgm:cxn modelId="{0C5EFCC4-E8EC-4DAB-B225-BB7915804BAE}" type="presOf" srcId="{EEB65B1D-2C13-4ABB-B78A-0D0E176E65F0}" destId="{7D828567-DB71-4213-8054-C0EC069F74BD}" srcOrd="0" destOrd="0" presId="urn:microsoft.com/office/officeart/2005/8/layout/process4"/>
    <dgm:cxn modelId="{6CAEECD1-9D82-4B50-AB41-79175680CC29}" type="presOf" srcId="{EEB65B1D-2C13-4ABB-B78A-0D0E176E65F0}" destId="{1BE14391-D509-4A0F-9F8A-FE08A0C5EEDF}" srcOrd="1" destOrd="0" presId="urn:microsoft.com/office/officeart/2005/8/layout/process4"/>
    <dgm:cxn modelId="{59A66AD2-8CA0-43C2-BA15-7B4A1DD49852}" srcId="{1763A7AF-3538-4363-968A-29892F76D4A8}" destId="{EEB65B1D-2C13-4ABB-B78A-0D0E176E65F0}" srcOrd="0" destOrd="0" parTransId="{71E4C776-1C36-43BC-8F36-8C2AB78D1AFD}" sibTransId="{21B27544-A3DF-430C-BAFD-7E050FF1B7D7}"/>
    <dgm:cxn modelId="{9C1BD7FE-4977-45FE-A1EE-E73E67E096B5}" type="presOf" srcId="{2B0A1D8E-4C32-424B-94E1-7ADD21B0F226}" destId="{9A3C4931-6FEE-42FF-9930-F674DB2FBE3E}" srcOrd="0" destOrd="0" presId="urn:microsoft.com/office/officeart/2005/8/layout/process4"/>
    <dgm:cxn modelId="{204221BB-3F4C-4BEB-A6E5-A8878683E174}" type="presParOf" srcId="{9E4757C6-BA00-4CEB-827F-DFC62B10E5F5}" destId="{CC3C64FF-9FE5-485B-B8B7-6DDBC381FD69}" srcOrd="0" destOrd="0" presId="urn:microsoft.com/office/officeart/2005/8/layout/process4"/>
    <dgm:cxn modelId="{49956252-8579-42C1-B3DC-A82B82F1282E}" type="presParOf" srcId="{CC3C64FF-9FE5-485B-B8B7-6DDBC381FD69}" destId="{FD051E5F-F71C-4D22-A908-ADE4A5C2DB8D}" srcOrd="0" destOrd="0" presId="urn:microsoft.com/office/officeart/2005/8/layout/process4"/>
    <dgm:cxn modelId="{58989090-A1EB-4B0D-80C7-CFD40D32FC1C}" type="presParOf" srcId="{9E4757C6-BA00-4CEB-827F-DFC62B10E5F5}" destId="{3D172CA6-7CA4-4B86-89DB-ED7A6D5E7D12}" srcOrd="1" destOrd="0" presId="urn:microsoft.com/office/officeart/2005/8/layout/process4"/>
    <dgm:cxn modelId="{58E07A9A-1442-4684-A417-785CCD621C03}" type="presParOf" srcId="{9E4757C6-BA00-4CEB-827F-DFC62B10E5F5}" destId="{3E8A3948-F0D7-44B0-80AE-E75F080A7536}" srcOrd="2" destOrd="0" presId="urn:microsoft.com/office/officeart/2005/8/layout/process4"/>
    <dgm:cxn modelId="{C35BEDD5-172F-4AA3-B3D0-C0F0E3F4EDBE}" type="presParOf" srcId="{3E8A3948-F0D7-44B0-80AE-E75F080A7536}" destId="{9A3C4931-6FEE-42FF-9930-F674DB2FBE3E}" srcOrd="0" destOrd="0" presId="urn:microsoft.com/office/officeart/2005/8/layout/process4"/>
    <dgm:cxn modelId="{1D05338E-6002-458F-8979-9DA33F380AF3}" type="presParOf" srcId="{9E4757C6-BA00-4CEB-827F-DFC62B10E5F5}" destId="{8038F572-9013-4391-801A-9EC87DC2BE5C}" srcOrd="3" destOrd="0" presId="urn:microsoft.com/office/officeart/2005/8/layout/process4"/>
    <dgm:cxn modelId="{8B85CEF6-1325-4DE6-8C6B-6EF0D5706B17}" type="presParOf" srcId="{9E4757C6-BA00-4CEB-827F-DFC62B10E5F5}" destId="{165D365F-58C4-43E4-83E3-7B200490E1AA}" srcOrd="4" destOrd="0" presId="urn:microsoft.com/office/officeart/2005/8/layout/process4"/>
    <dgm:cxn modelId="{251E3596-38EC-43DE-B3C8-0CF7A3702689}" type="presParOf" srcId="{165D365F-58C4-43E4-83E3-7B200490E1AA}" destId="{55F33012-07A8-461A-8C42-1C32783E8B20}" srcOrd="0" destOrd="0" presId="urn:microsoft.com/office/officeart/2005/8/layout/process4"/>
    <dgm:cxn modelId="{E31BFCB1-1236-4FC0-A385-ACD0AA7D565E}" type="presParOf" srcId="{9E4757C6-BA00-4CEB-827F-DFC62B10E5F5}" destId="{92CA5BB3-E6CE-4ABE-AA9B-DC77BC2E5A2E}" srcOrd="5" destOrd="0" presId="urn:microsoft.com/office/officeart/2005/8/layout/process4"/>
    <dgm:cxn modelId="{6CF72F35-16BF-4ADB-A93C-CC34E6908972}" type="presParOf" srcId="{9E4757C6-BA00-4CEB-827F-DFC62B10E5F5}" destId="{11513100-ECDC-48AC-B2B6-15426CABB542}" srcOrd="6" destOrd="0" presId="urn:microsoft.com/office/officeart/2005/8/layout/process4"/>
    <dgm:cxn modelId="{9DBAC725-E755-4FFF-9408-C9630DA75870}" type="presParOf" srcId="{11513100-ECDC-48AC-B2B6-15426CABB542}" destId="{7D828567-DB71-4213-8054-C0EC069F74BD}" srcOrd="0" destOrd="0" presId="urn:microsoft.com/office/officeart/2005/8/layout/process4"/>
    <dgm:cxn modelId="{7796AFB3-09B6-44FA-AABB-03E4E98262E0}" type="presParOf" srcId="{11513100-ECDC-48AC-B2B6-15426CABB542}" destId="{1BE14391-D509-4A0F-9F8A-FE08A0C5EEDF}" srcOrd="1" destOrd="0" presId="urn:microsoft.com/office/officeart/2005/8/layout/process4"/>
    <dgm:cxn modelId="{87259709-07FE-4CB0-80D2-25AFF3DC5AD7}" type="presParOf" srcId="{11513100-ECDC-48AC-B2B6-15426CABB542}" destId="{90770309-3900-4BD7-B952-9EE051B62FEB}" srcOrd="2" destOrd="0" presId="urn:microsoft.com/office/officeart/2005/8/layout/process4"/>
    <dgm:cxn modelId="{4C907C81-6F5C-4B44-8B68-A5D9D0112AC1}" type="presParOf" srcId="{90770309-3900-4BD7-B952-9EE051B62FEB}" destId="{3F77A410-26BF-480B-B293-2EF1C92005CC}" srcOrd="0" destOrd="0" presId="urn:microsoft.com/office/officeart/2005/8/layout/process4"/>
    <dgm:cxn modelId="{B9ECD612-5F8B-456F-BEBE-653C96F293D5}" type="presParOf" srcId="{90770309-3900-4BD7-B952-9EE051B62FEB}" destId="{2832B7A3-4848-4F2A-A1CA-041730ACFBC1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C0B52-24D7-4470-8276-B317A5272ABF}">
      <dsp:nvSpPr>
        <dsp:cNvPr id="0" name=""/>
        <dsp:cNvSpPr/>
      </dsp:nvSpPr>
      <dsp:spPr>
        <a:xfrm>
          <a:off x="0" y="1948043"/>
          <a:ext cx="5126895" cy="127812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3 dologból áll:</a:t>
          </a:r>
          <a:endParaRPr lang="en-US" sz="2400" kern="1200"/>
        </a:p>
      </dsp:txBody>
      <dsp:txXfrm>
        <a:off x="0" y="1948043"/>
        <a:ext cx="5126895" cy="690188"/>
      </dsp:txXfrm>
    </dsp:sp>
    <dsp:sp modelId="{18FDE6A2-C05B-4F92-B3B5-D10BF1111E99}">
      <dsp:nvSpPr>
        <dsp:cNvPr id="0" name=""/>
        <dsp:cNvSpPr/>
      </dsp:nvSpPr>
      <dsp:spPr>
        <a:xfrm>
          <a:off x="2503" y="2612669"/>
          <a:ext cx="1707296" cy="587938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Dekódoló tábla</a:t>
          </a:r>
          <a:endParaRPr lang="en-US" sz="1900" kern="1200"/>
        </a:p>
      </dsp:txBody>
      <dsp:txXfrm>
        <a:off x="2503" y="2612669"/>
        <a:ext cx="1707296" cy="587938"/>
      </dsp:txXfrm>
    </dsp:sp>
    <dsp:sp modelId="{36A7CD1E-2133-4B40-A49F-FB4CB5268771}">
      <dsp:nvSpPr>
        <dsp:cNvPr id="0" name=""/>
        <dsp:cNvSpPr/>
      </dsp:nvSpPr>
      <dsp:spPr>
        <a:xfrm>
          <a:off x="1709799" y="2612669"/>
          <a:ext cx="1707296" cy="587938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Kód csapok</a:t>
          </a:r>
          <a:endParaRPr lang="en-US" sz="1900" kern="1200"/>
        </a:p>
      </dsp:txBody>
      <dsp:txXfrm>
        <a:off x="1709799" y="2612669"/>
        <a:ext cx="1707296" cy="587938"/>
      </dsp:txXfrm>
    </dsp:sp>
    <dsp:sp modelId="{F16984F3-D125-45AA-B144-67D4080EA1BC}">
      <dsp:nvSpPr>
        <dsp:cNvPr id="0" name=""/>
        <dsp:cNvSpPr/>
      </dsp:nvSpPr>
      <dsp:spPr>
        <a:xfrm>
          <a:off x="3417096" y="2612669"/>
          <a:ext cx="1707296" cy="587938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Visszajelző csapok</a:t>
          </a:r>
          <a:endParaRPr lang="en-US" sz="1900" kern="1200"/>
        </a:p>
      </dsp:txBody>
      <dsp:txXfrm>
        <a:off x="3417096" y="2612669"/>
        <a:ext cx="1707296" cy="587938"/>
      </dsp:txXfrm>
    </dsp:sp>
    <dsp:sp modelId="{2BE5A219-6050-44A5-AE06-42719ABFCEE0}">
      <dsp:nvSpPr>
        <dsp:cNvPr id="0" name=""/>
        <dsp:cNvSpPr/>
      </dsp:nvSpPr>
      <dsp:spPr>
        <a:xfrm rot="10800000">
          <a:off x="0" y="1455"/>
          <a:ext cx="5126895" cy="1965759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A Titkos Kód egy kétszemélyes kódfejtő logikai játék</a:t>
          </a:r>
          <a:endParaRPr lang="en-US" sz="2400" kern="1200" dirty="0"/>
        </a:p>
      </dsp:txBody>
      <dsp:txXfrm rot="10800000">
        <a:off x="0" y="1455"/>
        <a:ext cx="5126895" cy="1277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51E5F-F71C-4D22-A908-ADE4A5C2DB8D}">
      <dsp:nvSpPr>
        <dsp:cNvPr id="0" name=""/>
        <dsp:cNvSpPr/>
      </dsp:nvSpPr>
      <dsp:spPr>
        <a:xfrm>
          <a:off x="0" y="5253990"/>
          <a:ext cx="6367912" cy="11494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A kódkészítő a fekete és fehér csapokkal ad visszajelzést a tipp helyességére</a:t>
          </a:r>
          <a:endParaRPr lang="en-US" sz="2200" kern="1200"/>
        </a:p>
      </dsp:txBody>
      <dsp:txXfrm>
        <a:off x="0" y="5253990"/>
        <a:ext cx="6367912" cy="1149444"/>
      </dsp:txXfrm>
    </dsp:sp>
    <dsp:sp modelId="{9A3C4931-6FEE-42FF-9930-F674DB2FBE3E}">
      <dsp:nvSpPr>
        <dsp:cNvPr id="0" name=""/>
        <dsp:cNvSpPr/>
      </dsp:nvSpPr>
      <dsp:spPr>
        <a:xfrm rot="10800000">
          <a:off x="0" y="3503386"/>
          <a:ext cx="6367912" cy="1767845"/>
        </a:xfrm>
        <a:prstGeom prst="upArrowCallou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A kódfeltörő tippeléssel próbál rájönni a „titkos kódra”</a:t>
          </a:r>
          <a:endParaRPr lang="en-US" sz="2200" kern="1200"/>
        </a:p>
      </dsp:txBody>
      <dsp:txXfrm rot="10800000">
        <a:off x="0" y="3503386"/>
        <a:ext cx="6367912" cy="1148693"/>
      </dsp:txXfrm>
    </dsp:sp>
    <dsp:sp modelId="{55F33012-07A8-461A-8C42-1C32783E8B20}">
      <dsp:nvSpPr>
        <dsp:cNvPr id="0" name=""/>
        <dsp:cNvSpPr/>
      </dsp:nvSpPr>
      <dsp:spPr>
        <a:xfrm rot="10800000">
          <a:off x="0" y="1752781"/>
          <a:ext cx="6367912" cy="1767845"/>
        </a:xfrm>
        <a:prstGeom prst="upArrowCallou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A kódkészítő a rendelkezésre álló 6 színből 4-et lehelyez tetszőleges sorrendben</a:t>
          </a:r>
          <a:endParaRPr lang="en-US" sz="2200" kern="1200"/>
        </a:p>
      </dsp:txBody>
      <dsp:txXfrm rot="10800000">
        <a:off x="0" y="1752781"/>
        <a:ext cx="6367912" cy="1148693"/>
      </dsp:txXfrm>
    </dsp:sp>
    <dsp:sp modelId="{1BE14391-D509-4A0F-9F8A-FE08A0C5EEDF}">
      <dsp:nvSpPr>
        <dsp:cNvPr id="0" name=""/>
        <dsp:cNvSpPr/>
      </dsp:nvSpPr>
      <dsp:spPr>
        <a:xfrm rot="10800000">
          <a:off x="0" y="2177"/>
          <a:ext cx="6367912" cy="1767845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Két játékos:</a:t>
          </a:r>
          <a:endParaRPr lang="en-US" sz="2200" kern="1200"/>
        </a:p>
      </dsp:txBody>
      <dsp:txXfrm rot="-10800000">
        <a:off x="0" y="2177"/>
        <a:ext cx="6367912" cy="620513"/>
      </dsp:txXfrm>
    </dsp:sp>
    <dsp:sp modelId="{3F77A410-26BF-480B-B293-2EF1C92005CC}">
      <dsp:nvSpPr>
        <dsp:cNvPr id="0" name=""/>
        <dsp:cNvSpPr/>
      </dsp:nvSpPr>
      <dsp:spPr>
        <a:xfrm>
          <a:off x="0" y="622691"/>
          <a:ext cx="3183956" cy="52858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 dirty="0"/>
            <a:t>Kódkészítő</a:t>
          </a:r>
          <a:endParaRPr lang="en-US" sz="3200" kern="1200" dirty="0"/>
        </a:p>
      </dsp:txBody>
      <dsp:txXfrm>
        <a:off x="0" y="622691"/>
        <a:ext cx="3183956" cy="528585"/>
      </dsp:txXfrm>
    </dsp:sp>
    <dsp:sp modelId="{2832B7A3-4848-4F2A-A1CA-041730ACFBC1}">
      <dsp:nvSpPr>
        <dsp:cNvPr id="0" name=""/>
        <dsp:cNvSpPr/>
      </dsp:nvSpPr>
      <dsp:spPr>
        <a:xfrm>
          <a:off x="3183956" y="622691"/>
          <a:ext cx="3183956" cy="528585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/>
            <a:t>Kódfeltörő</a:t>
          </a:r>
          <a:endParaRPr lang="en-US" sz="3200" kern="1200"/>
        </a:p>
      </dsp:txBody>
      <dsp:txXfrm>
        <a:off x="3183956" y="622691"/>
        <a:ext cx="3183956" cy="528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BACF85-2FD6-409E-A7A9-85E74C85E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132A21A-775C-4190-B491-3C3F45C4E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397564-DF75-4ED4-A67D-2F7BD602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4FC0-632C-4033-B515-2214C336AA52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F9B759-AA9E-45A5-89E8-724830FC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016FA8D-0FFA-4902-9851-2CC0D892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253B-B175-421C-87B2-6D93B80E23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412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6E19C2-9A26-4B40-A894-D38F2789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AD0F2AD-CF36-4308-A7F5-3F648F141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5A2650-7DE5-41DE-9204-B47D77AA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4FC0-632C-4033-B515-2214C336AA52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CCDB23-B87C-41B3-88ED-58870C81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3AA716-178E-4670-BCC6-B02E4356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253B-B175-421C-87B2-6D93B80E23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F548EEC-BC4C-4FF1-BD2A-A692CCF06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9F20F22-E56F-4F86-B4E4-3E10E6CF7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45F003-F317-46E6-BE31-2BE9C08B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4FC0-632C-4033-B515-2214C336AA52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4892A58-C3D6-40B8-A84B-C62AF4A2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FFF5A5-B219-4356-B960-CB507E3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253B-B175-421C-87B2-6D93B80E23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938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95F387-B99F-4BAF-9F5B-48E66442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DC61FD-562D-4C47-94FF-FB02AB857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600B47-711C-4B4F-9F22-7E5FC092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4FC0-632C-4033-B515-2214C336AA52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32F3C4-2B5B-42FA-8CE1-95465593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EA9756-D2EE-42A0-BE58-97B2E89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253B-B175-421C-87B2-6D93B80E23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866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BB4B57-0D27-42C1-9C66-F48CA292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9AF7E74-36CE-4CB2-BED1-80AFE02B0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7A282E-5374-4CCE-99F7-FC5F5722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4FC0-632C-4033-B515-2214C336AA52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D0A132-8061-4816-A550-3E5746BD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5DF33E5-BD75-4C80-AF8E-CA15FAFD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253B-B175-421C-87B2-6D93B80E23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687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940AAB-7D0D-467E-8767-4841838C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BAB4AE-0727-4E90-A990-31288499D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07A3AD3-E40C-4F0B-9FD5-543FD7155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A589CCE-CD82-46A9-9AE2-62563682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4FC0-632C-4033-B515-2214C336AA52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3624AA3-7651-495F-9648-8AA98640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C54416C-0F12-40FD-87D3-00ADC8B8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253B-B175-421C-87B2-6D93B80E23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42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93289A-E176-4AE5-81B7-9013697F6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7FCEF16-E6B7-4A17-964A-3D16CF02A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5068DFA-E188-4701-8CE8-BFBA31945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ACFF0F0-43BD-4C02-8B07-D42486ACD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EDC6C0F-621B-4FA4-87D4-E777E203B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61B8311-732D-4885-B1AC-2BDDD332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4FC0-632C-4033-B515-2214C336AA52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A6698A4-5F78-4257-A310-B6F5EB25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43277A2-C971-4B0B-A52D-1FF0B441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253B-B175-421C-87B2-6D93B80E23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995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59B6F4-03A0-4D57-A1EF-679C8B0B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57B3D51-A9B1-4C9C-BA17-43E28125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4FC0-632C-4033-B515-2214C336AA52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736607F-60B2-4179-B872-172E6D39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638E89F-13D7-4B7A-BE61-9A368BD4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253B-B175-421C-87B2-6D93B80E23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057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7EE774A-5253-4998-BE79-4FACD065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4FC0-632C-4033-B515-2214C336AA52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7DFEFC1-C85F-41E7-BCFC-B4C37602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CCF269C-4765-441E-ADD8-D8A0DCAB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253B-B175-421C-87B2-6D93B80E23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329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EC74EA-ECB8-42C6-9150-D2A2C22E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D150C3-E005-43F9-8397-424BF0CD9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E946FFC-DD2B-4B17-A08F-6AC8CBE8B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9A99A03-7CB8-4003-8EF7-15C674EE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4FC0-632C-4033-B515-2214C336AA52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F6F81B9-5276-43C3-8C29-5105F076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0FD3B69-988D-4BE5-AFB9-2B246A6B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253B-B175-421C-87B2-6D93B80E23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154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9CB0F-DFA3-4ABE-A977-A5379484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D08A2FE-0D42-4543-BFAC-3377A25D1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AAFC199-7475-44A7-BBA9-C889D07B8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EF07A8C-70B7-4ED7-8393-785C72A3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4FC0-632C-4033-B515-2214C336AA52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DAA060C-6FCB-4356-8C19-B9188E2C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61439D1-8EA6-452E-8786-CDEE392C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253B-B175-421C-87B2-6D93B80E23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441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F4DD48E-2F4F-476D-AF83-532D6A19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2763F02-A218-48EB-A3BB-0A9B6F500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37E0405-9EEB-4887-BDD3-38159847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B4FC0-632C-4033-B515-2214C336AA52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05B915-AC2D-4304-9DB5-9F5804F45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5B9C4C7-6D59-4C68-9BB5-AC22019F0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6253B-B175-421C-87B2-6D93B80E23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73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4DED1661-FB52-478D-B039-40EC7A690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hu-HU" sz="5200">
                <a:solidFill>
                  <a:schemeClr val="tx2"/>
                </a:solidFill>
              </a:rPr>
              <a:t>Haladó C#</a:t>
            </a:r>
            <a:br>
              <a:rPr lang="hu-HU" sz="5200">
                <a:solidFill>
                  <a:schemeClr val="tx2"/>
                </a:solidFill>
              </a:rPr>
            </a:br>
            <a:r>
              <a:rPr lang="hu-HU" sz="5200">
                <a:solidFill>
                  <a:schemeClr val="tx2"/>
                </a:solidFill>
              </a:rPr>
              <a:t>MasterMind</a:t>
            </a:r>
            <a:br>
              <a:rPr lang="hu-HU" sz="5200">
                <a:solidFill>
                  <a:schemeClr val="tx2"/>
                </a:solidFill>
              </a:rPr>
            </a:br>
            <a:r>
              <a:rPr lang="hu-HU" sz="5200">
                <a:solidFill>
                  <a:schemeClr val="tx2"/>
                </a:solidFill>
              </a:rPr>
              <a:t>WPF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3D7E2E4-71E2-4B05-9DBC-1DAF100C1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hu-HU" sz="1500">
                <a:solidFill>
                  <a:schemeClr val="tx2"/>
                </a:solidFill>
              </a:rPr>
              <a:t>Csiszár Levente</a:t>
            </a:r>
          </a:p>
          <a:p>
            <a:r>
              <a:rPr lang="hu-HU" sz="1500">
                <a:solidFill>
                  <a:schemeClr val="tx2"/>
                </a:solidFill>
              </a:rPr>
              <a:t>U678MF</a:t>
            </a:r>
          </a:p>
        </p:txBody>
      </p:sp>
    </p:spTree>
    <p:extLst>
      <p:ext uri="{BB962C8B-B14F-4D97-AF65-F5344CB8AC3E}">
        <p14:creationId xmlns:p14="http://schemas.microsoft.com/office/powerpoint/2010/main" val="145854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5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0141DA2-B595-4ECF-B054-2AF035B8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099394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hu-HU" sz="3600" dirty="0" err="1">
                <a:solidFill>
                  <a:schemeClr val="tx2"/>
                </a:solidFill>
              </a:rPr>
              <a:t>MasterMind</a:t>
            </a:r>
            <a:br>
              <a:rPr lang="hu-HU" sz="3600" dirty="0">
                <a:solidFill>
                  <a:schemeClr val="tx2"/>
                </a:solidFill>
              </a:rPr>
            </a:br>
            <a:r>
              <a:rPr lang="hu-HU" sz="3600" dirty="0">
                <a:solidFill>
                  <a:schemeClr val="tx2"/>
                </a:solidFill>
              </a:rPr>
              <a:t>(Titkos Kód)</a:t>
            </a:r>
          </a:p>
        </p:txBody>
      </p:sp>
      <p:grpSp>
        <p:nvGrpSpPr>
          <p:cNvPr id="44" name="Group 29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31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35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37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F1556F70-4C37-B7D1-A47E-46D92B499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727207"/>
              </p:ext>
            </p:extLst>
          </p:nvPr>
        </p:nvGraphicFramePr>
        <p:xfrm>
          <a:off x="3531028" y="2807824"/>
          <a:ext cx="5126896" cy="322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043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23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EF33D11C-2C5F-44E6-A446-DDF72217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hu-HU" sz="4800">
                <a:solidFill>
                  <a:schemeClr val="bg1"/>
                </a:solidFill>
              </a:rPr>
              <a:t>A játék menete: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D17D98FB-9B0A-70AA-7DA9-9A5209FDA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046180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638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82F30E0E-5F34-48F7-AC5A-7DB9D600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MasterMind (Titkos Kód)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94BA1F4-B7FC-40A5-A01E-6217203E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203" y="743798"/>
            <a:ext cx="5027475" cy="5362640"/>
          </a:xfrm>
          <a:prstGeom prst="rect">
            <a:avLst/>
          </a:prstGeom>
          <a:ln w="9525">
            <a:noFill/>
          </a:ln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98AC5BE8-EDDF-4ACF-AA53-86E29EEABCE6}"/>
              </a:ext>
            </a:extLst>
          </p:cNvPr>
          <p:cNvSpPr txBox="1"/>
          <p:nvPr/>
        </p:nvSpPr>
        <p:spPr>
          <a:xfrm>
            <a:off x="8950206" y="6511683"/>
            <a:ext cx="3238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/>
              <a:t>Forrás: https://upload.wikimedia.org/wikipedia/commons/2/2d/Mastermind.jpg</a:t>
            </a:r>
          </a:p>
        </p:txBody>
      </p:sp>
    </p:spTree>
    <p:extLst>
      <p:ext uri="{BB962C8B-B14F-4D97-AF65-F5344CB8AC3E}">
        <p14:creationId xmlns:p14="http://schemas.microsoft.com/office/powerpoint/2010/main" val="251170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039BAC4-9D05-4B51-976D-6CC59CD4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MasterMind WPF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Kép 4">
            <a:extLst>
              <a:ext uri="{FF2B5EF4-FFF2-40B4-BE49-F238E27FC236}">
                <a16:creationId xmlns:a16="http://schemas.microsoft.com/office/drawing/2014/main" id="{B0B09E7D-0BBE-4D3E-8D84-06A3CCA52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400" y="2426818"/>
            <a:ext cx="2958251" cy="399763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Kép 7">
            <a:extLst>
              <a:ext uri="{FF2B5EF4-FFF2-40B4-BE49-F238E27FC236}">
                <a16:creationId xmlns:a16="http://schemas.microsoft.com/office/drawing/2014/main" id="{152A8A2C-10DF-45DF-BBB6-8FDF0F033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754762"/>
            <a:ext cx="5455917" cy="334174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A851736-8794-4EE6-BB09-C1247B50F3E3}"/>
              </a:ext>
            </a:extLst>
          </p:cNvPr>
          <p:cNvSpPr txBox="1"/>
          <p:nvPr/>
        </p:nvSpPr>
        <p:spPr>
          <a:xfrm>
            <a:off x="896702" y="1743783"/>
            <a:ext cx="4218038" cy="74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5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090770B7-59E5-4D73-BAF8-69B0E5ED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Érdekesség a fejlesztésben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4B03CC5-FBA5-4C6D-9500-CD6334B99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46320"/>
            <a:ext cx="10914060" cy="281037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4DA4E3B-438E-4B35-A1A9-E14C500D35DC}"/>
              </a:ext>
            </a:extLst>
          </p:cNvPr>
          <p:cNvSpPr txBox="1"/>
          <p:nvPr/>
        </p:nvSpPr>
        <p:spPr>
          <a:xfrm>
            <a:off x="5118447" y="4767660"/>
            <a:ext cx="6281873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Saját stílus létrehozása a gomboknak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47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42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44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86" name="Rectangle 146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3EFF1C-B6B8-4C14-A96A-20858DFE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Köszönöm a figyelmet!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87" name="Group 148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88" name="Freeform: Shape 149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Freeform: Shape 150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reeform: Shape 151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reeform: Shape 152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54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: Shape 157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4" name="Freeform: Shape 158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906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Szélesvásznú</PresentationFormat>
  <Paragraphs>22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Haladó C# MasterMind WPF</vt:lpstr>
      <vt:lpstr>MasterMind (Titkos Kód)</vt:lpstr>
      <vt:lpstr>A játék menete:</vt:lpstr>
      <vt:lpstr>MasterMind (Titkos Kód)</vt:lpstr>
      <vt:lpstr>MasterMind WPF</vt:lpstr>
      <vt:lpstr>Érdekesség a fejlesztésben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Haladó C# MasterMind WPF</dc:title>
  <dc:creator>FIXED-TERM Csiszar Levente (RBHM/PC)</dc:creator>
  <cp:lastModifiedBy>FIXED-TERM Csiszar Levente (RBHM/PC)</cp:lastModifiedBy>
  <cp:revision>10</cp:revision>
  <dcterms:created xsi:type="dcterms:W3CDTF">2022-05-09T21:43:24Z</dcterms:created>
  <dcterms:modified xsi:type="dcterms:W3CDTF">2022-05-09T22:40:48Z</dcterms:modified>
</cp:coreProperties>
</file>