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534" r:id="rId5"/>
    <p:sldId id="53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FBDE8-E40E-4966-A870-C922DBAA9BAB}" v="16" dt="2024-06-24T04:07:18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lim (RAPP)" userId="4ace48d9-5904-40da-af26-766261721789" providerId="ADAL" clId="{B95FBDE8-E40E-4966-A870-C922DBAA9BAB}"/>
    <pc:docChg chg="undo custSel addSld modSld">
      <pc:chgData name="Chris Slim (RAPP)" userId="4ace48d9-5904-40da-af26-766261721789" providerId="ADAL" clId="{B95FBDE8-E40E-4966-A870-C922DBAA9BAB}" dt="2024-06-24T04:10:05.131" v="1041" actId="14100"/>
      <pc:docMkLst>
        <pc:docMk/>
      </pc:docMkLst>
      <pc:sldChg chg="addSp delSp modSp mod">
        <pc:chgData name="Chris Slim (RAPP)" userId="4ace48d9-5904-40da-af26-766261721789" providerId="ADAL" clId="{B95FBDE8-E40E-4966-A870-C922DBAA9BAB}" dt="2024-06-21T10:56:49.930" v="2" actId="478"/>
        <pc:sldMkLst>
          <pc:docMk/>
          <pc:sldMk cId="4151691542" sldId="534"/>
        </pc:sldMkLst>
        <pc:spChg chg="add del mod">
          <ac:chgData name="Chris Slim (RAPP)" userId="4ace48d9-5904-40da-af26-766261721789" providerId="ADAL" clId="{B95FBDE8-E40E-4966-A870-C922DBAA9BAB}" dt="2024-06-21T10:56:49.930" v="2" actId="478"/>
          <ac:spMkLst>
            <pc:docMk/>
            <pc:sldMk cId="4151691542" sldId="534"/>
            <ac:spMk id="2" creationId="{BC3612B1-7311-0EFA-F597-9A6A6077FF07}"/>
          </ac:spMkLst>
        </pc:spChg>
      </pc:sldChg>
      <pc:sldChg chg="addSp delSp modSp new mod">
        <pc:chgData name="Chris Slim (RAPP)" userId="4ace48d9-5904-40da-af26-766261721789" providerId="ADAL" clId="{B95FBDE8-E40E-4966-A870-C922DBAA9BAB}" dt="2024-06-24T04:10:05.131" v="1041" actId="14100"/>
        <pc:sldMkLst>
          <pc:docMk/>
          <pc:sldMk cId="1024657329" sldId="535"/>
        </pc:sldMkLst>
        <pc:spChg chg="del">
          <ac:chgData name="Chris Slim (RAPP)" userId="4ace48d9-5904-40da-af26-766261721789" providerId="ADAL" clId="{B95FBDE8-E40E-4966-A870-C922DBAA9BAB}" dt="2024-06-24T03:57:10.738" v="4" actId="478"/>
          <ac:spMkLst>
            <pc:docMk/>
            <pc:sldMk cId="1024657329" sldId="535"/>
            <ac:spMk id="2" creationId="{AEEF3500-37D2-C22B-0E20-A31F7F43B71B}"/>
          </ac:spMkLst>
        </pc:spChg>
        <pc:spChg chg="mod">
          <ac:chgData name="Chris Slim (RAPP)" userId="4ace48d9-5904-40da-af26-766261721789" providerId="ADAL" clId="{B95FBDE8-E40E-4966-A870-C922DBAA9BAB}" dt="2024-06-24T03:57:21.302" v="26" actId="1076"/>
          <ac:spMkLst>
            <pc:docMk/>
            <pc:sldMk cId="1024657329" sldId="535"/>
            <ac:spMk id="3" creationId="{4781CB2A-1A0A-E311-191A-3DAC8DF52D13}"/>
          </ac:spMkLst>
        </pc:spChg>
        <pc:spChg chg="add del mod">
          <ac:chgData name="Chris Slim (RAPP)" userId="4ace48d9-5904-40da-af26-766261721789" providerId="ADAL" clId="{B95FBDE8-E40E-4966-A870-C922DBAA9BAB}" dt="2024-06-24T04:02:30.966" v="385" actId="478"/>
          <ac:spMkLst>
            <pc:docMk/>
            <pc:sldMk cId="1024657329" sldId="535"/>
            <ac:spMk id="6" creationId="{661A80A5-F565-486C-7821-F3457F244AD1}"/>
          </ac:spMkLst>
        </pc:spChg>
        <pc:spChg chg="add del mod">
          <ac:chgData name="Chris Slim (RAPP)" userId="4ace48d9-5904-40da-af26-766261721789" providerId="ADAL" clId="{B95FBDE8-E40E-4966-A870-C922DBAA9BAB}" dt="2024-06-24T04:04:08.656" v="435" actId="478"/>
          <ac:spMkLst>
            <pc:docMk/>
            <pc:sldMk cId="1024657329" sldId="535"/>
            <ac:spMk id="8" creationId="{8409C685-BE09-6211-C903-542E8D6FBC6B}"/>
          </ac:spMkLst>
        </pc:spChg>
        <pc:spChg chg="add mod">
          <ac:chgData name="Chris Slim (RAPP)" userId="4ace48d9-5904-40da-af26-766261721789" providerId="ADAL" clId="{B95FBDE8-E40E-4966-A870-C922DBAA9BAB}" dt="2024-06-24T04:03:37.333" v="399" actId="1076"/>
          <ac:spMkLst>
            <pc:docMk/>
            <pc:sldMk cId="1024657329" sldId="535"/>
            <ac:spMk id="10" creationId="{EB93F584-A444-1EA2-1F3B-AD0C7AA9AD7D}"/>
          </ac:spMkLst>
        </pc:spChg>
        <pc:spChg chg="add mod">
          <ac:chgData name="Chris Slim (RAPP)" userId="4ace48d9-5904-40da-af26-766261721789" providerId="ADAL" clId="{B95FBDE8-E40E-4966-A870-C922DBAA9BAB}" dt="2024-06-24T04:03:44.206" v="415" actId="20577"/>
          <ac:spMkLst>
            <pc:docMk/>
            <pc:sldMk cId="1024657329" sldId="535"/>
            <ac:spMk id="11" creationId="{237EB6F6-75F1-6340-6DEA-43144E902884}"/>
          </ac:spMkLst>
        </pc:spChg>
        <pc:graphicFrameChg chg="add mod modGraphic">
          <ac:chgData name="Chris Slim (RAPP)" userId="4ace48d9-5904-40da-af26-766261721789" providerId="ADAL" clId="{B95FBDE8-E40E-4966-A870-C922DBAA9BAB}" dt="2024-06-24T04:03:24.872" v="388" actId="1076"/>
          <ac:graphicFrameMkLst>
            <pc:docMk/>
            <pc:sldMk cId="1024657329" sldId="535"/>
            <ac:graphicFrameMk id="4" creationId="{F79C1136-2EAF-B94F-E648-1F6A8E0CE532}"/>
          </ac:graphicFrameMkLst>
        </pc:graphicFrameChg>
        <pc:graphicFrameChg chg="add mod modGraphic">
          <ac:chgData name="Chris Slim (RAPP)" userId="4ace48d9-5904-40da-af26-766261721789" providerId="ADAL" clId="{B95FBDE8-E40E-4966-A870-C922DBAA9BAB}" dt="2024-06-24T04:10:05.131" v="1041" actId="14100"/>
          <ac:graphicFrameMkLst>
            <pc:docMk/>
            <pc:sldMk cId="1024657329" sldId="535"/>
            <ac:graphicFrameMk id="9" creationId="{27EC832A-843D-D793-328C-99DAFA8326AD}"/>
          </ac:graphicFrameMkLst>
        </pc:graphicFrameChg>
        <pc:graphicFrameChg chg="add del mod modGraphic">
          <ac:chgData name="Chris Slim (RAPP)" userId="4ace48d9-5904-40da-af26-766261721789" providerId="ADAL" clId="{B95FBDE8-E40E-4966-A870-C922DBAA9BAB}" dt="2024-06-24T04:09:39.481" v="1020" actId="478"/>
          <ac:graphicFrameMkLst>
            <pc:docMk/>
            <pc:sldMk cId="1024657329" sldId="535"/>
            <ac:graphicFrameMk id="12" creationId="{3EB5A85C-4500-F993-34EB-41FC955B935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6739" y="369060"/>
            <a:ext cx="66294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739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989" y="617696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9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D27BED-489A-0AF6-90AC-7B6C2D13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989" y="617696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EC14FE-999B-BB43-28C8-94B3249D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6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BC455D-42B0-6C77-9984-33DA9295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989" y="617696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ACA8732-98D1-CC60-2636-370C3651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7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E2937D9-5164-122F-7818-1D262960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989" y="617696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551FAFB-9C16-F76C-11CA-48A83004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53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5FF2437-1BC5-130F-9A40-F5D386B9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989" y="617696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</p:spTree>
    <p:extLst>
      <p:ext uri="{BB962C8B-B14F-4D97-AF65-F5344CB8AC3E}">
        <p14:creationId xmlns:p14="http://schemas.microsoft.com/office/powerpoint/2010/main" val="250194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89C91C-F43B-A550-759A-081A1A79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989" y="617696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</p:spTree>
    <p:extLst>
      <p:ext uri="{BB962C8B-B14F-4D97-AF65-F5344CB8AC3E}">
        <p14:creationId xmlns:p14="http://schemas.microsoft.com/office/powerpoint/2010/main" val="261783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15912"/>
            <a:ext cx="609572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9563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E411E81-5738-9939-80D3-CBFB6288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989" y="617696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</p:spTree>
    <p:extLst>
      <p:ext uri="{BB962C8B-B14F-4D97-AF65-F5344CB8AC3E}">
        <p14:creationId xmlns:p14="http://schemas.microsoft.com/office/powerpoint/2010/main" val="13787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15912"/>
            <a:ext cx="609572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7104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E411E81-5738-9939-80D3-CBFB6288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989" y="6176963"/>
            <a:ext cx="4114800" cy="365125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856CFC-FF8F-A26A-AEF1-665ED31AD818}"/>
              </a:ext>
            </a:extLst>
          </p:cNvPr>
          <p:cNvSpPr txBox="1">
            <a:spLocks/>
          </p:cNvSpPr>
          <p:nvPr userDrawn="1"/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i="0" kern="1200">
                <a:solidFill>
                  <a:schemeClr val="tx1">
                    <a:tint val="75000"/>
                  </a:schemeClr>
                </a:solidFill>
                <a:latin typeface="Avenir Next Demi Bold" panose="020B05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E95614-441D-0D47-0A5F-41EBD4A09E3B}"/>
              </a:ext>
            </a:extLst>
          </p:cNvPr>
          <p:cNvCxnSpPr/>
          <p:nvPr userDrawn="1"/>
        </p:nvCxnSpPr>
        <p:spPr>
          <a:xfrm>
            <a:off x="11738113" y="365125"/>
            <a:ext cx="0" cy="581183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FA26EA-228B-F25E-24BE-58DED6F01D10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>
            <a:off x="437322" y="983838"/>
            <a:ext cx="0" cy="5193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2CE877-2E56-C674-904D-685ADF8FAB8F}"/>
              </a:ext>
            </a:extLst>
          </p:cNvPr>
          <p:cNvSpPr txBox="1"/>
          <p:nvPr userDrawn="1"/>
        </p:nvSpPr>
        <p:spPr>
          <a:xfrm rot="16200000">
            <a:off x="73301" y="527484"/>
            <a:ext cx="7280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600" b="0" i="0">
                <a:solidFill>
                  <a:schemeClr val="bg1"/>
                </a:solidFill>
                <a:latin typeface="Avenir Next Medium" panose="020B0503020202020204" pitchFamily="34" charset="0"/>
              </a:rPr>
              <a:t>Human Driven</a:t>
            </a:r>
          </a:p>
        </p:txBody>
      </p:sp>
    </p:spTree>
    <p:extLst>
      <p:ext uri="{BB962C8B-B14F-4D97-AF65-F5344CB8AC3E}">
        <p14:creationId xmlns:p14="http://schemas.microsoft.com/office/powerpoint/2010/main" val="183679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CA2D37-E68D-2291-1C00-8AB744FBCD81}"/>
              </a:ext>
            </a:extLst>
          </p:cNvPr>
          <p:cNvSpPr/>
          <p:nvPr userDrawn="1"/>
        </p:nvSpPr>
        <p:spPr>
          <a:xfrm>
            <a:off x="6096000" y="-174171"/>
            <a:ext cx="6096000" cy="7271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15912"/>
            <a:ext cx="609572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9563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E411E81-5738-9939-80D3-CBFB6288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989" y="617696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27391B-5B37-43EC-7DA6-C6AA71195559}"/>
              </a:ext>
            </a:extLst>
          </p:cNvPr>
          <p:cNvSpPr txBox="1">
            <a:spLocks/>
          </p:cNvSpPr>
          <p:nvPr userDrawn="1"/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i="0" kern="1200">
                <a:solidFill>
                  <a:schemeClr val="tx1">
                    <a:tint val="75000"/>
                  </a:schemeClr>
                </a:solidFill>
                <a:latin typeface="Avenir Next Demi Bold" panose="020B05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1F0C55-553E-8246-7020-9C442559F2A1}"/>
              </a:ext>
            </a:extLst>
          </p:cNvPr>
          <p:cNvCxnSpPr/>
          <p:nvPr userDrawn="1"/>
        </p:nvCxnSpPr>
        <p:spPr>
          <a:xfrm>
            <a:off x="11738113" y="365125"/>
            <a:ext cx="0" cy="581183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4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C36D25-F3F5-4B2B-712F-7196A14E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989" y="617696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</p:spTree>
    <p:extLst>
      <p:ext uri="{BB962C8B-B14F-4D97-AF65-F5344CB8AC3E}">
        <p14:creationId xmlns:p14="http://schemas.microsoft.com/office/powerpoint/2010/main" val="26703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6371ECF-8E88-173E-4445-C5232CB4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989" y="617696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</p:spTree>
    <p:extLst>
      <p:ext uri="{BB962C8B-B14F-4D97-AF65-F5344CB8AC3E}">
        <p14:creationId xmlns:p14="http://schemas.microsoft.com/office/powerpoint/2010/main" val="154025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FBD753-7440-F87A-A075-75B54BAB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989" y="617696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0DF975-DC5E-7655-818E-59D8C0C8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F09D-5C2F-8604-C080-02DDBF01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989" y="617696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A128-CA65-5CAD-D1E2-1001D0A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2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989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 i="0">
                <a:solidFill>
                  <a:schemeClr val="tx1"/>
                </a:solidFill>
                <a:latin typeface="Avenir Next Demi Bold" panose="020B0503020202020204" pitchFamily="34" charset="0"/>
              </a:defRPr>
            </a:lvl1pPr>
          </a:lstStyle>
          <a:p>
            <a:r>
              <a:rPr lang="en-US"/>
              <a:t>Commercial in confidence 2023©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7253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tint val="75000"/>
                  </a:schemeClr>
                </a:solidFill>
                <a:latin typeface="Avenir Next Demi Bold" panose="020B0503020202020204" pitchFamily="34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F95FCA-8725-345A-0503-AD81764A82E7}"/>
              </a:ext>
            </a:extLst>
          </p:cNvPr>
          <p:cNvCxnSpPr/>
          <p:nvPr userDrawn="1"/>
        </p:nvCxnSpPr>
        <p:spPr>
          <a:xfrm>
            <a:off x="11738113" y="365125"/>
            <a:ext cx="0" cy="5811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2988DA-8D54-2A7C-2796-D75AA8469404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>
            <a:off x="437322" y="983838"/>
            <a:ext cx="0" cy="519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A03420-23F3-1024-FDB8-74C2C484372A}"/>
              </a:ext>
            </a:extLst>
          </p:cNvPr>
          <p:cNvSpPr txBox="1"/>
          <p:nvPr userDrawn="1"/>
        </p:nvSpPr>
        <p:spPr>
          <a:xfrm rot="16200000">
            <a:off x="73301" y="527484"/>
            <a:ext cx="72804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600" b="0" i="0">
                <a:latin typeface="Avenir Next Medium" panose="020B0503020202020204" pitchFamily="34" charset="0"/>
              </a:rPr>
              <a:t>Human Driven</a:t>
            </a:r>
          </a:p>
        </p:txBody>
      </p:sp>
    </p:spTree>
    <p:extLst>
      <p:ext uri="{BB962C8B-B14F-4D97-AF65-F5344CB8AC3E}">
        <p14:creationId xmlns:p14="http://schemas.microsoft.com/office/powerpoint/2010/main" val="12807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Avenir Next Demi Bold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 Medium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BF6860-02CE-6588-ADA0-3B26A05C29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1946" y="245770"/>
            <a:ext cx="9628108" cy="220236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EFF06E-25BA-5FD9-4775-D14B5E2F186D}"/>
              </a:ext>
            </a:extLst>
          </p:cNvPr>
          <p:cNvGraphicFramePr>
            <a:graphicFrameLocks noGrp="1"/>
          </p:cNvGraphicFramePr>
          <p:nvPr/>
        </p:nvGraphicFramePr>
        <p:xfrm>
          <a:off x="653627" y="2188210"/>
          <a:ext cx="3363806" cy="460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73">
                  <a:extLst>
                    <a:ext uri="{9D8B030D-6E8A-4147-A177-3AD203B41FA5}">
                      <a16:colId xmlns:a16="http://schemas.microsoft.com/office/drawing/2014/main" val="101775341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325684073"/>
                    </a:ext>
                  </a:extLst>
                </a:gridCol>
                <a:gridCol w="1807633">
                  <a:extLst>
                    <a:ext uri="{9D8B030D-6E8A-4147-A177-3AD203B41FA5}">
                      <a16:colId xmlns:a16="http://schemas.microsoft.com/office/drawing/2014/main" val="3431944622"/>
                    </a:ext>
                  </a:extLst>
                </a:gridCol>
              </a:tblGrid>
              <a:tr h="328081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89653"/>
                  </a:ext>
                </a:extLst>
              </a:tr>
              <a:tr h="328081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State that postcode resides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63650"/>
                  </a:ext>
                </a:extLst>
              </a:tr>
              <a:tr h="328081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4 digit 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54394"/>
                  </a:ext>
                </a:extLst>
              </a:tr>
              <a:tr h="328081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Year that data was collected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258661"/>
                  </a:ext>
                </a:extLst>
              </a:tr>
              <a:tr h="393439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Fuel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BEV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Type of fuel that vehicle data refers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65054"/>
                  </a:ext>
                </a:extLst>
              </a:tr>
              <a:tr h="544761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LVs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Count of light vehicles for that postcode, year, and </a:t>
                      </a:r>
                      <a:r>
                        <a:rPr lang="en-GB" sz="1000" dirty="0" err="1">
                          <a:latin typeface="Avenir Next LT Pro Light" panose="020B0304020202020204" pitchFamily="34" charset="0"/>
                        </a:rPr>
                        <a:t>fueltype</a:t>
                      </a:r>
                      <a:endParaRPr lang="en-GB" sz="1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203604"/>
                  </a:ext>
                </a:extLst>
              </a:tr>
              <a:tr h="696084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VWs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Count of unique Volkswagen Ownerships (past and present) in that Postcode (2023, ICE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41889"/>
                  </a:ext>
                </a:extLst>
              </a:tr>
              <a:tr h="847406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RYIs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Count of unique “Registrations of interest” for the ID Series for that postcode and </a:t>
                      </a:r>
                      <a:r>
                        <a:rPr lang="en-GB" sz="1000" dirty="0" err="1">
                          <a:latin typeface="Avenir Next LT Pro Light" panose="020B0304020202020204" pitchFamily="34" charset="0"/>
                        </a:rPr>
                        <a:t>fueltype</a:t>
                      </a:r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 (2023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35446"/>
                  </a:ext>
                </a:extLst>
              </a:tr>
              <a:tr h="393439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-33.8759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Latitude for postcode centroid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79520"/>
                  </a:ext>
                </a:extLst>
              </a:tr>
              <a:tr h="393439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151.1587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Longitude for postcode centroid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586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686000-7EE2-DC38-1307-F1DCDBC39D68}"/>
              </a:ext>
            </a:extLst>
          </p:cNvPr>
          <p:cNvGraphicFramePr>
            <a:graphicFrameLocks noGrp="1"/>
          </p:cNvGraphicFramePr>
          <p:nvPr/>
        </p:nvGraphicFramePr>
        <p:xfrm>
          <a:off x="4121764" y="2188210"/>
          <a:ext cx="3748922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25">
                  <a:extLst>
                    <a:ext uri="{9D8B030D-6E8A-4147-A177-3AD203B41FA5}">
                      <a16:colId xmlns:a16="http://schemas.microsoft.com/office/drawing/2014/main" val="1017753418"/>
                    </a:ext>
                  </a:extLst>
                </a:gridCol>
                <a:gridCol w="870667">
                  <a:extLst>
                    <a:ext uri="{9D8B030D-6E8A-4147-A177-3AD203B41FA5}">
                      <a16:colId xmlns:a16="http://schemas.microsoft.com/office/drawing/2014/main" val="3325684073"/>
                    </a:ext>
                  </a:extLst>
                </a:gridCol>
                <a:gridCol w="1445930">
                  <a:extLst>
                    <a:ext uri="{9D8B030D-6E8A-4147-A177-3AD203B41FA5}">
                      <a16:colId xmlns:a16="http://schemas.microsoft.com/office/drawing/2014/main" val="3431944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8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POA_CODE_2021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3161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6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SA3_CODE_2021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20802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Suburb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5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SA3_NAME_2021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Glen 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Suburb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25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GCCSA_NAME_2021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Greater 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Region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6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METRO_AREA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Greater 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Cleaned version of GCCSA_NAME_2021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9525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81718B-EE09-B654-49C9-0203BC9B91CD}"/>
              </a:ext>
            </a:extLst>
          </p:cNvPr>
          <p:cNvGraphicFramePr>
            <a:graphicFrameLocks noGrp="1"/>
          </p:cNvGraphicFramePr>
          <p:nvPr/>
        </p:nvGraphicFramePr>
        <p:xfrm>
          <a:off x="8005235" y="2188210"/>
          <a:ext cx="351185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21">
                  <a:extLst>
                    <a:ext uri="{9D8B030D-6E8A-4147-A177-3AD203B41FA5}">
                      <a16:colId xmlns:a16="http://schemas.microsoft.com/office/drawing/2014/main" val="1017753418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3325684073"/>
                    </a:ext>
                  </a:extLst>
                </a:gridCol>
                <a:gridCol w="1659466">
                  <a:extLst>
                    <a:ext uri="{9D8B030D-6E8A-4147-A177-3AD203B41FA5}">
                      <a16:colId xmlns:a16="http://schemas.microsoft.com/office/drawing/2014/main" val="3431944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venir Next LT Pro Light" panose="020B0304020202020204" pitchFamily="34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venir Next LT Pro Light" panose="020B03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venir Next LT Pro Light" panose="020B03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8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Metro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Greater 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Join key to </a:t>
                      </a:r>
                      <a:r>
                        <a:rPr lang="en-GB" sz="1100" dirty="0" err="1">
                          <a:latin typeface="Avenir Next LT Pro Light" panose="020B0304020202020204" pitchFamily="34" charset="0"/>
                        </a:rPr>
                        <a:t>metro_area</a:t>
                      </a:r>
                      <a:endParaRPr lang="en-GB" sz="11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6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City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5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Centre 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-31.9559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Tableau generated city centroid 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25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Centre 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115.8606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Tableau generated city centroid 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6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Point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venir Next LT Pro Light" panose="020B0304020202020204" pitchFamily="34" charset="0"/>
                        </a:rPr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95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69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CB2A-1A0A-E311-191A-3DAC8DF52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5614"/>
            <a:ext cx="10515600" cy="1500187"/>
          </a:xfrm>
        </p:spPr>
        <p:txBody>
          <a:bodyPr/>
          <a:lstStyle/>
          <a:p>
            <a:r>
              <a:rPr lang="en-GB" dirty="0"/>
              <a:t>Pre-aggregation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C1136-2EAF-B94F-E648-1F6A8E0CE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31053"/>
              </p:ext>
            </p:extLst>
          </p:nvPr>
        </p:nvGraphicFramePr>
        <p:xfrm>
          <a:off x="653627" y="1696827"/>
          <a:ext cx="3363806" cy="449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73">
                  <a:extLst>
                    <a:ext uri="{9D8B030D-6E8A-4147-A177-3AD203B41FA5}">
                      <a16:colId xmlns:a16="http://schemas.microsoft.com/office/drawing/2014/main" val="1017753418"/>
                    </a:ext>
                  </a:extLst>
                </a:gridCol>
                <a:gridCol w="795590">
                  <a:extLst>
                    <a:ext uri="{9D8B030D-6E8A-4147-A177-3AD203B41FA5}">
                      <a16:colId xmlns:a16="http://schemas.microsoft.com/office/drawing/2014/main" val="3325684073"/>
                    </a:ext>
                  </a:extLst>
                </a:gridCol>
                <a:gridCol w="1761343">
                  <a:extLst>
                    <a:ext uri="{9D8B030D-6E8A-4147-A177-3AD203B41FA5}">
                      <a16:colId xmlns:a16="http://schemas.microsoft.com/office/drawing/2014/main" val="3431944622"/>
                    </a:ext>
                  </a:extLst>
                </a:gridCol>
              </a:tblGrid>
              <a:tr h="328081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89653"/>
                  </a:ext>
                </a:extLst>
              </a:tr>
              <a:tr h="328081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{redacted}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63650"/>
                  </a:ext>
                </a:extLst>
              </a:tr>
              <a:tr h="328081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{redacted}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54394"/>
                  </a:ext>
                </a:extLst>
              </a:tr>
              <a:tr h="328081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258661"/>
                  </a:ext>
                </a:extLst>
              </a:tr>
              <a:tr h="393439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Company /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65054"/>
                  </a:ext>
                </a:extLst>
              </a:tr>
              <a:tr h="40196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{redacted}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Email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203604"/>
                  </a:ext>
                </a:extLst>
              </a:tr>
              <a:tr h="438715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Lead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41889"/>
                  </a:ext>
                </a:extLst>
              </a:tr>
              <a:tr h="36151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35446"/>
                  </a:ext>
                </a:extLst>
              </a:tr>
              <a:tr h="393439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79520"/>
                  </a:ext>
                </a:extLst>
              </a:tr>
              <a:tr h="393439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Zip/Postal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2093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480655"/>
                  </a:ext>
                </a:extLst>
              </a:tr>
              <a:tr h="393439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Model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ID.5-PRO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RYI model – first 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47728"/>
                  </a:ext>
                </a:extLst>
              </a:tr>
              <a:tr h="393439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2</a:t>
                      </a:r>
                      <a:r>
                        <a:rPr lang="en-GB" sz="1000" baseline="30000" dirty="0">
                          <a:latin typeface="Avenir Next LT Pro Light" panose="020B0304020202020204" pitchFamily="34" charset="0"/>
                        </a:rPr>
                        <a:t>nd</a:t>
                      </a:r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 Model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ID.5-GTX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RYI model – second 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586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EC832A-843D-D793-328C-99DAFA83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99553"/>
              </p:ext>
            </p:extLst>
          </p:nvPr>
        </p:nvGraphicFramePr>
        <p:xfrm>
          <a:off x="4371047" y="1696827"/>
          <a:ext cx="6909402" cy="44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2">
                  <a:extLst>
                    <a:ext uri="{9D8B030D-6E8A-4147-A177-3AD203B41FA5}">
                      <a16:colId xmlns:a16="http://schemas.microsoft.com/office/drawing/2014/main" val="1017753418"/>
                    </a:ext>
                  </a:extLst>
                </a:gridCol>
                <a:gridCol w="1634176">
                  <a:extLst>
                    <a:ext uri="{9D8B030D-6E8A-4147-A177-3AD203B41FA5}">
                      <a16:colId xmlns:a16="http://schemas.microsoft.com/office/drawing/2014/main" val="3325684073"/>
                    </a:ext>
                  </a:extLst>
                </a:gridCol>
                <a:gridCol w="3617874">
                  <a:extLst>
                    <a:ext uri="{9D8B030D-6E8A-4147-A177-3AD203B41FA5}">
                      <a16:colId xmlns:a16="http://schemas.microsoft.com/office/drawing/2014/main" val="3431944622"/>
                    </a:ext>
                  </a:extLst>
                </a:gridCol>
              </a:tblGrid>
              <a:tr h="26122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89653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Ownership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ONR-5906898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Salesforce ID for ownership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63650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WVGZZZ5NZJM135844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Vehicle Identification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54394"/>
                  </a:ext>
                </a:extLst>
              </a:tr>
              <a:tr h="26122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Purchase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29/09/2019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258661"/>
                  </a:ext>
                </a:extLst>
              </a:tr>
              <a:tr h="31326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Created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09/10/2019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65054"/>
                  </a:ext>
                </a:extLst>
              </a:tr>
              <a:tr h="320059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Current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Current or previous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203604"/>
                  </a:ext>
                </a:extLst>
              </a:tr>
              <a:tr h="34931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Sub 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Passenger Vehicles (PV)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Passenger or commercial vehicle ownership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41889"/>
                  </a:ext>
                </a:extLst>
              </a:tr>
              <a:tr h="287851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Former Owner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Y /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35446"/>
                  </a:ext>
                </a:extLst>
              </a:tr>
              <a:tr h="401736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Previous Ownership: Ownership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ONR-5851380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Salesforce ID for ownership record of past owner (preowned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79520"/>
                  </a:ext>
                </a:extLst>
              </a:tr>
              <a:tr h="401736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Owner Name: Account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{redacted}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480655"/>
                  </a:ext>
                </a:extLst>
              </a:tr>
              <a:tr h="31326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Used Car?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0 /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47728"/>
                  </a:ext>
                </a:extLst>
              </a:tr>
              <a:tr h="31326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Model Alias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Tiguan </a:t>
                      </a:r>
                      <a:r>
                        <a:rPr lang="en-GB" sz="1000" dirty="0" err="1">
                          <a:latin typeface="Avenir Next LT Pro Light" panose="020B0304020202020204" pitchFamily="34" charset="0"/>
                        </a:rPr>
                        <a:t>Allspace</a:t>
                      </a:r>
                      <a:endParaRPr lang="en-GB" sz="1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Model owned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58665"/>
                  </a:ext>
                </a:extLst>
              </a:tr>
              <a:tr h="313268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Customer 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4105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09348"/>
                  </a:ext>
                </a:extLst>
              </a:tr>
              <a:tr h="401736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Account: Zip/Postal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venir Next LT Pro Light" panose="020B0304020202020204" pitchFamily="34" charset="0"/>
                        </a:rPr>
                        <a:t>4105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29258"/>
                  </a:ext>
                </a:extLst>
              </a:tr>
            </a:tbl>
          </a:graphicData>
        </a:graphic>
      </p:graphicFrame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B93F584-A444-1EA2-1F3B-AD0C7AA9AD7D}"/>
              </a:ext>
            </a:extLst>
          </p:cNvPr>
          <p:cNvSpPr txBox="1">
            <a:spLocks/>
          </p:cNvSpPr>
          <p:nvPr/>
        </p:nvSpPr>
        <p:spPr>
          <a:xfrm>
            <a:off x="653627" y="1217286"/>
            <a:ext cx="2582195" cy="427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Avenir Next Demi Bold" panose="020B05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venir Next Medium" panose="020B05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venir Next Medium" panose="020B05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RYIs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37EB6F6-75F1-6340-6DEA-43144E902884}"/>
              </a:ext>
            </a:extLst>
          </p:cNvPr>
          <p:cNvSpPr txBox="1">
            <a:spLocks/>
          </p:cNvSpPr>
          <p:nvPr/>
        </p:nvSpPr>
        <p:spPr>
          <a:xfrm>
            <a:off x="4371047" y="1217286"/>
            <a:ext cx="2582195" cy="427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Avenir Next Demi Bold" panose="020B05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venir Next Medium" panose="020B05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venir Next Medium" panose="020B05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VW Ownerships</a:t>
            </a:r>
          </a:p>
        </p:txBody>
      </p:sp>
    </p:spTree>
    <p:extLst>
      <p:ext uri="{BB962C8B-B14F-4D97-AF65-F5344CB8AC3E}">
        <p14:creationId xmlns:p14="http://schemas.microsoft.com/office/powerpoint/2010/main" val="10246573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4">
      <a:dk1>
        <a:srgbClr val="46494D"/>
      </a:dk1>
      <a:lt1>
        <a:srgbClr val="FEFDF5"/>
      </a:lt1>
      <a:dk2>
        <a:srgbClr val="46494D"/>
      </a:dk2>
      <a:lt2>
        <a:srgbClr val="FEFEF6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46494D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6C25F2405EEB4BA68DD52493980BD3" ma:contentTypeVersion="18" ma:contentTypeDescription="Create a new document." ma:contentTypeScope="" ma:versionID="49a085f3aeee9f11067f600a9ec5f65c">
  <xsd:schema xmlns:xsd="http://www.w3.org/2001/XMLSchema" xmlns:xs="http://www.w3.org/2001/XMLSchema" xmlns:p="http://schemas.microsoft.com/office/2006/metadata/properties" xmlns:ns2="ef015edf-239b-47f0-ae40-0a7457c4332e" xmlns:ns3="e3569082-4033-4734-a264-060f6a554b07" xmlns:ns4="02d12187-754c-41a9-9e93-c3e1cfacc155" targetNamespace="http://schemas.microsoft.com/office/2006/metadata/properties" ma:root="true" ma:fieldsID="45481a0cd2de963fa2e154828c5f4156" ns2:_="" ns3:_="" ns4:_="">
    <xsd:import namespace="ef015edf-239b-47f0-ae40-0a7457c4332e"/>
    <xsd:import namespace="e3569082-4033-4734-a264-060f6a554b07"/>
    <xsd:import namespace="02d12187-754c-41a9-9e93-c3e1cfacc1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15edf-239b-47f0-ae40-0a7457c433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6a257fb-28f5-49c4-92c3-d49665e8e1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69082-4033-4734-a264-060f6a554b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d12187-754c-41a9-9e93-c3e1cfacc155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984df412-06cf-4c39-8149-2ab9745e0b67}" ma:internalName="TaxCatchAll" ma:showField="CatchAllData" ma:web="e3569082-4033-4734-a264-060f6a554b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015edf-239b-47f0-ae40-0a7457c4332e">
      <Terms xmlns="http://schemas.microsoft.com/office/infopath/2007/PartnerControls"/>
    </lcf76f155ced4ddcb4097134ff3c332f>
    <TaxCatchAll xmlns="02d12187-754c-41a9-9e93-c3e1cfacc15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916113-BE41-48F4-8F31-D6814E8100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015edf-239b-47f0-ae40-0a7457c4332e"/>
    <ds:schemaRef ds:uri="e3569082-4033-4734-a264-060f6a554b07"/>
    <ds:schemaRef ds:uri="02d12187-754c-41a9-9e93-c3e1cfacc1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03BCEF-7CA2-4DF1-BDE4-901D2D1CE4C1}">
  <ds:schemaRefs>
    <ds:schemaRef ds:uri="http://schemas.microsoft.com/office/2006/metadata/properties"/>
    <ds:schemaRef ds:uri="http://schemas.microsoft.com/office/infopath/2007/PartnerControls"/>
    <ds:schemaRef ds:uri="ef015edf-239b-47f0-ae40-0a7457c4332e"/>
    <ds:schemaRef ds:uri="02d12187-754c-41a9-9e93-c3e1cfacc155"/>
  </ds:schemaRefs>
</ds:datastoreItem>
</file>

<file path=customXml/itemProps3.xml><?xml version="1.0" encoding="utf-8"?>
<ds:datastoreItem xmlns:ds="http://schemas.openxmlformats.org/officeDocument/2006/customXml" ds:itemID="{57B3C43E-072B-499C-B425-D49A528EDA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360</Words>
  <Application>Microsoft Office PowerPoint</Application>
  <PresentationFormat>Widescreen</PresentationFormat>
  <Paragraphs>138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Avenir Next LT Pro Light</vt:lpstr>
      <vt:lpstr>Avenir Next Medium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Slim (Rapp Sydney)</dc:creator>
  <cp:lastModifiedBy>Chris Slim (RAPP)</cp:lastModifiedBy>
  <cp:revision>1</cp:revision>
  <dcterms:created xsi:type="dcterms:W3CDTF">2024-06-19T02:13:51Z</dcterms:created>
  <dcterms:modified xsi:type="dcterms:W3CDTF">2024-06-24T04:10:10Z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0x010100CF6C25F2405EEB4BA68DD52493980BD3</vt:lpwstr>
  </property>
  <property fmtid="{D5CDD505-2E9C-101B-9397-08002B2CF9AE}" pid="3" name="MediaServiceImageTags">
    <vt:lpwstr/>
  </property>
</Properties>
</file>