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499befe6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499befe6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499befe6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499befe6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499befe6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499befe6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499befe6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499befe6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499befe6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499befe6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54506e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54506e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54506e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54506e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499befe6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499befe6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4517b4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84517b4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854506e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854506e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79569418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7956941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854506e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854506e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5a53c2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55a53c2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4517b4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4517b4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851bac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851bac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499befe6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5499befe6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99befe6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99befe6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499befe6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499befe6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499befe6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499befe6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499befe6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499befe6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499befe6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5499befe6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499befe6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499befe6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499befe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499befe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499befe6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499befe6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499befe6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5499befe6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07750" y="1578400"/>
            <a:ext cx="4847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Collector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420/620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 Gehl, Clayton Conly, Madelynn Cook, Ken Fisher, Michael Rogers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KF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4604250" y="1818200"/>
            <a:ext cx="3891000" cy="24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general diagram of how data is collected and presented to the user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" y="74800"/>
            <a:ext cx="40898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CC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and Features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website shows graphs for collected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versions will have options for selecting the source to visualize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CC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6356950" y="1769800"/>
            <a:ext cx="2644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 shows last 10 entries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 Chart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 Chart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Radar Chart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CC</a:t>
            </a:r>
            <a:endParaRPr b="1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5" y="1394745"/>
            <a:ext cx="3428101" cy="175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03300"/>
            <a:ext cx="3397176" cy="1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976" y="1769800"/>
            <a:ext cx="2502573" cy="246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Progress And Timelines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built a functional backend to process and store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built the front end to show the visualizations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worked to create an open-ended design that gives us flexibility to add or remove features</a:t>
            </a:r>
            <a:endParaRPr sz="1800"/>
          </a:p>
        </p:txBody>
      </p:sp>
      <p:sp>
        <p:nvSpPr>
          <p:cNvPr id="223" name="Google Shape;223;p25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KG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And Data Presentation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facing part of the application consists of a </a:t>
            </a:r>
            <a:r>
              <a:rPr lang="en" sz="1800"/>
              <a:t>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website is a combination of html, css, and javascript, and uses ReactJS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website was chosen because it gives access to the largest amount of users and has the lowest barrier to entry</a:t>
            </a:r>
            <a:endParaRPr sz="1800"/>
          </a:p>
        </p:txBody>
      </p:sp>
      <p:sp>
        <p:nvSpPr>
          <p:cNvPr id="230" name="Google Shape;230;p26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KG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Code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88" y="1212225"/>
            <a:ext cx="81672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963" y="183488"/>
            <a:ext cx="6554074" cy="47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And Persistence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Backing the website is a web-based API written in C#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API is responsible for receiving data from the various weather sources as well as the user’s Raspberry 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API uses Entity Framework to store this data in a SQL server database</a:t>
            </a:r>
            <a:endParaRPr sz="1800"/>
          </a:p>
        </p:txBody>
      </p:sp>
      <p:sp>
        <p:nvSpPr>
          <p:cNvPr id="248" name="Google Shape;248;p29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Backend Code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47" y="1456425"/>
            <a:ext cx="3044525" cy="30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175" y="1456425"/>
            <a:ext cx="3959950" cy="2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Backend Code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00" y="1242575"/>
            <a:ext cx="3161066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716" y="1466775"/>
            <a:ext cx="45243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Relation to the Lifecycle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06125"/>
            <a:ext cx="7038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Analysis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 weather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visualizations with weather data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Design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Raspberry Pi’s collect data and send to database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Development, Testing, Maintenance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we developed the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 do we go from here?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4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KF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63" y="207700"/>
            <a:ext cx="7421675" cy="47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And Sense 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Sensors for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Temperature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Humidity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Barometric pressure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9925"/>
            <a:ext cx="1850900" cy="13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KF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 Script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376" y="52050"/>
            <a:ext cx="4809525" cy="509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 Script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39228"/>
          <a:stretch/>
        </p:blipFill>
        <p:spPr>
          <a:xfrm>
            <a:off x="4572000" y="359565"/>
            <a:ext cx="4477243" cy="442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61232" l="0" r="0" t="0"/>
          <a:stretch/>
        </p:blipFill>
        <p:spPr>
          <a:xfrm>
            <a:off x="69150" y="1307849"/>
            <a:ext cx="4375075" cy="2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	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 indoor vs. outdoor weather data </a:t>
            </a:r>
            <a:r>
              <a:rPr lang="en" sz="1800"/>
              <a:t>long term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trends in data over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Incorporate more sensors for additional testing and data intake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collection and graphing of additional measurements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36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Implementation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Equipment needed for future plans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Raspberry Pis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Sensors for indoor measurements for each additional 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Outdoor sensors for full range of data</a:t>
            </a:r>
            <a:endParaRPr sz="1800"/>
          </a:p>
        </p:txBody>
      </p:sp>
      <p:sp>
        <p:nvSpPr>
          <p:cNvPr id="302" name="Google Shape;302;p37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Implementation</a:t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Individual tasks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Purchase equipment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locations for sensors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additional graphing functionality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analysis of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Determine new uses for local weather data</a:t>
            </a:r>
            <a:endParaRPr sz="1800"/>
          </a:p>
        </p:txBody>
      </p:sp>
      <p:sp>
        <p:nvSpPr>
          <p:cNvPr id="309" name="Google Shape;309;p38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Problems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Accurate weather data is not always available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we provide a useful visualization of the data we collect?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Visualizations are a powerful tool for understanding data</a:t>
            </a:r>
            <a:endParaRPr sz="1800"/>
          </a:p>
        </p:txBody>
      </p:sp>
      <p:sp>
        <p:nvSpPr>
          <p:cNvPr id="150" name="Google Shape;150;p15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KF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 end could be an app, or a non-visual representation of the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would limit the usability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could be done in any number of different languages or frameworks, such as Python or Node.js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could be No-Sql based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would make correlating weather data difficult</a:t>
            </a:r>
            <a:endParaRPr sz="1800"/>
          </a:p>
        </p:txBody>
      </p:sp>
      <p:sp>
        <p:nvSpPr>
          <p:cNvPr id="157" name="Google Shape;157;p16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Drawbacks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major benefit of this project is a greater ability to understand local weather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understanding of the weather can be helpful for making plans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only drawback is the cost of buying and setting up a </a:t>
            </a:r>
            <a:r>
              <a:rPr lang="en" sz="1800"/>
              <a:t>Raspberry</a:t>
            </a:r>
            <a:r>
              <a:rPr lang="en" sz="1800"/>
              <a:t> Pi</a:t>
            </a:r>
            <a:endParaRPr sz="1800"/>
          </a:p>
        </p:txBody>
      </p:sp>
      <p:sp>
        <p:nvSpPr>
          <p:cNvPr id="164" name="Google Shape;164;p17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osts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solution is not expensive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Requirements: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Raspberry 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Sense Hat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Internet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browser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8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81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uild an application that collects weather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multiple sources to collect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 the data in interesting ways</a:t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</a:t>
            </a:r>
            <a:r>
              <a:rPr lang="en">
                <a:solidFill>
                  <a:srgbClr val="D9D9D9"/>
                </a:solidFill>
              </a:rPr>
              <a:t>Solution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CC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Local sensors can give a more accurate representation of local weather patterns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Storing the data gives us historical context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Together, these give a clearer picture of the local weather</a:t>
            </a:r>
            <a:endParaRPr sz="1800"/>
          </a:p>
        </p:txBody>
      </p:sp>
      <p:sp>
        <p:nvSpPr>
          <p:cNvPr id="185" name="Google Shape;185;p20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CC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332450" y="1609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application will gather weather data from multiple 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 presents this data in the form of visualizations</a:t>
            </a:r>
            <a:endParaRPr sz="1800"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Features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8123150" y="4694125"/>
            <a:ext cx="836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CC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