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2EB4-B5DA-4617-94EB-6E240AEA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BF567-27AB-40F4-8566-08C353C4D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2ACA-B809-4901-816B-C4EEAA3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7990-EF1D-4A2D-80A5-812B809F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D0AB-FC57-4DA2-B797-EC517A55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9EFE-D502-4517-B6CF-44D3FAE6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2AD3E-05B9-4782-B846-3C159EE93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1D86-C027-4B9B-8778-14F6403B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9F81-E6A3-4321-8B58-1245FDCF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BCCB-B80E-43BB-9540-6C53099F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3561E-6924-4513-880D-37B41074F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6023E-F94C-4E66-A2EF-7B364AE15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3FA2-56BA-420C-B381-06AC5E4F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A4DD-7F8B-4126-B4E1-D29276F8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843C-6616-48AA-AD3B-DF5FFA4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AE6B-25A7-4D78-AFD3-CC375895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4855-E327-4E77-94AC-4100F562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6FF4-1535-4677-9B1E-BB0CC478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E6BE-CEFB-4BA2-88BA-2D10E7EC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A867-AEDF-41B1-BAA4-7B259CB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9C07-574B-4355-874D-6D490B5B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8BEBC-B77B-4F5D-9C8E-53C30149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E7CF-6AAF-4E7F-ACBF-1BFFD301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C40D-83BE-4D64-ADE2-10DC164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7144-B7A0-4F13-919F-CC05FFD2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69A4-4294-4C96-AAD7-79892BD4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A339-9F47-4E87-8CA1-2DAA40E3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6530B-8398-4F82-818A-9153C8CA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840FD-F105-4084-91F4-3935DE6A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8D68-65DC-40A9-ACF5-B6150CD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0126-F8D2-4709-AA75-F32DD2DF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A904-90D9-4249-924D-6C01CA8A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F7AE-E113-4C1F-99E3-31A31FFD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0E7AD-077B-4093-BA00-E21E8119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334FE-72AD-4D85-B377-4BF69664C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1B753-6BFB-4512-8C9C-143F6B81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2D88-2BCB-442C-9FDF-541AC7D8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5F7FC-2173-42EE-A39D-155411C7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89220-D8A1-44D3-93F1-8FC03F0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BDC2-3078-40BC-8621-85E0B9C4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A3A98-9E3A-495E-8B70-7DCF4450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FBDE5-BBEB-4B8E-BE64-D3322A41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B718-41D3-4F08-9F4D-98E3E2E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61552-EDA9-4DE4-BD05-3B9D7644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E5DB6-F6DB-4E3C-B964-F7024FA0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2224F-2EE3-493C-9BFB-4F1F713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B3AF-B852-4811-B0D7-06EEAB71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3C46-7501-441B-B0A6-56065B1F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B5E9-B36A-4854-B70B-4A35D983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60F6-B27C-440D-8C16-F99A21E8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1BF1-14EB-460B-8D77-62504ACE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A30C-2F44-44FB-95B7-5DB45098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79AD-B2E4-4837-B92E-EEB54AEC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DBAEB-F51D-49EB-A363-11BC1A27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8C0C-9B21-40A6-9266-7E9D19D7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68009-DBA2-441A-A6CD-6A0F0C7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09DCA-1176-4C50-A1D1-07AED3B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787A-6B9A-4878-AB39-15A83BB4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316B7-E8C6-4482-8007-1914CD36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08FF-9DE8-4B27-949B-8744C397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F138-EE67-40EC-8A19-1A5A265C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FD52-8AC1-42B0-A05D-CB2ED3AA9AC1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824E-59E1-4CBB-BDFD-F2646A534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850D-76F3-4621-9211-FC305BD6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C7CF-81E6-4763-AD73-7C16145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F6B0-F7F0-47B5-954C-9F5E2B47F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Series Generating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FF9B8-2EFA-48C5-BBDC-992BA6517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f(x) = C, [-</a:t>
                </a:r>
                <a:r>
                  <a:rPr lang="el-GR" sz="2000" dirty="0"/>
                  <a:t>π</a:t>
                </a:r>
                <a:r>
                  <a:rPr lang="en-US" sz="2000" dirty="0"/>
                  <a:t>,</a:t>
                </a:r>
                <a:r>
                  <a:rPr lang="el-GR" sz="2000" dirty="0"/>
                  <a:t> π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f(x) = C, [-0,</a:t>
                </a:r>
                <a:r>
                  <a:rPr lang="el-GR" sz="2000" dirty="0"/>
                  <a:t> π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79" t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f(x) = C, [-</a:t>
                </a:r>
                <a:r>
                  <a:rPr lang="el-GR" sz="2000" dirty="0"/>
                  <a:t>π</a:t>
                </a:r>
                <a:r>
                  <a:rPr lang="en-US" sz="2000" dirty="0"/>
                  <a:t>,</a:t>
                </a:r>
                <a:r>
                  <a:rPr lang="el-GR" sz="2000" dirty="0"/>
                  <a:t> π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f(x) = C, [-0,</a:t>
                </a:r>
                <a:r>
                  <a:rPr lang="el-GR" sz="2000" dirty="0"/>
                  <a:t> π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174" t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x</a:t>
            </a:r>
            <a:r>
              <a:rPr lang="en-US" baseline="30000" dirty="0"/>
              <a:t>-1/2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-1/2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buNone/>
                </a:pPr>
                <a:r>
                  <a:rPr lang="en-US" sz="1600" dirty="0"/>
                  <a:t>x cannot have values &lt;0 or the root square would result in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terms</a:t>
                </a:r>
              </a:p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-1/2</a:t>
                </a:r>
                <a:r>
                  <a:rPr lang="en-US" sz="1600" dirty="0"/>
                  <a:t>, [-0,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5/2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3/2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blipFill>
                <a:blip r:embed="rId2"/>
                <a:stretch>
                  <a:fillRect l="-590" t="-9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-1/2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buNone/>
                </a:pPr>
                <a:r>
                  <a:rPr lang="en-US" sz="1600" dirty="0"/>
                  <a:t>x cannot have values &lt;0 or the root square would result in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terms</a:t>
                </a:r>
              </a:p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-1/2</a:t>
                </a:r>
                <a:r>
                  <a:rPr lang="en-US" sz="1600" dirty="0"/>
                  <a:t>, [-0,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3/2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7" t="-990" b="-1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7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x</a:t>
            </a:r>
            <a:r>
              <a:rPr lang="en-US" baseline="30000" dirty="0"/>
              <a:t>2/3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2/3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−4/3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blipFill>
                <a:blip r:embed="rId2"/>
                <a:stretch>
                  <a:fillRect l="-4363" t="-1320" b="-94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x</a:t>
                </a:r>
                <a:r>
                  <a:rPr lang="en-US" sz="1600" baseline="30000" dirty="0"/>
                  <a:t>2/3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−4/3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7" t="-13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1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</a:t>
            </a:r>
            <a:r>
              <a:rPr lang="en-US" dirty="0" err="1"/>
              <a:t>e</a:t>
            </a:r>
            <a:r>
              <a:rPr lang="en-US" baseline="30000" dirty="0" err="1"/>
              <a:t>ax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</a:t>
                </a:r>
                <a:r>
                  <a:rPr lang="en-US" sz="1600" dirty="0" err="1"/>
                  <a:t>e</a:t>
                </a:r>
                <a:r>
                  <a:rPr lang="en-US" sz="1600" baseline="30000" dirty="0" err="1"/>
                  <a:t>ax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/>
                        <m:t>𝑓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n-US" sz="1800" i="1"/>
                            <m:t>𝑥</m:t>
                          </m:r>
                        </m:e>
                      </m:d>
                      <m:r>
                        <a:rPr lang="en-US" sz="1800" i="1"/>
                        <m:t>=</m:t>
                      </m:r>
                      <m:f>
                        <m:fPr>
                          <m:ctrlPr>
                            <a:rPr lang="en-US" sz="1800" i="1"/>
                          </m:ctrlPr>
                        </m:fPr>
                        <m:num>
                          <m:r>
                            <a:rPr lang="en-US" sz="1800" i="1"/>
                            <m:t>𝑎</m:t>
                          </m:r>
                        </m:num>
                        <m:den>
                          <m:r>
                            <a:rPr lang="en-US" sz="1800" i="1"/>
                            <m:t>2</m:t>
                          </m:r>
                          <m:r>
                            <a:rPr lang="en-US" sz="1800" i="1"/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/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𝑒</m:t>
                              </m:r>
                            </m:e>
                            <m:sup>
                              <m:r>
                                <a:rPr lang="en-US" sz="1800" i="1"/>
                                <m:t>𝑎</m:t>
                              </m:r>
                              <m:r>
                                <a:rPr lang="en-US" sz="1800" i="1"/>
                                <m:t>𝜋</m:t>
                              </m:r>
                            </m:sup>
                          </m:sSup>
                          <m:r>
                            <a:rPr lang="en-US" sz="1800" i="1"/>
                            <m:t>−</m:t>
                          </m:r>
                          <m:sSup>
                            <m:sSupPr>
                              <m:ctrlPr>
                                <a:rPr lang="en-US" sz="1800" i="1"/>
                              </m:ctrlPr>
                            </m:sSupPr>
                            <m:e>
                              <m:r>
                                <a:rPr lang="en-US" sz="1800" i="1"/>
                                <m:t>𝑒</m:t>
                              </m:r>
                            </m:e>
                            <m:sup>
                              <m:r>
                                <a:rPr lang="en-US" sz="1800" i="1"/>
                                <m:t>−</m:t>
                              </m:r>
                              <m:r>
                                <a:rPr lang="en-US" sz="1800" i="1"/>
                                <m:t>𝑎</m:t>
                              </m:r>
                              <m:r>
                                <a:rPr lang="en-US" sz="1800" i="1"/>
                                <m:t>𝜋</m:t>
                              </m:r>
                            </m:sup>
                          </m:sSup>
                        </m:e>
                      </m:d>
                      <m:r>
                        <a:rPr lang="en-US" sz="1800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/>
                          </m:ctrlPr>
                        </m:naryPr>
                        <m:sub>
                          <m:r>
                            <a:rPr lang="en-US" sz="1800" i="1"/>
                            <m:t>𝑛</m:t>
                          </m:r>
                          <m:r>
                            <a:rPr lang="en-US" sz="1800" i="1"/>
                            <m:t>=1</m:t>
                          </m:r>
                        </m:sub>
                        <m:sup>
                          <m:r>
                            <a:rPr lang="en-US" sz="1800" i="1"/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/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/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i="1"/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  <m:r>
                                            <a:rPr lang="en-US" sz="1800" i="1"/>
                                            <m:t>𝜋</m:t>
                                          </m:r>
                                        </m:sup>
                                      </m:sSup>
                                      <m:r>
                                        <a:rPr lang="en-US" sz="1800" i="1"/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−</m:t>
                                          </m:r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  <m:r>
                                            <a:rPr lang="en-US" sz="1800" i="1"/>
                                            <m:t>𝜋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i="1"/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800" i="1"/>
                                      </m:ctrlPr>
                                    </m:naryPr>
                                    <m:sub>
                                      <m:r>
                                        <a:rPr lang="en-US" sz="1800" i="1"/>
                                        <m:t>−</m:t>
                                      </m:r>
                                      <m:r>
                                        <a:rPr lang="en-US" sz="1800" i="1"/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800" i="1"/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𝑎𝑥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800" i="1"/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/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/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800" i="1"/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800" i="1"/>
                                  </m:ctrlPr>
                                </m:funcPr>
                                <m:fName>
                                  <m:r>
                                    <a:rPr lang="en-US" sz="1800" i="1"/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1800" i="1"/>
                                    <m:t>𝑛𝑥</m:t>
                                  </m:r>
                                </m:e>
                              </m:func>
                              <m:r>
                                <a:rPr lang="en-US" sz="1800" i="1"/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/>
                                  </m:ctrlPr>
                                </m:dPr>
                                <m:e>
                                  <m:r>
                                    <a:rPr lang="en-US" sz="18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/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/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800" i="1"/>
                                        <m:t>𝑛</m:t>
                                      </m:r>
                                      <m:r>
                                        <a:rPr lang="en-US" sz="1800" i="1"/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  <m:r>
                                            <a:rPr lang="en-US" sz="1800" i="1"/>
                                            <m:t>𝜋</m:t>
                                          </m:r>
                                        </m:sup>
                                      </m:sSup>
                                      <m:r>
                                        <a:rPr lang="en-US" sz="1800" i="1"/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−</m:t>
                                          </m:r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  <m:r>
                                            <a:rPr lang="en-US" sz="1800" i="1"/>
                                            <m:t>𝜋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/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800" i="1"/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800" i="1"/>
                                      </m:ctrlPr>
                                    </m:naryPr>
                                    <m:sub>
                                      <m:r>
                                        <a:rPr lang="en-US" sz="1800" i="1"/>
                                        <m:t>−</m:t>
                                      </m:r>
                                      <m:r>
                                        <a:rPr lang="en-US" sz="1800" i="1"/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800" i="1"/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800" i="1"/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/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800" i="1"/>
                                            <m:t>𝑎𝑥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800" i="1"/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/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800" i="1"/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800" i="1"/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800" i="1"/>
                                  </m:ctrlPr>
                                </m:funcPr>
                                <m:fName>
                                  <m:r>
                                    <a:rPr lang="en-US" sz="1800" i="1"/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800" i="1"/>
                                    <m:t>𝑛𝑥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blipFill>
                <a:blip r:embed="rId2"/>
                <a:stretch>
                  <a:fillRect l="-590" t="-990" b="-3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</a:t>
                </a:r>
                <a:r>
                  <a:rPr lang="en-US" sz="1600" dirty="0" err="1"/>
                  <a:t>e</a:t>
                </a:r>
                <a:r>
                  <a:rPr lang="en-US" sz="1600" baseline="30000" dirty="0" err="1"/>
                  <a:t>ax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𝑎𝑥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7" t="-9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28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(1+x)</a:t>
            </a:r>
            <a:r>
              <a:rPr lang="en-US" baseline="30000" dirty="0"/>
              <a:t>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(1+x)</a:t>
                </a:r>
                <a:r>
                  <a:rPr lang="en-US" sz="1600" baseline="30000" dirty="0"/>
                  <a:t>a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blipFill>
                <a:blip r:embed="rId2"/>
                <a:stretch>
                  <a:fillRect l="-590" t="-9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(1+x)</a:t>
                </a:r>
                <a:r>
                  <a:rPr lang="en-US" sz="1600" baseline="30000" dirty="0"/>
                  <a:t>a</a:t>
                </a:r>
                <a:r>
                  <a:rPr lang="en-US" sz="1600" dirty="0"/>
                  <a:t>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𝑐𝑜𝑠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𝑘𝑥</m:t>
                                          </m:r>
                                        </m:e>
                                      </m:func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1150" t="-990" b="-56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92D-EEC3-4C63-80E4-212B8E5B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ln(1+x)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54B0D-50E3-453B-9AB3-7CC637575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Classical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ln(1+x),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func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56D802-7310-4132-A974-FB5981B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684588"/>
              </a:xfrm>
              <a:blipFill>
                <a:blip r:embed="rId2"/>
                <a:stretch>
                  <a:fillRect l="-590" t="-9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FC506-67FE-41A7-9EA9-48746348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Lanczos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f(x) = ln(1+x), [-</a:t>
                </a:r>
                <a:r>
                  <a:rPr lang="el-GR" sz="1600" dirty="0"/>
                  <a:t>π</a:t>
                </a:r>
                <a:r>
                  <a:rPr lang="en-US" sz="1600" dirty="0"/>
                  <a:t>,</a:t>
                </a:r>
                <a:r>
                  <a:rPr lang="el-GR" sz="1600" dirty="0"/>
                  <a:t> π</a:t>
                </a:r>
                <a:r>
                  <a:rPr lang="en-US" sz="1600" dirty="0"/>
                  <a:t>]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subSup"/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𝑘𝑥</m:t>
                                          </m:r>
                                        </m:e>
                                      </m:func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E0650E5-D87C-42D3-988A-A5152B23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587" t="-9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9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Fourier Series Generating Functions</vt:lpstr>
      <vt:lpstr>f(x) = C</vt:lpstr>
      <vt:lpstr>f(x) = x-1/2</vt:lpstr>
      <vt:lpstr>f(x) = x2/3</vt:lpstr>
      <vt:lpstr>f(x) = eax</vt:lpstr>
      <vt:lpstr>f(x) = (1+x)a</vt:lpstr>
      <vt:lpstr>f(x) = ln(1+x)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 Generating Functions</dc:title>
  <dc:creator>Andrew Temple</dc:creator>
  <cp:lastModifiedBy>Andrew Temple</cp:lastModifiedBy>
  <cp:revision>11</cp:revision>
  <dcterms:created xsi:type="dcterms:W3CDTF">2020-06-01T21:23:55Z</dcterms:created>
  <dcterms:modified xsi:type="dcterms:W3CDTF">2020-06-08T13:12:11Z</dcterms:modified>
</cp:coreProperties>
</file>