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9BC2-CD97-43FB-BD01-797AD0F6E7C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0FF0-D41C-4752-A24B-7A50B95F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6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9BC2-CD97-43FB-BD01-797AD0F6E7C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0FF0-D41C-4752-A24B-7A50B95F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3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9BC2-CD97-43FB-BD01-797AD0F6E7C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0FF0-D41C-4752-A24B-7A50B95F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9BC2-CD97-43FB-BD01-797AD0F6E7C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0FF0-D41C-4752-A24B-7A50B95F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3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9BC2-CD97-43FB-BD01-797AD0F6E7C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0FF0-D41C-4752-A24B-7A50B95F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9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9BC2-CD97-43FB-BD01-797AD0F6E7C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0FF0-D41C-4752-A24B-7A50B95F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4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9BC2-CD97-43FB-BD01-797AD0F6E7C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0FF0-D41C-4752-A24B-7A50B95F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4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9BC2-CD97-43FB-BD01-797AD0F6E7C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0FF0-D41C-4752-A24B-7A50B95F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4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9BC2-CD97-43FB-BD01-797AD0F6E7C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0FF0-D41C-4752-A24B-7A50B95F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5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9BC2-CD97-43FB-BD01-797AD0F6E7C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0FF0-D41C-4752-A24B-7A50B95F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0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9BC2-CD97-43FB-BD01-797AD0F6E7C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0FF0-D41C-4752-A24B-7A50B95F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4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69BC2-CD97-43FB-BD01-797AD0F6E7C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0FF0-D41C-4752-A24B-7A50B95F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1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764704"/>
            <a:ext cx="62952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北</a:t>
            </a:r>
            <a:r>
              <a:rPr lang="zh-CN" altLang="en-US" dirty="0" smtClean="0"/>
              <a:t>向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接口功能实现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北</a:t>
            </a:r>
            <a:r>
              <a:rPr lang="zh-CN" altLang="en-US" dirty="0" smtClean="0"/>
              <a:t>向接口的参数</a:t>
            </a:r>
            <a:r>
              <a:rPr lang="en-US" altLang="zh-CN" dirty="0" smtClean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北向接口访问的流量控制（最多允许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个请求排队，同步返回结果）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北向的访问授权控制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报</a:t>
            </a:r>
            <a:r>
              <a:rPr lang="zh-CN" altLang="en-US" dirty="0" smtClean="0"/>
              <a:t>警转发处理给北向系统（注册转发</a:t>
            </a:r>
            <a:r>
              <a:rPr lang="en-US" altLang="zh-CN" dirty="0" smtClean="0"/>
              <a:t>endpoint</a:t>
            </a:r>
            <a:r>
              <a:rPr lang="zh-CN" altLang="en-US" dirty="0" smtClean="0"/>
              <a:t>，报警分发实现）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南向接口访问控制（一次只允许一条命令下发，无返回或者异常不接受后面的请求）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南</a:t>
            </a:r>
            <a:r>
              <a:rPr lang="zh-CN" altLang="en-US" dirty="0" smtClean="0"/>
              <a:t>向接口访问的异常处理（网络，错误返回，超时处理）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南</a:t>
            </a:r>
            <a:r>
              <a:rPr lang="zh-CN" altLang="en-US" dirty="0" smtClean="0"/>
              <a:t>向通讯协议的实现（验证授权，心跳机制，报警转发，控制与查询命令转发）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9829" y="260648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功能部分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4328810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测试</a:t>
            </a:r>
            <a:r>
              <a:rPr lang="zh-CN" altLang="en-US" sz="2800" dirty="0" smtClean="0"/>
              <a:t>部分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4869160"/>
            <a:ext cx="6446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Restful</a:t>
            </a:r>
            <a:r>
              <a:rPr lang="zh-CN" altLang="en-US" dirty="0" smtClean="0"/>
              <a:t>测试脚本编写，建议</a:t>
            </a:r>
            <a:r>
              <a:rPr lang="en-US" altLang="zh-CN" dirty="0" err="1" smtClean="0"/>
              <a:t>jmeter</a:t>
            </a:r>
            <a:r>
              <a:rPr lang="en-US" altLang="zh-CN" dirty="0" smtClean="0"/>
              <a:t>. </a:t>
            </a:r>
            <a:r>
              <a:rPr lang="zh-CN" altLang="en-US" dirty="0" smtClean="0"/>
              <a:t>模拟多个并发请求不同的网关，功能接口验证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南</a:t>
            </a:r>
            <a:r>
              <a:rPr lang="zh-CN" altLang="en-US" dirty="0" smtClean="0"/>
              <a:t>向网关接口仿真实现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228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Jeff A</dc:creator>
  <cp:lastModifiedBy>HU Jeff A</cp:lastModifiedBy>
  <cp:revision>6</cp:revision>
  <dcterms:created xsi:type="dcterms:W3CDTF">2016-08-22T10:12:32Z</dcterms:created>
  <dcterms:modified xsi:type="dcterms:W3CDTF">2016-08-22T11:01:49Z</dcterms:modified>
</cp:coreProperties>
</file>