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5" r:id="rId5"/>
    <p:sldId id="266" r:id="rId6"/>
    <p:sldId id="258" r:id="rId7"/>
    <p:sldId id="259" r:id="rId8"/>
    <p:sldId id="261" r:id="rId9"/>
    <p:sldId id="260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7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3471-BC8B-3748-9D8B-C537ED1EE8EA}" type="datetimeFigureOut">
              <a:rPr lang="en-US" smtClean="0"/>
              <a:t>25/04/15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EB24-50CC-424C-9580-7E3BB147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7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3471-BC8B-3748-9D8B-C537ED1EE8EA}" type="datetimeFigureOut">
              <a:rPr lang="en-US" smtClean="0"/>
              <a:t>25/04/15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EB24-50CC-424C-9580-7E3BB147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9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3471-BC8B-3748-9D8B-C537ED1EE8EA}" type="datetimeFigureOut">
              <a:rPr lang="en-US" smtClean="0"/>
              <a:t>25/04/15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EB24-50CC-424C-9580-7E3BB147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86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3471-BC8B-3748-9D8B-C537ED1EE8EA}" type="datetimeFigureOut">
              <a:rPr lang="en-US" smtClean="0"/>
              <a:t>25/04/15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Hewitt Agunbiade Khaleqi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EB24-50CC-424C-9580-7E3BB147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3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3471-BC8B-3748-9D8B-C537ED1EE8EA}" type="datetimeFigureOut">
              <a:rPr lang="en-US" smtClean="0"/>
              <a:t>25/04/15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EB24-50CC-424C-9580-7E3BB147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1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3471-BC8B-3748-9D8B-C537ED1EE8EA}" type="datetimeFigureOut">
              <a:rPr lang="en-US" smtClean="0"/>
              <a:t>25/04/15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EB24-50CC-424C-9580-7E3BB147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7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3471-BC8B-3748-9D8B-C537ED1EE8EA}" type="datetimeFigureOut">
              <a:rPr lang="en-US" smtClean="0"/>
              <a:t>25/04/15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EB24-50CC-424C-9580-7E3BB147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2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3471-BC8B-3748-9D8B-C537ED1EE8EA}" type="datetimeFigureOut">
              <a:rPr lang="en-US" smtClean="0"/>
              <a:t>25/04/15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EB24-50CC-424C-9580-7E3BB147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3471-BC8B-3748-9D8B-C537ED1EE8EA}" type="datetimeFigureOut">
              <a:rPr lang="en-US" smtClean="0"/>
              <a:t>25/04/15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EB24-50CC-424C-9580-7E3BB147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3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3471-BC8B-3748-9D8B-C537ED1EE8EA}" type="datetimeFigureOut">
              <a:rPr lang="en-US" smtClean="0"/>
              <a:t>25/04/15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EB24-50CC-424C-9580-7E3BB147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6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3471-BC8B-3748-9D8B-C537ED1EE8EA}" type="datetimeFigureOut">
              <a:rPr lang="en-US" smtClean="0"/>
              <a:t>25/04/15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EB24-50CC-424C-9580-7E3BB147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9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3471-BC8B-3748-9D8B-C537ED1EE8EA}" type="datetimeFigureOut">
              <a:rPr lang="en-US" smtClean="0"/>
              <a:t>25/04/15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EB24-50CC-424C-9580-7E3BB147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3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1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13471-BC8B-3748-9D8B-C537ED1EE8EA}" type="datetimeFigureOut">
              <a:rPr lang="en-US" smtClean="0"/>
              <a:t>25/04/15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8EB24-50CC-424C-9580-7E3BB147A15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2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948" y="0"/>
            <a:ext cx="2336800" cy="177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52069" y="6273224"/>
            <a:ext cx="682423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 smtClean="0"/>
              <a:t>25/04/15                                </a:t>
            </a:r>
            <a:r>
              <a:rPr lang="en-US" sz="1400" dirty="0" smtClean="0"/>
              <a:t>Hewitt </a:t>
            </a:r>
            <a:r>
              <a:rPr lang="en-US" sz="1400" dirty="0" err="1" smtClean="0"/>
              <a:t>Agunbiade</a:t>
            </a:r>
            <a:r>
              <a:rPr lang="en-US" sz="1400" dirty="0" smtClean="0"/>
              <a:t> </a:t>
            </a:r>
            <a:r>
              <a:rPr lang="en-US" sz="1400" dirty="0" err="1" smtClean="0"/>
              <a:t>Khaleqi</a:t>
            </a:r>
            <a:r>
              <a:rPr lang="en-US" sz="1400" dirty="0" smtClean="0"/>
              <a:t>                                       </a:t>
            </a:r>
            <a:fld id="{A5F04835-D50D-4649-A0CE-CB75F63EE400}" type="slidenum">
              <a:rPr lang="en-US" sz="1400" smtClean="0"/>
              <a:t>‹#›</a:t>
            </a:fld>
            <a:endParaRPr lang="en-US" sz="1400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7200" y="274638"/>
            <a:ext cx="68052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2800" dirty="0" smtClean="0">
                <a:solidFill>
                  <a:srgbClr val="3366FF"/>
                </a:solidFill>
              </a:rPr>
              <a:t>CS-M24 Software Team Project</a:t>
            </a:r>
            <a:br>
              <a:rPr lang="x-none" sz="2800" dirty="0" smtClean="0">
                <a:solidFill>
                  <a:srgbClr val="3366FF"/>
                </a:solidFill>
              </a:rPr>
            </a:br>
            <a:r>
              <a:rPr lang="x-none" sz="2800" dirty="0" smtClean="0">
                <a:solidFill>
                  <a:srgbClr val="3366FF"/>
                </a:solidFill>
              </a:rPr>
              <a:t>SwanTech Chess Engine</a:t>
            </a:r>
            <a:endParaRPr lang="en-US" sz="2800" dirty="0">
              <a:solidFill>
                <a:srgbClr val="3366FF"/>
              </a:solidFill>
            </a:endParaRPr>
          </a:p>
        </p:txBody>
      </p:sp>
      <p:pic>
        <p:nvPicPr>
          <p:cNvPr id="11" name="Picture 10" descr="swantech_chess_logo_200x150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74638"/>
            <a:ext cx="999344" cy="74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2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3366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presentation describes our progress in the M24 Software Team Project assignment, creating a Chess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The team comprises</a:t>
            </a:r>
          </a:p>
          <a:p>
            <a:pPr lvl="1" algn="l"/>
            <a:r>
              <a:rPr lang="en-US" sz="2000" dirty="0" err="1" smtClean="0"/>
              <a:t>Ifetayo</a:t>
            </a:r>
            <a:r>
              <a:rPr lang="en-US" sz="2000" dirty="0" smtClean="0"/>
              <a:t> </a:t>
            </a:r>
            <a:r>
              <a:rPr lang="en-US" sz="2000" dirty="0" err="1" smtClean="0"/>
              <a:t>Agunbiade</a:t>
            </a:r>
            <a:endParaRPr lang="en-US" sz="2000" dirty="0" smtClean="0"/>
          </a:p>
          <a:p>
            <a:pPr lvl="1" algn="l"/>
            <a:r>
              <a:rPr lang="en-US" sz="2000" dirty="0" smtClean="0"/>
              <a:t>Mo </a:t>
            </a:r>
            <a:r>
              <a:rPr lang="en-US" sz="2000" dirty="0" err="1" smtClean="0"/>
              <a:t>Khaleqi</a:t>
            </a:r>
            <a:endParaRPr lang="en-US" sz="2000" dirty="0" smtClean="0"/>
          </a:p>
          <a:p>
            <a:pPr lvl="1" algn="l"/>
            <a:r>
              <a:rPr lang="en-US" sz="2000" dirty="0" smtClean="0"/>
              <a:t>Simon Hewitt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47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Swing</a:t>
            </a:r>
          </a:p>
          <a:p>
            <a:pPr lvl="1"/>
            <a:r>
              <a:rPr lang="en-US" dirty="0" smtClean="0"/>
              <a:t>The standard Swing GUI library is used to create the chess board and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30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endParaRPr lang="en-US" dirty="0" smtClean="0"/>
          </a:p>
          <a:p>
            <a:pPr lvl="1"/>
            <a:r>
              <a:rPr lang="en-US" dirty="0" smtClean="0"/>
              <a:t>The ‘back office’ functions that interface with </a:t>
            </a:r>
            <a:r>
              <a:rPr lang="en-US" dirty="0" err="1" smtClean="0"/>
              <a:t>StockFish</a:t>
            </a:r>
            <a:r>
              <a:rPr lang="en-US" dirty="0" smtClean="0"/>
              <a:t> and play the moves have an extensive </a:t>
            </a:r>
            <a:r>
              <a:rPr lang="en-US" dirty="0" err="1" smtClean="0"/>
              <a:t>Junit</a:t>
            </a:r>
            <a:r>
              <a:rPr lang="en-US" dirty="0" smtClean="0"/>
              <a:t> test suite, of about 20 full tests in 3 classes.</a:t>
            </a:r>
          </a:p>
          <a:p>
            <a:pPr lvl="1"/>
            <a:r>
              <a:rPr lang="en-US" dirty="0" smtClean="0"/>
              <a:t>This has proved enormously valuable, on many occasions an extension or correction would break the build. </a:t>
            </a:r>
            <a:endParaRPr lang="en-US" dirty="0"/>
          </a:p>
          <a:p>
            <a:pPr lvl="1"/>
            <a:r>
              <a:rPr lang="en-US" dirty="0" smtClean="0"/>
              <a:t>The tests ensured a break was quickly fixed, and code worked before it was checked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83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Each team member installed </a:t>
            </a:r>
            <a:r>
              <a:rPr lang="en-US" dirty="0" err="1" smtClean="0"/>
              <a:t>Git</a:t>
            </a:r>
            <a:r>
              <a:rPr lang="en-US" dirty="0" smtClean="0"/>
              <a:t> on our local machines</a:t>
            </a:r>
          </a:p>
          <a:p>
            <a:pPr lvl="1"/>
            <a:r>
              <a:rPr lang="en-US" dirty="0" smtClean="0"/>
              <a:t>A shared </a:t>
            </a:r>
            <a:r>
              <a:rPr lang="en-US" dirty="0" err="1" smtClean="0"/>
              <a:t>GitHub</a:t>
            </a:r>
            <a:r>
              <a:rPr lang="en-US" dirty="0" smtClean="0"/>
              <a:t> instance was created (M24)</a:t>
            </a:r>
          </a:p>
          <a:p>
            <a:pPr lvl="1"/>
            <a:r>
              <a:rPr lang="en-US" dirty="0" smtClean="0"/>
              <a:t>Discipline was fairly good in always running a ‘pull’ before starting work, and a commit and push at each development milestone.</a:t>
            </a:r>
          </a:p>
          <a:p>
            <a:pPr lvl="1"/>
            <a:r>
              <a:rPr lang="en-US" dirty="0" smtClean="0"/>
              <a:t>Branches were used to develop new directions, and we used pull requests for QA checks before merging the branch back into the master.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86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Preceding work:</a:t>
            </a:r>
          </a:p>
          <a:p>
            <a:pPr lvl="1"/>
            <a:r>
              <a:rPr lang="en-US" dirty="0" smtClean="0"/>
              <a:t>Initial Report</a:t>
            </a:r>
          </a:p>
          <a:p>
            <a:pPr lvl="1"/>
            <a:r>
              <a:rPr lang="en-US" dirty="0" smtClean="0"/>
              <a:t>Software Requirements Specification</a:t>
            </a:r>
          </a:p>
          <a:p>
            <a:pPr marL="457200" lvl="1" indent="0">
              <a:buNone/>
            </a:pPr>
            <a:r>
              <a:rPr lang="en-US" dirty="0" smtClean="0"/>
              <a:t>Completed on time and well rated.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achieved:</a:t>
            </a:r>
          </a:p>
          <a:p>
            <a:pPr lvl="1"/>
            <a:r>
              <a:rPr lang="en-US" dirty="0" smtClean="0"/>
              <a:t>Working game of person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StockFish</a:t>
            </a:r>
            <a:r>
              <a:rPr lang="en-US" dirty="0" smtClean="0"/>
              <a:t> engine</a:t>
            </a:r>
          </a:p>
          <a:p>
            <a:pPr lvl="1"/>
            <a:r>
              <a:rPr lang="en-US" dirty="0" smtClean="0"/>
              <a:t>Class structure that allows other chess players to be implemented in place of the </a:t>
            </a:r>
            <a:r>
              <a:rPr lang="en-US" dirty="0" err="1" smtClean="0"/>
              <a:t>Stockfish</a:t>
            </a:r>
            <a:r>
              <a:rPr lang="en-US" dirty="0" smtClean="0"/>
              <a:t> engine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9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went well:</a:t>
            </a:r>
          </a:p>
          <a:p>
            <a:pPr lvl="1"/>
            <a:r>
              <a:rPr lang="en-US" dirty="0" smtClean="0"/>
              <a:t>Use of libraries</a:t>
            </a:r>
          </a:p>
          <a:p>
            <a:pPr lvl="1"/>
            <a:r>
              <a:rPr lang="en-US" dirty="0" err="1" smtClean="0"/>
              <a:t>StockFish</a:t>
            </a:r>
            <a:r>
              <a:rPr lang="en-US" dirty="0" smtClean="0"/>
              <a:t> engine</a:t>
            </a:r>
          </a:p>
          <a:p>
            <a:pPr lvl="1"/>
            <a:r>
              <a:rPr lang="en-US" dirty="0" smtClean="0"/>
              <a:t>Co-operation through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Shared development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18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could be improved</a:t>
            </a:r>
          </a:p>
          <a:p>
            <a:pPr lvl="1"/>
            <a:r>
              <a:rPr lang="en-US" dirty="0" smtClean="0"/>
              <a:t>Not enough time! This semester seems to be particularly back-end loaded, all three of us were under time pressure</a:t>
            </a:r>
          </a:p>
          <a:p>
            <a:pPr lvl="1"/>
            <a:r>
              <a:rPr lang="en-US" dirty="0" smtClean="0"/>
              <a:t>More shared investigation of Chess, and the formality of describing it in standard ways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96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Approach</a:t>
            </a:r>
          </a:p>
          <a:p>
            <a:pPr lvl="1"/>
            <a:r>
              <a:rPr lang="en-US" dirty="0" smtClean="0"/>
              <a:t>Extensive use of libraries </a:t>
            </a:r>
          </a:p>
          <a:p>
            <a:pPr lvl="1"/>
            <a:r>
              <a:rPr lang="en-US" dirty="0" smtClean="0"/>
              <a:t>Extensive use of </a:t>
            </a:r>
          </a:p>
          <a:p>
            <a:pPr lvl="2"/>
            <a:r>
              <a:rPr lang="en-US" dirty="0" err="1" smtClean="0"/>
              <a:t>Junit</a:t>
            </a:r>
            <a:r>
              <a:rPr lang="en-US" dirty="0" smtClean="0"/>
              <a:t> tests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r>
              <a:rPr lang="en-US" dirty="0" smtClean="0"/>
              <a:t> VCS</a:t>
            </a:r>
          </a:p>
          <a:p>
            <a:pPr lvl="2"/>
            <a:r>
              <a:rPr lang="en-US" dirty="0" smtClean="0"/>
              <a:t>Swing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18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Libraries and other add-ons</a:t>
            </a:r>
          </a:p>
          <a:p>
            <a:pPr lvl="1"/>
            <a:r>
              <a:rPr lang="en-US" dirty="0" smtClean="0"/>
              <a:t>ICTK library</a:t>
            </a:r>
          </a:p>
          <a:p>
            <a:pPr lvl="2"/>
            <a:r>
              <a:rPr lang="en-US" dirty="0" smtClean="0"/>
              <a:t>Provides classes to describe a chess game – Board, Move, </a:t>
            </a:r>
            <a:r>
              <a:rPr lang="en-US" dirty="0" err="1" smtClean="0"/>
              <a:t>ChessPiece</a:t>
            </a:r>
            <a:endParaRPr lang="en-US" dirty="0" smtClean="0"/>
          </a:p>
          <a:p>
            <a:pPr lvl="2"/>
            <a:r>
              <a:rPr lang="en-US" dirty="0" smtClean="0"/>
              <a:t>Provides methods to find and validate legal moves</a:t>
            </a:r>
          </a:p>
          <a:p>
            <a:pPr lvl="2"/>
            <a:r>
              <a:rPr lang="en-US" dirty="0" smtClean="0"/>
              <a:t>Provides game state and history</a:t>
            </a:r>
          </a:p>
          <a:p>
            <a:pPr lvl="2"/>
            <a:r>
              <a:rPr lang="en-US" sz="1800" dirty="0"/>
              <a:t>http://</a:t>
            </a:r>
            <a:r>
              <a:rPr lang="en-US" sz="1800" dirty="0" err="1"/>
              <a:t>jvarsoke.github.io</a:t>
            </a:r>
            <a:r>
              <a:rPr lang="en-US" sz="1800" dirty="0"/>
              <a:t>/</a:t>
            </a:r>
            <a:r>
              <a:rPr lang="en-US" sz="1800" dirty="0" err="1"/>
              <a:t>ictk</a:t>
            </a:r>
            <a:r>
              <a:rPr lang="en-US" sz="1800" dirty="0"/>
              <a:t>/docs/</a:t>
            </a:r>
          </a:p>
        </p:txBody>
      </p:sp>
    </p:spTree>
    <p:extLst>
      <p:ext uri="{BB962C8B-B14F-4D97-AF65-F5344CB8AC3E}">
        <p14:creationId xmlns:p14="http://schemas.microsoft.com/office/powerpoint/2010/main" val="2769926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Libraries and other add-ons</a:t>
            </a:r>
          </a:p>
          <a:p>
            <a:pPr lvl="1"/>
            <a:r>
              <a:rPr lang="en-US" dirty="0" err="1" smtClean="0"/>
              <a:t>StockFish</a:t>
            </a:r>
            <a:r>
              <a:rPr lang="en-US" dirty="0" smtClean="0"/>
              <a:t> chess engine</a:t>
            </a:r>
          </a:p>
          <a:p>
            <a:pPr lvl="2"/>
            <a:r>
              <a:rPr lang="en-US" dirty="0" err="1" smtClean="0"/>
              <a:t>StockFish</a:t>
            </a:r>
            <a:r>
              <a:rPr lang="en-US" dirty="0" smtClean="0"/>
              <a:t> is a well known and highly regarded chess engine</a:t>
            </a:r>
          </a:p>
          <a:p>
            <a:pPr lvl="2"/>
            <a:r>
              <a:rPr lang="en-US" sz="1800" dirty="0" smtClean="0"/>
              <a:t>It operates as a stand alone executable, available for OS X, Windows, Linux.</a:t>
            </a:r>
          </a:p>
          <a:p>
            <a:pPr lvl="2"/>
            <a:r>
              <a:rPr lang="en-US" sz="1800" dirty="0" smtClean="0"/>
              <a:t>It provides a simple, standard command line interface, which uses the UCI interface (see references)</a:t>
            </a:r>
          </a:p>
          <a:p>
            <a:pPr lvl="2"/>
            <a:r>
              <a:rPr lang="en-US" sz="1800" dirty="0"/>
              <a:t>https://</a:t>
            </a:r>
            <a:r>
              <a:rPr lang="en-US" sz="1800" dirty="0" err="1"/>
              <a:t>stockfishchess.org</a:t>
            </a:r>
            <a:r>
              <a:rPr lang="en-US" sz="18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9945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Libraries and other add-ons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StockFish</a:t>
            </a:r>
            <a:r>
              <a:rPr lang="en-US" dirty="0" smtClean="0"/>
              <a:t> port for Java”</a:t>
            </a:r>
          </a:p>
          <a:p>
            <a:pPr lvl="2"/>
            <a:r>
              <a:rPr lang="en-US" dirty="0" smtClean="0"/>
              <a:t>A façade class that runs the </a:t>
            </a:r>
            <a:r>
              <a:rPr lang="en-US" dirty="0" err="1" smtClean="0"/>
              <a:t>Stockfish</a:t>
            </a:r>
            <a:r>
              <a:rPr lang="en-US" dirty="0" smtClean="0"/>
              <a:t> engine as a detached thread and manages the text, command-line interface to it.</a:t>
            </a:r>
          </a:p>
          <a:p>
            <a:pPr lvl="2"/>
            <a:r>
              <a:rPr lang="en-US" dirty="0"/>
              <a:t>Although it does not do much, it has proved to be robust and useful.</a:t>
            </a:r>
          </a:p>
          <a:p>
            <a:pPr lvl="2"/>
            <a:r>
              <a:rPr lang="en-US" dirty="0"/>
              <a:t>http://</a:t>
            </a:r>
            <a:r>
              <a:rPr lang="en-US" dirty="0" err="1"/>
              <a:t>rahular.com</a:t>
            </a:r>
            <a:r>
              <a:rPr lang="en-US" dirty="0"/>
              <a:t>/</a:t>
            </a:r>
            <a:r>
              <a:rPr lang="en-US" dirty="0" err="1"/>
              <a:t>stockfish</a:t>
            </a:r>
            <a:r>
              <a:rPr lang="en-US" dirty="0"/>
              <a:t>-port-for-java/</a:t>
            </a:r>
          </a:p>
        </p:txBody>
      </p:sp>
    </p:spTree>
    <p:extLst>
      <p:ext uri="{BB962C8B-B14F-4D97-AF65-F5344CB8AC3E}">
        <p14:creationId xmlns:p14="http://schemas.microsoft.com/office/powerpoint/2010/main" val="1792128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467</Words>
  <Application>Microsoft Macintosh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This presentation describes our progress in the M24 Software Team Project assignment, creating a Chess game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Hewitt</dc:creator>
  <cp:lastModifiedBy>simon Hewitt</cp:lastModifiedBy>
  <cp:revision>9</cp:revision>
  <dcterms:created xsi:type="dcterms:W3CDTF">2015-04-25T14:17:04Z</dcterms:created>
  <dcterms:modified xsi:type="dcterms:W3CDTF">2015-04-25T15:00:44Z</dcterms:modified>
</cp:coreProperties>
</file>