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BFBB-1F77-47DB-931B-B92D5C4B2252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0770-D449-4779-AA3C-6B33BF4FF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82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BFBB-1F77-47DB-931B-B92D5C4B2252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0770-D449-4779-AA3C-6B33BF4FF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95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BFBB-1F77-47DB-931B-B92D5C4B2252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0770-D449-4779-AA3C-6B33BF4FF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4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BFBB-1F77-47DB-931B-B92D5C4B2252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0770-D449-4779-AA3C-6B33BF4FF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3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BFBB-1F77-47DB-931B-B92D5C4B2252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0770-D449-4779-AA3C-6B33BF4FF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08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BFBB-1F77-47DB-931B-B92D5C4B2252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0770-D449-4779-AA3C-6B33BF4FF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4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BFBB-1F77-47DB-931B-B92D5C4B2252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0770-D449-4779-AA3C-6B33BF4FF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26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BFBB-1F77-47DB-931B-B92D5C4B2252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0770-D449-4779-AA3C-6B33BF4FF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38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BFBB-1F77-47DB-931B-B92D5C4B2252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0770-D449-4779-AA3C-6B33BF4FF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8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BFBB-1F77-47DB-931B-B92D5C4B2252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0770-D449-4779-AA3C-6B33BF4FF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83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BFBB-1F77-47DB-931B-B92D5C4B2252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0770-D449-4779-AA3C-6B33BF4FF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21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BFBB-1F77-47DB-931B-B92D5C4B2252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C0770-D449-4779-AA3C-6B33BF4FF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62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File:German KISS &lt;strong&gt;Pinball&lt;/strong&gt; machine 3.jpg - Wikimedia Commons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7000"/>
                    </a14:imgEffect>
                    <a14:imgEffect>
                      <a14:brightnessContrast bright="30000" contrast="-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5"/>
            <a:ext cx="12192000" cy="6638925"/>
          </a:xfrm>
          <a:prstGeom prst="rect">
            <a:avLst/>
          </a:prstGeom>
          <a:effectLst>
            <a:glow rad="127000">
              <a:schemeClr val="bg2"/>
            </a:glow>
          </a:effec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3.3D </a:t>
            </a:r>
            <a:r>
              <a:rPr lang="ko-KR" altLang="en-US" dirty="0" err="1">
                <a:solidFill>
                  <a:srgbClr val="002060"/>
                </a:solidFill>
              </a:rPr>
              <a:t>핀볼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2016026035 </a:t>
            </a:r>
            <a:r>
              <a:rPr lang="ko-KR" altLang="en-US" dirty="0" smtClean="0"/>
              <a:t>최승민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37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제작 동기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때는 바야흐로 작년 가을</a:t>
            </a:r>
            <a:r>
              <a:rPr lang="en-US" altLang="ko-KR" dirty="0"/>
              <a:t>, </a:t>
            </a:r>
            <a:r>
              <a:rPr lang="ko-KR" altLang="en-US" dirty="0" err="1"/>
              <a:t>유니티</a:t>
            </a:r>
            <a:r>
              <a:rPr lang="ko-KR" altLang="en-US" dirty="0"/>
              <a:t> </a:t>
            </a:r>
            <a:r>
              <a:rPr lang="ko-KR" altLang="en-US" dirty="0" err="1"/>
              <a:t>과제중</a:t>
            </a:r>
            <a:r>
              <a:rPr lang="ko-KR" altLang="en-US" dirty="0"/>
              <a:t> </a:t>
            </a:r>
            <a:r>
              <a:rPr lang="en-US" altLang="ko-KR" dirty="0"/>
              <a:t>pinball</a:t>
            </a:r>
            <a:r>
              <a:rPr lang="ko-KR" altLang="en-US" dirty="0"/>
              <a:t>을 간단하게 만들어오기가 있었습니다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게임을 만들던 도중 중력을 </a:t>
            </a:r>
            <a:r>
              <a:rPr lang="ko-KR" altLang="en-US" dirty="0" err="1"/>
              <a:t>잘못받은</a:t>
            </a:r>
            <a:r>
              <a:rPr lang="ko-KR" altLang="en-US" dirty="0"/>
              <a:t> 공이 하늘높이 솟아 오르는 것을 보고 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왜 </a:t>
            </a:r>
            <a:r>
              <a:rPr lang="ko-KR" altLang="en-US" dirty="0" err="1"/>
              <a:t>핀볼은</a:t>
            </a:r>
            <a:r>
              <a:rPr lang="ko-KR" altLang="en-US" dirty="0"/>
              <a:t> 하늘로 솟구치면 안되는가</a:t>
            </a:r>
            <a:r>
              <a:rPr lang="en-US" altLang="ko-KR" dirty="0"/>
              <a:t>?’</a:t>
            </a:r>
            <a:r>
              <a:rPr lang="ko-KR" altLang="en-US" dirty="0"/>
              <a:t>라는 생각이 이어진 것이 </a:t>
            </a:r>
            <a:r>
              <a:rPr lang="en-US" altLang="ko-KR" dirty="0"/>
              <a:t>3.3D </a:t>
            </a:r>
            <a:r>
              <a:rPr lang="ko-KR" altLang="en-US" dirty="0" err="1"/>
              <a:t>핀볼의</a:t>
            </a:r>
            <a:r>
              <a:rPr lang="ko-KR" altLang="en-US" dirty="0"/>
              <a:t> </a:t>
            </a:r>
            <a:r>
              <a:rPr lang="ko-KR" altLang="en-US" dirty="0" err="1"/>
              <a:t>제작동기입니다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27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근간이 되는 게임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69" y="2319451"/>
            <a:ext cx="4038061" cy="226887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49" y="2319451"/>
            <a:ext cx="4051566" cy="226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만들었는가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Unity </a:t>
            </a:r>
            <a:r>
              <a:rPr lang="ko-KR" altLang="en-US" dirty="0" err="1"/>
              <a:t>기본에셋</a:t>
            </a:r>
            <a:r>
              <a:rPr lang="en-US" altLang="ko-KR" dirty="0"/>
              <a:t> + unity</a:t>
            </a:r>
            <a:r>
              <a:rPr lang="ko-KR" altLang="en-US" dirty="0"/>
              <a:t>스토어</a:t>
            </a:r>
            <a:r>
              <a:rPr lang="en-US" altLang="ko-KR" dirty="0"/>
              <a:t> </a:t>
            </a:r>
            <a:r>
              <a:rPr lang="ko-KR" altLang="en-US" dirty="0"/>
              <a:t>각종 </a:t>
            </a:r>
            <a:r>
              <a:rPr lang="ko-KR" altLang="en-US" dirty="0" err="1"/>
              <a:t>무료에셋</a:t>
            </a:r>
            <a:r>
              <a:rPr lang="ko-KR" altLang="en-US" dirty="0"/>
              <a:t> 짬뽕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구글링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유투브 강의 동영상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선배님께 톡</a:t>
            </a:r>
          </a:p>
        </p:txBody>
      </p:sp>
    </p:spTree>
    <p:extLst>
      <p:ext uri="{BB962C8B-B14F-4D97-AF65-F5344CB8AC3E}">
        <p14:creationId xmlns:p14="http://schemas.microsoft.com/office/powerpoint/2010/main" val="2315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만들면서 어려웠던 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유니티의 각종 물리판정 효과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유니티에셋의</a:t>
            </a:r>
            <a:r>
              <a:rPr lang="ko-KR" altLang="en-US" dirty="0"/>
              <a:t> </a:t>
            </a:r>
            <a:r>
              <a:rPr lang="ko-KR" altLang="en-US" dirty="0" err="1"/>
              <a:t>확장툴의</a:t>
            </a:r>
            <a:r>
              <a:rPr lang="ko-KR" altLang="en-US" dirty="0"/>
              <a:t> 예외처리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나의 빈곤한 상상력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오브젝트의 배치</a:t>
            </a:r>
            <a:r>
              <a:rPr lang="en-US" altLang="ko-KR" dirty="0"/>
              <a:t>, </a:t>
            </a:r>
            <a:r>
              <a:rPr lang="ko-KR" altLang="en-US" dirty="0"/>
              <a:t>디자인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07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57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9600" dirty="0"/>
              <a:t>감사합니다</a:t>
            </a:r>
            <a:r>
              <a:rPr lang="en-US" altLang="ko-KR" sz="9600" dirty="0"/>
              <a:t>!~</a:t>
            </a:r>
            <a:endParaRPr lang="ko-KR" altLang="en-US" sz="96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94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3.3D 핀볼</vt:lpstr>
      <vt:lpstr>제작 동기</vt:lpstr>
      <vt:lpstr>근간이 되는 게임</vt:lpstr>
      <vt:lpstr>어떻게 만들었는가?</vt:lpstr>
      <vt:lpstr>만들면서 어려웠던 점</vt:lpstr>
      <vt:lpstr>게임 시연</vt:lpstr>
      <vt:lpstr>감사합니다!~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갓겜(이 되다 만)3.3D 핀볼</dc:title>
  <dc:creator>user-1</dc:creator>
  <cp:lastModifiedBy>user-1</cp:lastModifiedBy>
  <cp:revision>6</cp:revision>
  <dcterms:created xsi:type="dcterms:W3CDTF">2017-03-08T01:52:44Z</dcterms:created>
  <dcterms:modified xsi:type="dcterms:W3CDTF">2017-03-15T01:43:41Z</dcterms:modified>
</cp:coreProperties>
</file>