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1" r:id="rId15"/>
    <p:sldId id="262" r:id="rId16"/>
    <p:sldId id="264" r:id="rId17"/>
    <p:sldId id="265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2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9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8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9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2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8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5E72-8FE5-4450-92CF-8FE44204FF36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1409"/>
            <a:ext cx="9144000" cy="1888553"/>
          </a:xfrm>
        </p:spPr>
        <p:txBody>
          <a:bodyPr/>
          <a:lstStyle/>
          <a:p>
            <a:r>
              <a:rPr lang="en-US" altLang="ko-KR"/>
              <a:t>MERCENERY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가제</a:t>
            </a:r>
          </a:p>
        </p:txBody>
      </p:sp>
    </p:spTree>
    <p:extLst>
      <p:ext uri="{BB962C8B-B14F-4D97-AF65-F5344CB8AC3E}">
        <p14:creationId xmlns:p14="http://schemas.microsoft.com/office/powerpoint/2010/main" val="19869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2-6) </a:t>
            </a:r>
            <a:r>
              <a:rPr lang="ko-KR" altLang="en-US" dirty="0" err="1"/>
              <a:t>헤비런쳐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</a:t>
            </a:r>
            <a:r>
              <a:rPr lang="en-US" altLang="ko-KR" dirty="0"/>
              <a:t>: </a:t>
            </a:r>
            <a:r>
              <a:rPr lang="ko-KR" altLang="en-US" dirty="0"/>
              <a:t>포격 지원</a:t>
            </a:r>
            <a:r>
              <a:rPr lang="en-US" altLang="ko-KR" dirty="0"/>
              <a:t>(</a:t>
            </a:r>
            <a:r>
              <a:rPr lang="ko-KR" altLang="en-US" dirty="0"/>
              <a:t>선택 지역 포격지원</a:t>
            </a:r>
            <a:r>
              <a:rPr lang="en-US" altLang="ko-KR" dirty="0"/>
              <a:t>), </a:t>
            </a:r>
            <a:r>
              <a:rPr lang="ko-KR" altLang="en-US" dirty="0"/>
              <a:t>과열</a:t>
            </a:r>
            <a:r>
              <a:rPr lang="en-US" altLang="ko-KR" dirty="0"/>
              <a:t>(</a:t>
            </a:r>
            <a:r>
              <a:rPr lang="ko-KR" altLang="en-US" dirty="0"/>
              <a:t>일정시간동안 연사속도 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10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2-7) </a:t>
            </a:r>
            <a:r>
              <a:rPr lang="ko-KR" altLang="en-US" dirty="0"/>
              <a:t>닌자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09426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2-8) </a:t>
            </a:r>
            <a:r>
              <a:rPr lang="ko-KR" altLang="en-US" dirty="0"/>
              <a:t>에너지 </a:t>
            </a:r>
            <a:r>
              <a:rPr lang="ko-KR" altLang="en-US" dirty="0" err="1"/>
              <a:t>커맨더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33811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적들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에일리언</a:t>
            </a:r>
            <a:r>
              <a:rPr lang="ko-KR" altLang="en-US" dirty="0"/>
              <a:t> 침공으로 인한 외계인 등장</a:t>
            </a:r>
            <a:r>
              <a:rPr lang="en-US" altLang="ko-KR" dirty="0"/>
              <a:t>, (</a:t>
            </a:r>
            <a:r>
              <a:rPr lang="ko-KR" altLang="en-US" dirty="0"/>
              <a:t>여러가지 </a:t>
            </a:r>
            <a:r>
              <a:rPr lang="ko-KR" altLang="en-US" dirty="0" err="1"/>
              <a:t>에일리언</a:t>
            </a:r>
            <a:r>
              <a:rPr lang="ko-KR" altLang="en-US" dirty="0"/>
              <a:t> 컨셉을 따오자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직접 참신한걸 만들어도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맵에</a:t>
            </a:r>
            <a:r>
              <a:rPr lang="ko-KR" altLang="en-US" dirty="0"/>
              <a:t> 따라 출몰하는 위치가 달라진다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87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맵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맵은</a:t>
            </a:r>
            <a:r>
              <a:rPr lang="ko-KR" altLang="en-US" dirty="0"/>
              <a:t> 기본적으로 </a:t>
            </a:r>
            <a:r>
              <a:rPr lang="ko-KR" altLang="en-US" dirty="0" err="1"/>
              <a:t>쿼터뷰를</a:t>
            </a:r>
            <a:r>
              <a:rPr lang="ko-KR" altLang="en-US" dirty="0"/>
              <a:t> 하며 </a:t>
            </a:r>
            <a:r>
              <a:rPr lang="ko-KR" altLang="en-US" dirty="0" err="1"/>
              <a:t>맵에</a:t>
            </a:r>
            <a:r>
              <a:rPr lang="ko-KR" altLang="en-US" dirty="0"/>
              <a:t> 따라 </a:t>
            </a:r>
            <a:r>
              <a:rPr lang="ko-KR" altLang="en-US" dirty="0" err="1"/>
              <a:t>쉘터의</a:t>
            </a:r>
            <a:r>
              <a:rPr lang="ko-KR" altLang="en-US" dirty="0"/>
              <a:t> 위치와</a:t>
            </a:r>
            <a:r>
              <a:rPr lang="en-US" altLang="ko-KR" dirty="0"/>
              <a:t>, </a:t>
            </a:r>
            <a:r>
              <a:rPr lang="ko-KR" altLang="en-US" dirty="0"/>
              <a:t>적들의 출몰 위치가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맵은</a:t>
            </a:r>
            <a:r>
              <a:rPr lang="ko-KR" altLang="en-US" dirty="0"/>
              <a:t> 여러가지이며 출몰 포인트가 많을 수록 난이도가 높은 </a:t>
            </a:r>
            <a:r>
              <a:rPr lang="ko-KR" altLang="en-US" dirty="0" err="1"/>
              <a:t>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74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다양한 장비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머리</a:t>
            </a:r>
            <a:r>
              <a:rPr lang="en-US" altLang="ko-KR" dirty="0"/>
              <a:t>, </a:t>
            </a:r>
            <a:r>
              <a:rPr lang="ko-KR" altLang="en-US" dirty="0"/>
              <a:t>몸통</a:t>
            </a:r>
            <a:r>
              <a:rPr lang="en-US" altLang="ko-KR" dirty="0"/>
              <a:t>, </a:t>
            </a:r>
            <a:r>
              <a:rPr lang="ko-KR" altLang="en-US" dirty="0"/>
              <a:t>장화 주요 방어 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 </a:t>
            </a:r>
            <a:r>
              <a:rPr lang="ko-KR" altLang="en-US" dirty="0"/>
              <a:t>각자의 특성에 맞는 무기가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 </a:t>
            </a:r>
            <a:r>
              <a:rPr lang="ko-KR" altLang="en-US" dirty="0"/>
              <a:t>방어구는 </a:t>
            </a:r>
            <a:r>
              <a:rPr lang="ko-KR" altLang="en-US" dirty="0" err="1"/>
              <a:t>돌림빵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장비는 상점 구매 혹은 제작 혹은 드랍이다</a:t>
            </a:r>
          </a:p>
        </p:txBody>
      </p:sp>
    </p:spTree>
    <p:extLst>
      <p:ext uri="{BB962C8B-B14F-4D97-AF65-F5344CB8AC3E}">
        <p14:creationId xmlns:p14="http://schemas.microsoft.com/office/powerpoint/2010/main" val="161990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2151" y="317991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다양한 강화요소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몬스터 헌터의 강화 방식이나</a:t>
            </a:r>
            <a:r>
              <a:rPr lang="en-US" altLang="ko-KR" dirty="0"/>
              <a:t>, </a:t>
            </a:r>
            <a:r>
              <a:rPr lang="ko-KR" altLang="en-US" dirty="0"/>
              <a:t>독창적인 강화 요소를 도입하거나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솔직히 아티스트 갈려 나간다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몬스터 헌터 식</a:t>
            </a:r>
            <a:r>
              <a:rPr lang="en-US" altLang="ko-KR" dirty="0"/>
              <a:t> </a:t>
            </a:r>
            <a:r>
              <a:rPr lang="ko-KR" altLang="en-US" dirty="0"/>
              <a:t>강화</a:t>
            </a:r>
            <a:endParaRPr lang="en-US" altLang="ko-KR" dirty="0"/>
          </a:p>
          <a:p>
            <a:r>
              <a:rPr lang="en-US" altLang="ko-KR" dirty="0"/>
              <a:t>-&gt;1</a:t>
            </a:r>
            <a:r>
              <a:rPr lang="ko-KR" altLang="en-US" dirty="0"/>
              <a:t>강</a:t>
            </a:r>
            <a:r>
              <a:rPr lang="en-US" altLang="ko-KR" dirty="0"/>
              <a:t>, 2</a:t>
            </a:r>
            <a:r>
              <a:rPr lang="ko-KR" altLang="en-US" dirty="0"/>
              <a:t>강</a:t>
            </a:r>
            <a:r>
              <a:rPr lang="en-US" altLang="ko-KR" dirty="0"/>
              <a:t>, 3</a:t>
            </a:r>
            <a:r>
              <a:rPr lang="ko-KR" altLang="en-US" dirty="0"/>
              <a:t>강 이런 식으로 하다가 다음 </a:t>
            </a:r>
            <a:r>
              <a:rPr lang="ko-KR" altLang="en-US" dirty="0" err="1"/>
              <a:t>테크</a:t>
            </a:r>
            <a:r>
              <a:rPr lang="ko-KR" altLang="en-US" dirty="0"/>
              <a:t> 트리로 넘어 갈 수 있다</a:t>
            </a:r>
            <a:r>
              <a:rPr lang="en-US" altLang="ko-KR" dirty="0"/>
              <a:t>. </a:t>
            </a:r>
            <a:r>
              <a:rPr lang="ko-KR" altLang="en-US" dirty="0"/>
              <a:t>혹은 계속 강화해도 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선택강화</a:t>
            </a:r>
            <a:endParaRPr lang="en-US" altLang="ko-KR" dirty="0"/>
          </a:p>
          <a:p>
            <a:r>
              <a:rPr lang="ko-KR" altLang="en-US" dirty="0"/>
              <a:t>장비마다 강화할 수 있는 수치가 정해져 있으며</a:t>
            </a:r>
            <a:r>
              <a:rPr lang="en-US" altLang="ko-KR" dirty="0"/>
              <a:t>, </a:t>
            </a:r>
            <a:r>
              <a:rPr lang="ko-KR" altLang="en-US" dirty="0"/>
              <a:t>각 강화마다 어떤 부분을 강화 할 지 선택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연사속도 업</a:t>
            </a:r>
            <a:r>
              <a:rPr lang="en-US" altLang="ko-KR" dirty="0"/>
              <a:t>-&gt; </a:t>
            </a:r>
            <a:r>
              <a:rPr lang="ko-KR" altLang="en-US" dirty="0"/>
              <a:t>데미지 상승은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데미지 업</a:t>
            </a:r>
            <a:r>
              <a:rPr lang="en-US" altLang="ko-KR" dirty="0"/>
              <a:t>-&gt; </a:t>
            </a:r>
            <a:r>
              <a:rPr lang="ko-KR" altLang="en-US" dirty="0"/>
              <a:t>연사속도 상승은 없다</a:t>
            </a:r>
            <a:endParaRPr lang="en-US" altLang="ko-KR" dirty="0"/>
          </a:p>
          <a:p>
            <a:r>
              <a:rPr lang="ko-KR" altLang="en-US" dirty="0"/>
              <a:t>이런 식으로 적절히 강화를 선택해서 자신에 맞는 최적화 무기를 만들어야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656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간단하다</a:t>
            </a:r>
            <a:r>
              <a:rPr lang="en-US" altLang="ko-KR" dirty="0"/>
              <a:t>. </a:t>
            </a:r>
            <a:r>
              <a:rPr lang="ko-KR" altLang="en-US" dirty="0" err="1"/>
              <a:t>에너미를</a:t>
            </a:r>
            <a:r>
              <a:rPr lang="ko-KR" altLang="en-US" dirty="0"/>
              <a:t> 죽이면 각자 </a:t>
            </a:r>
            <a:r>
              <a:rPr lang="ko-KR" altLang="en-US" dirty="0" err="1"/>
              <a:t>잡탬</a:t>
            </a:r>
            <a:r>
              <a:rPr lang="en-US" altLang="ko-KR" dirty="0"/>
              <a:t>(</a:t>
            </a:r>
            <a:r>
              <a:rPr lang="ko-KR" altLang="en-US" dirty="0"/>
              <a:t>강화 및 제작용</a:t>
            </a:r>
            <a:r>
              <a:rPr lang="en-US" altLang="ko-KR" dirty="0"/>
              <a:t>)</a:t>
            </a:r>
            <a:r>
              <a:rPr lang="ko-KR" altLang="en-US" dirty="0"/>
              <a:t>을 떨군다</a:t>
            </a:r>
            <a:r>
              <a:rPr lang="en-US" altLang="ko-KR" dirty="0"/>
              <a:t>. </a:t>
            </a:r>
            <a:r>
              <a:rPr lang="ko-KR" altLang="en-US" dirty="0"/>
              <a:t>무한 </a:t>
            </a:r>
            <a:r>
              <a:rPr lang="ko-KR" altLang="en-US" dirty="0" err="1"/>
              <a:t>파밍만이</a:t>
            </a:r>
            <a:r>
              <a:rPr lang="ko-KR" altLang="en-US" dirty="0"/>
              <a:t> 답</a:t>
            </a:r>
          </a:p>
        </p:txBody>
      </p:sp>
    </p:spTree>
    <p:extLst>
      <p:ext uri="{BB962C8B-B14F-4D97-AF65-F5344CB8AC3E}">
        <p14:creationId xmlns:p14="http://schemas.microsoft.com/office/powerpoint/2010/main" val="323640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266" y="365125"/>
            <a:ext cx="10486534" cy="1325563"/>
          </a:xfrm>
        </p:spPr>
        <p:txBody>
          <a:bodyPr/>
          <a:lstStyle/>
          <a:p>
            <a:r>
              <a:rPr lang="ko-KR" altLang="en-US" dirty="0"/>
              <a:t>예비</a:t>
            </a:r>
            <a:r>
              <a:rPr lang="en-US" altLang="ko-KR" dirty="0"/>
              <a:t>. </a:t>
            </a:r>
            <a:r>
              <a:rPr lang="ko-KR" altLang="en-US" dirty="0"/>
              <a:t>다양한 캐논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쉴드</a:t>
            </a:r>
            <a:r>
              <a:rPr lang="en-US" altLang="ko-KR" dirty="0"/>
              <a:t>: </a:t>
            </a:r>
            <a:r>
              <a:rPr lang="ko-KR" altLang="en-US" dirty="0"/>
              <a:t>쿨이 돌면 일정 시간동안 </a:t>
            </a:r>
            <a:r>
              <a:rPr lang="ko-KR" altLang="en-US" dirty="0" err="1"/>
              <a:t>몇백의</a:t>
            </a:r>
            <a:r>
              <a:rPr lang="ko-KR" altLang="en-US" dirty="0"/>
              <a:t> </a:t>
            </a:r>
            <a:r>
              <a:rPr lang="ko-KR" altLang="en-US" dirty="0" err="1"/>
              <a:t>쉴드를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캐논</a:t>
            </a:r>
            <a:r>
              <a:rPr lang="en-US" altLang="ko-KR" dirty="0"/>
              <a:t>: </a:t>
            </a:r>
            <a:r>
              <a:rPr lang="ko-KR" altLang="en-US" dirty="0"/>
              <a:t>쿨이 돌면 </a:t>
            </a:r>
            <a:r>
              <a:rPr lang="en-US" altLang="ko-KR" dirty="0"/>
              <a:t>30</a:t>
            </a:r>
            <a:r>
              <a:rPr lang="ko-KR" altLang="en-US" dirty="0"/>
              <a:t>초간 적들을 공격한다</a:t>
            </a:r>
            <a:r>
              <a:rPr lang="en-US" altLang="ko-KR" dirty="0"/>
              <a:t>. </a:t>
            </a:r>
            <a:r>
              <a:rPr lang="ko-KR" altLang="en-US" dirty="0"/>
              <a:t>범위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파이어 캐논</a:t>
            </a:r>
            <a:r>
              <a:rPr lang="en-US" altLang="ko-KR" dirty="0"/>
              <a:t>: </a:t>
            </a:r>
            <a:r>
              <a:rPr lang="ko-KR" altLang="en-US" dirty="0"/>
              <a:t>사정거리는 짧지만 일정거리 이상 다가온 </a:t>
            </a:r>
            <a:r>
              <a:rPr lang="ko-KR" altLang="en-US" dirty="0" err="1"/>
              <a:t>에너미들에게</a:t>
            </a:r>
            <a:r>
              <a:rPr lang="ko-KR" altLang="en-US" dirty="0"/>
              <a:t> 높은 대미지와 </a:t>
            </a:r>
            <a:r>
              <a:rPr lang="en-US" altLang="ko-KR" dirty="0"/>
              <a:t>dot </a:t>
            </a:r>
            <a:r>
              <a:rPr lang="ko-KR" altLang="en-US" dirty="0" err="1"/>
              <a:t>대미지</a:t>
            </a:r>
            <a:r>
              <a:rPr lang="en-US" altLang="ko-KR" dirty="0"/>
              <a:t>(</a:t>
            </a:r>
            <a:r>
              <a:rPr lang="ko-KR" altLang="en-US" dirty="0"/>
              <a:t>화상</a:t>
            </a:r>
            <a:r>
              <a:rPr lang="en-US" altLang="ko-KR" dirty="0"/>
              <a:t>)</a:t>
            </a:r>
            <a:r>
              <a:rPr lang="ko-KR" altLang="en-US" dirty="0"/>
              <a:t>을 입힌다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dot</a:t>
            </a:r>
            <a:r>
              <a:rPr lang="ko-KR" altLang="en-US" dirty="0"/>
              <a:t>는 </a:t>
            </a:r>
            <a:r>
              <a:rPr lang="ko-KR" altLang="en-US" dirty="0" err="1"/>
              <a:t>고정대미지다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등등 추후 캐논 상의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2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 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쉘터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주인공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적들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맵 모델링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다양한 장비들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다양한 강화요소</a:t>
            </a:r>
            <a:r>
              <a:rPr lang="en-US" altLang="ko-KR" dirty="0"/>
              <a:t>(</a:t>
            </a:r>
            <a:r>
              <a:rPr lang="ko-KR" altLang="en-US" dirty="0"/>
              <a:t>약간 </a:t>
            </a:r>
            <a:r>
              <a:rPr lang="ko-KR" altLang="en-US" dirty="0" err="1"/>
              <a:t>몬스터헌터</a:t>
            </a:r>
            <a:r>
              <a:rPr lang="ko-KR" altLang="en-US" dirty="0"/>
              <a:t> 강화형식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예비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포탑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3D? </a:t>
            </a:r>
            <a:r>
              <a:rPr lang="ko-KR" altLang="en-US" dirty="0"/>
              <a:t>도트</a:t>
            </a:r>
            <a:r>
              <a:rPr lang="en-US" altLang="ko-KR" dirty="0"/>
              <a:t>?-&gt; 3D</a:t>
            </a:r>
            <a:r>
              <a:rPr lang="ko-KR" altLang="en-US" dirty="0"/>
              <a:t>일 경우 로우 폴리</a:t>
            </a:r>
            <a:r>
              <a:rPr lang="en-US" altLang="ko-KR" dirty="0"/>
              <a:t>(ex. </a:t>
            </a:r>
            <a:r>
              <a:rPr lang="ko-KR" altLang="en-US" dirty="0"/>
              <a:t>박스헤드</a:t>
            </a:r>
            <a:r>
              <a:rPr lang="en-US" altLang="ko-KR" dirty="0"/>
              <a:t>2) 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도트일 경우 건전 형식</a:t>
            </a:r>
          </a:p>
        </p:txBody>
      </p:sp>
    </p:spTree>
    <p:extLst>
      <p:ext uri="{BB962C8B-B14F-4D97-AF65-F5344CB8AC3E}">
        <p14:creationId xmlns:p14="http://schemas.microsoft.com/office/powerpoint/2010/main" val="409410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쉘터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다른 게임의 마을 혹은 메인 페이지에 해당하는 곳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무기나 </a:t>
            </a:r>
            <a:r>
              <a:rPr lang="ko-KR" altLang="en-US" dirty="0" err="1"/>
              <a:t>방어구</a:t>
            </a:r>
            <a:r>
              <a:rPr lang="ko-KR" altLang="en-US" dirty="0"/>
              <a:t> 구매</a:t>
            </a:r>
            <a:r>
              <a:rPr lang="en-US" altLang="ko-KR" dirty="0"/>
              <a:t>, </a:t>
            </a:r>
            <a:r>
              <a:rPr lang="ko-KR" altLang="en-US" dirty="0"/>
              <a:t>판매</a:t>
            </a:r>
            <a:r>
              <a:rPr lang="en-US" altLang="ko-KR" dirty="0"/>
              <a:t>, </a:t>
            </a:r>
            <a:r>
              <a:rPr lang="ko-KR" altLang="en-US" dirty="0"/>
              <a:t>강화 등이 가능하다</a:t>
            </a:r>
            <a:endParaRPr lang="en-US" altLang="ko-KR" dirty="0"/>
          </a:p>
          <a:p>
            <a:r>
              <a:rPr lang="en-US" altLang="ko-KR" dirty="0"/>
              <a:t>(*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방어구의 종류 및 특성은 </a:t>
            </a:r>
            <a:r>
              <a:rPr lang="en-US" altLang="ko-KR" dirty="0"/>
              <a:t>5.</a:t>
            </a:r>
            <a:r>
              <a:rPr lang="ko-KR" altLang="en-US" dirty="0"/>
              <a:t>장비 편 참조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(*</a:t>
            </a:r>
            <a:r>
              <a:rPr lang="ko-KR" altLang="en-US" dirty="0"/>
              <a:t>강화는 </a:t>
            </a:r>
            <a:r>
              <a:rPr lang="en-US" altLang="ko-KR" dirty="0"/>
              <a:t>7.</a:t>
            </a:r>
            <a:r>
              <a:rPr lang="ko-KR" altLang="en-US" dirty="0"/>
              <a:t>강화 편 참조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미션 진행 시</a:t>
            </a:r>
            <a:r>
              <a:rPr lang="en-US" altLang="ko-KR" dirty="0"/>
              <a:t>, </a:t>
            </a:r>
            <a:r>
              <a:rPr lang="ko-KR" altLang="en-US" dirty="0" err="1"/>
              <a:t>쉘터를</a:t>
            </a:r>
            <a:r>
              <a:rPr lang="ko-KR" altLang="en-US" dirty="0"/>
              <a:t> 지켜야 하며</a:t>
            </a:r>
            <a:r>
              <a:rPr lang="en-US" altLang="ko-KR" dirty="0"/>
              <a:t>, </a:t>
            </a:r>
            <a:r>
              <a:rPr lang="ko-KR" altLang="en-US" dirty="0" err="1"/>
              <a:t>쉘터</a:t>
            </a:r>
            <a:r>
              <a:rPr lang="ko-KR" altLang="en-US" dirty="0"/>
              <a:t> 방어도</a:t>
            </a:r>
            <a:r>
              <a:rPr lang="en-US" altLang="ko-KR" dirty="0"/>
              <a:t>, HP</a:t>
            </a:r>
            <a:r>
              <a:rPr lang="ko-KR" altLang="en-US" dirty="0"/>
              <a:t>는 </a:t>
            </a:r>
            <a:r>
              <a:rPr lang="ko-KR" altLang="en-US" dirty="0" err="1"/>
              <a:t>업글을</a:t>
            </a:r>
            <a:r>
              <a:rPr lang="ko-KR" altLang="en-US" dirty="0"/>
              <a:t> 통해 증가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종류의 </a:t>
            </a:r>
            <a:r>
              <a:rPr lang="ko-KR" altLang="en-US" dirty="0" err="1"/>
              <a:t>포탑을</a:t>
            </a:r>
            <a:r>
              <a:rPr lang="ko-KR" altLang="en-US" dirty="0"/>
              <a:t> 설치 가능하며 골드를 통해 </a:t>
            </a:r>
            <a:r>
              <a:rPr lang="ko-KR" altLang="en-US" dirty="0" err="1"/>
              <a:t>업글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55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주인공들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쉘터를</a:t>
            </a:r>
            <a:r>
              <a:rPr lang="ko-KR" altLang="en-US" dirty="0"/>
              <a:t> </a:t>
            </a:r>
            <a:r>
              <a:rPr lang="ko-KR" altLang="en-US" dirty="0" err="1"/>
              <a:t>강화시키고</a:t>
            </a:r>
            <a:r>
              <a:rPr lang="ko-KR" altLang="en-US" dirty="0"/>
              <a:t> 적들을 잡는 주체들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 특성</a:t>
            </a:r>
            <a:r>
              <a:rPr lang="en-US" altLang="ko-KR" dirty="0"/>
              <a:t> 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자동 공격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디팬더</a:t>
            </a:r>
            <a:r>
              <a:rPr lang="en-US" altLang="ko-KR" dirty="0"/>
              <a:t>, </a:t>
            </a:r>
            <a:r>
              <a:rPr lang="ko-KR" altLang="en-US" dirty="0" err="1"/>
              <a:t>광전사</a:t>
            </a:r>
            <a:r>
              <a:rPr lang="en-US" altLang="ko-KR" dirty="0"/>
              <a:t>(</a:t>
            </a:r>
            <a:r>
              <a:rPr lang="ko-KR" altLang="en-US" dirty="0"/>
              <a:t>대검</a:t>
            </a:r>
            <a:r>
              <a:rPr lang="en-US" altLang="ko-KR" dirty="0"/>
              <a:t>), </a:t>
            </a:r>
            <a:r>
              <a:rPr lang="ko-KR" altLang="en-US" dirty="0" err="1"/>
              <a:t>솔져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 err="1"/>
              <a:t>메딕</a:t>
            </a:r>
            <a:r>
              <a:rPr lang="en-US" altLang="ko-KR" dirty="0"/>
              <a:t>, </a:t>
            </a:r>
            <a:r>
              <a:rPr lang="ko-KR" altLang="en-US" dirty="0" err="1"/>
              <a:t>헤비</a:t>
            </a:r>
            <a:r>
              <a:rPr lang="ko-KR" altLang="en-US" dirty="0"/>
              <a:t> </a:t>
            </a:r>
            <a:r>
              <a:rPr lang="ko-KR" altLang="en-US" dirty="0" err="1"/>
              <a:t>거너</a:t>
            </a:r>
            <a:r>
              <a:rPr lang="en-US" altLang="ko-KR" dirty="0"/>
              <a:t>, </a:t>
            </a:r>
            <a:r>
              <a:rPr lang="ko-KR" altLang="en-US" dirty="0"/>
              <a:t>닌자</a:t>
            </a:r>
            <a:r>
              <a:rPr lang="en-US" altLang="ko-KR" dirty="0"/>
              <a:t>, </a:t>
            </a:r>
            <a:r>
              <a:rPr lang="ko-KR" altLang="en-US" dirty="0"/>
              <a:t>에너지</a:t>
            </a:r>
            <a:r>
              <a:rPr lang="en-US" altLang="ko-KR" dirty="0"/>
              <a:t>(</a:t>
            </a:r>
            <a:r>
              <a:rPr lang="ko-KR" altLang="en-US" dirty="0"/>
              <a:t>엔트로피 컨트롤</a:t>
            </a:r>
            <a:r>
              <a:rPr lang="en-US" altLang="ko-KR" dirty="0"/>
              <a:t>)</a:t>
            </a:r>
            <a:r>
              <a:rPr lang="ko-KR" altLang="en-US" dirty="0"/>
              <a:t> 컨트롤하는 </a:t>
            </a:r>
            <a:r>
              <a:rPr lang="ko-KR" altLang="en-US" dirty="0" err="1"/>
              <a:t>지팡이을</a:t>
            </a:r>
            <a:r>
              <a:rPr lang="ko-KR" altLang="en-US" dirty="0"/>
              <a:t> 만들었다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여러 종류의 </a:t>
            </a:r>
            <a:r>
              <a:rPr lang="ko-KR" altLang="en-US" dirty="0" err="1"/>
              <a:t>직업캐가</a:t>
            </a:r>
            <a:r>
              <a:rPr lang="ko-KR" altLang="en-US" dirty="0"/>
              <a:t> 있으며</a:t>
            </a:r>
            <a:r>
              <a:rPr lang="en-US" altLang="ko-KR" dirty="0"/>
              <a:t>, </a:t>
            </a:r>
            <a:r>
              <a:rPr lang="ko-KR" altLang="en-US" dirty="0"/>
              <a:t>자신의 조합 따라 팀구성이 달라짐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최대 </a:t>
            </a:r>
            <a:r>
              <a:rPr lang="en-US" altLang="ko-KR" dirty="0"/>
              <a:t>8~10</a:t>
            </a:r>
            <a:r>
              <a:rPr lang="ko-KR" altLang="en-US" dirty="0"/>
              <a:t>개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장비에 영향을 많이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각자 자동공격을 하며 스킬을 지정해야만 쓸 수 있다</a:t>
            </a:r>
            <a:r>
              <a:rPr lang="en-US" altLang="ko-KR" dirty="0"/>
              <a:t>. </a:t>
            </a:r>
            <a:r>
              <a:rPr lang="ko-KR" altLang="en-US" dirty="0"/>
              <a:t>컨트롤은 </a:t>
            </a:r>
            <a:r>
              <a:rPr lang="ko-KR" altLang="en-US" dirty="0" err="1"/>
              <a:t>한명씩</a:t>
            </a:r>
            <a:r>
              <a:rPr lang="ko-KR" altLang="en-US" dirty="0"/>
              <a:t> 지정해서 옮기는 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3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 </a:t>
            </a:r>
            <a:r>
              <a:rPr lang="ko-KR" altLang="en-US" dirty="0" err="1"/>
              <a:t>디팬더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</a:t>
            </a:r>
            <a:r>
              <a:rPr lang="en-US" altLang="ko-KR" dirty="0"/>
              <a:t>: </a:t>
            </a:r>
            <a:r>
              <a:rPr lang="ko-KR" altLang="en-US" dirty="0"/>
              <a:t>도발</a:t>
            </a:r>
            <a:r>
              <a:rPr lang="en-US" altLang="ko-KR" dirty="0"/>
              <a:t>,</a:t>
            </a:r>
            <a:r>
              <a:rPr lang="ko-KR" altLang="en-US" dirty="0" err="1"/>
              <a:t>쉴드</a:t>
            </a:r>
            <a:r>
              <a:rPr lang="ko-KR" altLang="en-US" dirty="0"/>
              <a:t> 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무기</a:t>
            </a:r>
            <a:r>
              <a:rPr lang="en-US" altLang="ko-KR" dirty="0"/>
              <a:t>: </a:t>
            </a:r>
            <a:r>
              <a:rPr lang="ko-KR" altLang="en-US" dirty="0" err="1"/>
              <a:t>한손</a:t>
            </a:r>
            <a:r>
              <a:rPr lang="ko-KR" altLang="en-US" dirty="0"/>
              <a:t> 검 </a:t>
            </a:r>
            <a:r>
              <a:rPr lang="en-US" altLang="ko-KR" dirty="0"/>
              <a:t>&amp; </a:t>
            </a:r>
            <a:r>
              <a:rPr lang="ko-KR" altLang="en-US" dirty="0"/>
              <a:t>방패</a:t>
            </a:r>
            <a:r>
              <a:rPr lang="en-US" altLang="ko-KR" dirty="0"/>
              <a:t>(</a:t>
            </a:r>
            <a:r>
              <a:rPr lang="ko-KR" altLang="en-US" dirty="0"/>
              <a:t>세트 형식으로 드랍 혹은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4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2-2) </a:t>
            </a:r>
            <a:r>
              <a:rPr lang="ko-KR" altLang="en-US" dirty="0" err="1"/>
              <a:t>버서커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</a:t>
            </a:r>
            <a:r>
              <a:rPr lang="en-US" altLang="ko-KR" dirty="0"/>
              <a:t>: </a:t>
            </a:r>
            <a:r>
              <a:rPr lang="ko-KR" altLang="en-US" dirty="0"/>
              <a:t>광폭화</a:t>
            </a:r>
            <a:r>
              <a:rPr lang="en-US" altLang="ko-KR" dirty="0"/>
              <a:t>(</a:t>
            </a:r>
            <a:r>
              <a:rPr lang="ko-KR" altLang="en-US" dirty="0"/>
              <a:t>대미지업</a:t>
            </a:r>
            <a:r>
              <a:rPr lang="en-US" altLang="ko-KR" dirty="0"/>
              <a:t>,</a:t>
            </a:r>
            <a:r>
              <a:rPr lang="ko-KR" altLang="en-US" dirty="0"/>
              <a:t>방어력 다운</a:t>
            </a:r>
            <a:r>
              <a:rPr lang="en-US" altLang="ko-KR" dirty="0"/>
              <a:t>), </a:t>
            </a:r>
            <a:r>
              <a:rPr lang="ko-KR" altLang="en-US" dirty="0"/>
              <a:t>도발 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무기</a:t>
            </a:r>
            <a:r>
              <a:rPr lang="en-US" altLang="ko-KR" dirty="0"/>
              <a:t>: </a:t>
            </a:r>
            <a:r>
              <a:rPr lang="ko-KR" altLang="en-US" dirty="0"/>
              <a:t>대검</a:t>
            </a:r>
          </a:p>
        </p:txBody>
      </p:sp>
    </p:spTree>
    <p:extLst>
      <p:ext uri="{BB962C8B-B14F-4D97-AF65-F5344CB8AC3E}">
        <p14:creationId xmlns:p14="http://schemas.microsoft.com/office/powerpoint/2010/main" val="280021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2-3) </a:t>
            </a:r>
            <a:r>
              <a:rPr lang="ko-KR" altLang="en-US" dirty="0" err="1"/>
              <a:t>솔져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</a:t>
            </a:r>
            <a:r>
              <a:rPr lang="en-US" altLang="ko-KR" dirty="0"/>
              <a:t>: </a:t>
            </a:r>
            <a:r>
              <a:rPr lang="ko-KR" altLang="en-US" dirty="0"/>
              <a:t>집중 사격</a:t>
            </a:r>
            <a:r>
              <a:rPr lang="en-US" altLang="ko-KR" dirty="0"/>
              <a:t>(</a:t>
            </a:r>
            <a:r>
              <a:rPr lang="ko-KR" altLang="en-US" dirty="0" err="1"/>
              <a:t>스킬쓴</a:t>
            </a:r>
            <a:r>
              <a:rPr lang="ko-KR" altLang="en-US" dirty="0"/>
              <a:t> 자리에 멈춰 </a:t>
            </a:r>
            <a:r>
              <a:rPr lang="en-US" altLang="ko-KR" dirty="0"/>
              <a:t>5</a:t>
            </a:r>
            <a:r>
              <a:rPr lang="ko-KR" altLang="en-US" dirty="0"/>
              <a:t>초간 집중타격</a:t>
            </a:r>
            <a:r>
              <a:rPr lang="en-US" altLang="ko-KR" dirty="0"/>
              <a:t>,</a:t>
            </a:r>
            <a:r>
              <a:rPr lang="ko-KR" altLang="en-US" dirty="0"/>
              <a:t>대미지업</a:t>
            </a:r>
            <a:r>
              <a:rPr lang="en-US" altLang="ko-KR" dirty="0"/>
              <a:t>, </a:t>
            </a:r>
            <a:r>
              <a:rPr lang="ko-KR" altLang="en-US" dirty="0"/>
              <a:t>치명타 업</a:t>
            </a:r>
            <a:r>
              <a:rPr lang="en-US" altLang="ko-KR" dirty="0"/>
              <a:t>), </a:t>
            </a:r>
            <a:r>
              <a:rPr lang="ko-KR" altLang="en-US" dirty="0"/>
              <a:t>치명적인 사격</a:t>
            </a:r>
            <a:r>
              <a:rPr lang="en-US" altLang="ko-KR" dirty="0"/>
              <a:t>(</a:t>
            </a:r>
            <a:r>
              <a:rPr lang="ko-KR" altLang="en-US" dirty="0"/>
              <a:t>일정 시간동안 </a:t>
            </a:r>
            <a:r>
              <a:rPr lang="en-US" altLang="ko-KR" dirty="0"/>
              <a:t>100%</a:t>
            </a:r>
            <a:r>
              <a:rPr lang="ko-KR" altLang="en-US" dirty="0"/>
              <a:t>치명타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무기</a:t>
            </a:r>
            <a:r>
              <a:rPr lang="en-US" altLang="ko-KR" dirty="0"/>
              <a:t>: (</a:t>
            </a:r>
            <a:r>
              <a:rPr lang="ko-KR" altLang="en-US" dirty="0"/>
              <a:t>더블 핸드 건</a:t>
            </a:r>
            <a:r>
              <a:rPr lang="en-US" altLang="ko-KR" dirty="0"/>
              <a:t>) </a:t>
            </a:r>
            <a:r>
              <a:rPr lang="ko-KR" altLang="en-US" dirty="0"/>
              <a:t>라이플</a:t>
            </a:r>
          </a:p>
        </p:txBody>
      </p:sp>
    </p:spTree>
    <p:extLst>
      <p:ext uri="{BB962C8B-B14F-4D97-AF65-F5344CB8AC3E}">
        <p14:creationId xmlns:p14="http://schemas.microsoft.com/office/powerpoint/2010/main" val="314527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2-4) </a:t>
            </a:r>
            <a:r>
              <a:rPr lang="ko-KR" altLang="en-US" dirty="0"/>
              <a:t>엔지니어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</a:t>
            </a:r>
            <a:r>
              <a:rPr lang="en-US" altLang="ko-KR" dirty="0"/>
              <a:t>: </a:t>
            </a:r>
            <a:r>
              <a:rPr lang="ko-KR" altLang="en-US" dirty="0"/>
              <a:t>천공기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 err="1"/>
              <a:t>포탑</a:t>
            </a:r>
            <a:r>
              <a:rPr lang="ko-KR" altLang="en-US" dirty="0"/>
              <a:t> </a:t>
            </a:r>
            <a:r>
              <a:rPr lang="ko-KR" altLang="en-US" dirty="0" err="1"/>
              <a:t>같은거</a:t>
            </a:r>
            <a:r>
              <a:rPr lang="en-US" altLang="ko-KR" dirty="0"/>
              <a:t>), </a:t>
            </a:r>
            <a:r>
              <a:rPr lang="ko-KR" altLang="en-US" dirty="0"/>
              <a:t>전기 줄 트랩</a:t>
            </a:r>
            <a:r>
              <a:rPr lang="en-US" altLang="ko-KR" dirty="0"/>
              <a:t>(</a:t>
            </a:r>
            <a:r>
              <a:rPr lang="ko-KR" altLang="en-US" dirty="0"/>
              <a:t>속박 </a:t>
            </a:r>
            <a:r>
              <a:rPr lang="en-US" altLang="ko-KR" dirty="0"/>
              <a:t>&amp; </a:t>
            </a:r>
            <a:r>
              <a:rPr lang="ko-KR" altLang="en-US" dirty="0" err="1"/>
              <a:t>대미지</a:t>
            </a:r>
            <a:r>
              <a:rPr lang="en-US" altLang="ko-KR" dirty="0"/>
              <a:t>), </a:t>
            </a:r>
            <a:r>
              <a:rPr lang="ko-KR" altLang="en-US" dirty="0"/>
              <a:t>지원형 기계</a:t>
            </a:r>
            <a:r>
              <a:rPr lang="en-US" altLang="ko-KR" dirty="0"/>
              <a:t>(</a:t>
            </a:r>
            <a:r>
              <a:rPr lang="ko-KR" altLang="en-US" dirty="0"/>
              <a:t>체력 회복이나 각종 지원형 버프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무기</a:t>
            </a:r>
            <a:r>
              <a:rPr lang="en-US" altLang="ko-KR" dirty="0"/>
              <a:t>: </a:t>
            </a:r>
            <a:r>
              <a:rPr lang="ko-KR" altLang="en-US" dirty="0"/>
              <a:t>몽키 스패너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467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2-5) </a:t>
            </a:r>
            <a:r>
              <a:rPr lang="ko-KR" altLang="en-US" dirty="0" err="1"/>
              <a:t>메딕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</a:t>
            </a:r>
            <a:r>
              <a:rPr lang="en-US" altLang="ko-KR" dirty="0"/>
              <a:t>: </a:t>
            </a:r>
            <a:r>
              <a:rPr lang="ko-KR" altLang="en-US" dirty="0"/>
              <a:t>단일 힐</a:t>
            </a:r>
            <a:r>
              <a:rPr lang="en-US" altLang="ko-KR" dirty="0"/>
              <a:t>, </a:t>
            </a:r>
            <a:r>
              <a:rPr lang="ko-KR" altLang="en-US" dirty="0"/>
              <a:t>광역 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</a:t>
            </a:r>
            <a:r>
              <a:rPr lang="en-US" altLang="ko-KR" dirty="0"/>
              <a:t>: </a:t>
            </a:r>
            <a:r>
              <a:rPr lang="ko-KR" altLang="en-US" dirty="0"/>
              <a:t>단일 권총</a:t>
            </a:r>
          </a:p>
        </p:txBody>
      </p:sp>
    </p:spTree>
    <p:extLst>
      <p:ext uri="{BB962C8B-B14F-4D97-AF65-F5344CB8AC3E}">
        <p14:creationId xmlns:p14="http://schemas.microsoft.com/office/powerpoint/2010/main" val="369590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616</Words>
  <Application>Microsoft Office PowerPoint</Application>
  <PresentationFormat>와이드스크린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MERCENERY</vt:lpstr>
      <vt:lpstr>게임 시스템 정의 </vt:lpstr>
      <vt:lpstr>1. 쉘터</vt:lpstr>
      <vt:lpstr>2. 주인공들</vt:lpstr>
      <vt:lpstr>2-1) 디팬더</vt:lpstr>
      <vt:lpstr>2-2) 버서커</vt:lpstr>
      <vt:lpstr>2-3) 솔져</vt:lpstr>
      <vt:lpstr>2-4) 엔지니어</vt:lpstr>
      <vt:lpstr>2-5) 메딕</vt:lpstr>
      <vt:lpstr>2-6) 헤비런쳐</vt:lpstr>
      <vt:lpstr>2-7) 닌자</vt:lpstr>
      <vt:lpstr>2-8) 에너지 커맨더</vt:lpstr>
      <vt:lpstr>3. 적들</vt:lpstr>
      <vt:lpstr>4. 맵 모델링</vt:lpstr>
      <vt:lpstr>5. 다양한 장비</vt:lpstr>
      <vt:lpstr>6. 다양한 강화요소</vt:lpstr>
      <vt:lpstr>7. 파밍 시스템</vt:lpstr>
      <vt:lpstr>예비. 다양한 캐논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슈팅 디팬스</dc:title>
  <dc:creator>최승민</dc:creator>
  <cp:lastModifiedBy>최승민</cp:lastModifiedBy>
  <cp:revision>42</cp:revision>
  <dcterms:created xsi:type="dcterms:W3CDTF">2017-05-08T01:03:54Z</dcterms:created>
  <dcterms:modified xsi:type="dcterms:W3CDTF">2017-05-18T15:52:39Z</dcterms:modified>
</cp:coreProperties>
</file>